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5" r:id="rId6"/>
    <p:sldId id="262" r:id="rId7"/>
    <p:sldId id="258" r:id="rId8"/>
    <p:sldId id="261" r:id="rId9"/>
    <p:sldId id="260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4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6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A096-DD1A-4569-8608-446960671A3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2AF8-FAC2-42B8-A64C-21C98689F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191" y="715617"/>
            <a:ext cx="60297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352800" y="596348"/>
            <a:ext cx="4757530" cy="1166191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1550504" y="2385391"/>
            <a:ext cx="9462053" cy="3670852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 কাকে বলে?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ও কেন্দ্রস্থ কোণের মধ্যে সম্পর্ক কি?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28660"/>
            <a:ext cx="6122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নিরাপদে থাকো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মোঃসাইফুল</a:t>
            </a:r>
            <a:r>
              <a:rPr lang="en-SG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SG" sz="36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SG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SG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SG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SG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গণিত )</a:t>
            </a:r>
          </a:p>
          <a:p>
            <a:pPr marL="0" indent="0" algn="ctr">
              <a:buNone/>
            </a:pPr>
            <a:r>
              <a:rPr lang="en-SG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গিধাউষা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endParaRPr lang="en-SG" sz="2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SG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গৌরিপুর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SG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১৯৩৮৬৫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sflislm69</a:t>
            </a:r>
            <a:r>
              <a:rPr lang="en-US" sz="1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 </a:t>
            </a: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১৭/০</a:t>
            </a:r>
            <a:r>
              <a:rPr lang="en-SG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/২০২১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0" y="1697277"/>
            <a:ext cx="1772433" cy="17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67268" y="700636"/>
            <a:ext cx="5115341" cy="4825521"/>
            <a:chOff x="967408" y="596348"/>
            <a:chExt cx="4744278" cy="4611757"/>
          </a:xfrm>
          <a:solidFill>
            <a:schemeClr val="bg1">
              <a:lumMod val="9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967408" y="596348"/>
              <a:ext cx="4744278" cy="4611757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213711" y="596348"/>
              <a:ext cx="2080590" cy="3366052"/>
            </a:xfrm>
            <a:prstGeom prst="line">
              <a:avLst/>
            </a:prstGeom>
            <a:grpFill/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5"/>
            </p:cNvCxnSpPr>
            <p:nvPr/>
          </p:nvCxnSpPr>
          <p:spPr>
            <a:xfrm>
              <a:off x="3339547" y="596348"/>
              <a:ext cx="1677356" cy="393638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339547" y="2902226"/>
              <a:ext cx="106018" cy="11927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11" idx="7"/>
            </p:cNvCxnSpPr>
            <p:nvPr/>
          </p:nvCxnSpPr>
          <p:spPr>
            <a:xfrm flipV="1">
              <a:off x="1258957" y="2919693"/>
              <a:ext cx="2171082" cy="1029455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7"/>
              <a:endCxn id="8" idx="5"/>
            </p:cNvCxnSpPr>
            <p:nvPr/>
          </p:nvCxnSpPr>
          <p:spPr>
            <a:xfrm>
              <a:off x="3430039" y="2919693"/>
              <a:ext cx="1586864" cy="1613036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167268" y="5926395"/>
            <a:ext cx="495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ভালোভাবে লক্ষ্য কর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652" y="887896"/>
            <a:ext cx="719593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208" y="2292626"/>
            <a:ext cx="6506817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কোণ, বৃত্তস্থ কোণ 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সম্পর্ক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19200"/>
            <a:ext cx="7010400" cy="13119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শিক্ষার্থীরা,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9113" y="2531165"/>
            <a:ext cx="10866782" cy="20540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কোণ, বৃত্তস্থ কোণ কি তা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সংক্রান্ত উপপাদ্য প্রমাণ করতে পারবে।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9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" y="808383"/>
            <a:ext cx="1025718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কোণঃ </a:t>
            </a: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একটি কোণের শীর্ষবিন্দু কোনো বৃত্তের কেন্দ্রে অবস্থিত হলে, কোণটিকে ঐ বৃত্তের একটি কেন্দ্রস্থ কোণ বলা হয় এবং কোণটি বৃত্তের যে অংশ খন্ডিত করে সেই চাপের ওপর দন্ডায়মান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30" y="3935896"/>
            <a:ext cx="10257183" cy="2831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কোণঃ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একটি কোণের শীর্ষবিন্দু কোনো বৃত্তের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 হলে এবং কোণটির প্রত্যেক বাহুতে শীর্ষবিন্দু ছাড়াও বৃত্তের একটি বিন্দু থাকলে কোণটিকে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 বা বৃত্তে অন্তর্লিখিত কোণ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কোণটি বৃত্তের যে অংশ খন্ডিত করে সেই চাপের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 দন্ডায়মান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72208" y="1456010"/>
            <a:ext cx="4744278" cy="4611757"/>
            <a:chOff x="967408" y="596348"/>
            <a:chExt cx="4744278" cy="4611757"/>
          </a:xfrm>
          <a:solidFill>
            <a:schemeClr val="bg1">
              <a:lumMod val="95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967408" y="596348"/>
              <a:ext cx="4744278" cy="4611757"/>
            </a:xfrm>
            <a:prstGeom prst="ellips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213711" y="596348"/>
              <a:ext cx="2080590" cy="3366052"/>
            </a:xfrm>
            <a:prstGeom prst="line">
              <a:avLst/>
            </a:prstGeom>
            <a:grpFill/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0"/>
              <a:endCxn id="2" idx="5"/>
            </p:cNvCxnSpPr>
            <p:nvPr/>
          </p:nvCxnSpPr>
          <p:spPr>
            <a:xfrm>
              <a:off x="3339547" y="596348"/>
              <a:ext cx="1677356" cy="3936381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339547" y="2902226"/>
              <a:ext cx="106018" cy="11927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8" idx="7"/>
            </p:cNvCxnSpPr>
            <p:nvPr/>
          </p:nvCxnSpPr>
          <p:spPr>
            <a:xfrm flipV="1">
              <a:off x="1258957" y="2919693"/>
              <a:ext cx="2171082" cy="1029455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7"/>
              <a:endCxn id="2" idx="5"/>
            </p:cNvCxnSpPr>
            <p:nvPr/>
          </p:nvCxnSpPr>
          <p:spPr>
            <a:xfrm>
              <a:off x="3430039" y="2919693"/>
              <a:ext cx="1586864" cy="1613036"/>
            </a:xfrm>
            <a:prstGeom prst="line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13790" y="871235"/>
            <a:ext cx="5136725" cy="5025025"/>
            <a:chOff x="1013790" y="871235"/>
            <a:chExt cx="5136725" cy="5025025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3427401" y="871235"/>
              <a:ext cx="504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3790" y="4837529"/>
              <a:ext cx="715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7663" y="5188374"/>
              <a:ext cx="6228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9739" y="3086512"/>
              <a:ext cx="716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587409" y="795130"/>
            <a:ext cx="223961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87409" y="1630017"/>
            <a:ext cx="223961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35274" y="2351155"/>
            <a:ext cx="752718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69763" y="4328249"/>
            <a:ext cx="1074197" cy="10924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7148" y="5695053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9" y="2675693"/>
            <a:ext cx="11504857" cy="27576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1548" y="384313"/>
            <a:ext cx="11516139" cy="14842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একই চাপের উপর দন্ডায়মান কেন্দ্রস্থ কোণ বৃত্তস্থ কোণের দ্বিগুণ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1548" y="384313"/>
            <a:ext cx="11516139" cy="14842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একই চাপের উপর দন্ডায়মান কেন্দ্রস্থ কোণ বৃত্তস্থ কোণের দ্বিগুণ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2117035"/>
            <a:ext cx="11516139" cy="45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139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</dc:creator>
  <cp:lastModifiedBy>Saiful Islam</cp:lastModifiedBy>
  <cp:revision>48</cp:revision>
  <dcterms:created xsi:type="dcterms:W3CDTF">2021-01-03T16:04:13Z</dcterms:created>
  <dcterms:modified xsi:type="dcterms:W3CDTF">2021-03-17T02:52:30Z</dcterms:modified>
</cp:coreProperties>
</file>