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6" r:id="rId2"/>
    <p:sldId id="258" r:id="rId3"/>
    <p:sldId id="259" r:id="rId4"/>
    <p:sldId id="287" r:id="rId5"/>
    <p:sldId id="261" r:id="rId6"/>
    <p:sldId id="262" r:id="rId7"/>
    <p:sldId id="266" r:id="rId8"/>
    <p:sldId id="265" r:id="rId9"/>
    <p:sldId id="283" r:id="rId10"/>
    <p:sldId id="281" r:id="rId11"/>
    <p:sldId id="284" r:id="rId12"/>
    <p:sldId id="28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5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FF413-9325-4BFD-9633-EA9496F0EC73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9D5124-D19F-47B3-84D7-CB684318BF54}">
      <dgm:prSet phldrT="[Text]" custT="1"/>
      <dgm:spPr/>
      <dgm:t>
        <a:bodyPr/>
        <a:lstStyle/>
        <a:p>
          <a:r>
            <a:rPr lang="en-US" sz="2800" b="1" dirty="0" err="1" smtClean="0">
              <a:latin typeface="ChandrabatiMJ" pitchFamily="2" charset="0"/>
              <a:cs typeface="ChandrabatiMJ" pitchFamily="2" charset="0"/>
            </a:rPr>
            <a:t>Bkv</a:t>
          </a:r>
          <a:endParaRPr lang="en-US" sz="2800" b="1" dirty="0" smtClean="0">
            <a:latin typeface="ChandrabatiMJ" pitchFamily="2" charset="0"/>
            <a:cs typeface="ChandrabatiMJ" pitchFamily="2" charset="0"/>
          </a:endParaRPr>
        </a:p>
        <a:p>
          <a:r>
            <a:rPr lang="en-US" sz="2800" b="1" dirty="0" smtClean="0">
              <a:latin typeface="ChandrabatiMJ" pitchFamily="2" charset="0"/>
              <a:cs typeface="ChandrabatiMJ" pitchFamily="2" charset="0"/>
            </a:rPr>
            <a:t>7.45wg:</a:t>
          </a:r>
          <a:endParaRPr lang="en-US" sz="2800" b="1" dirty="0">
            <a:latin typeface="ChandrabatiMJ" pitchFamily="2" charset="0"/>
            <a:cs typeface="ChandrabatiMJ" pitchFamily="2" charset="0"/>
          </a:endParaRPr>
        </a:p>
      </dgm:t>
    </dgm:pt>
    <dgm:pt modelId="{8ACD9D65-B6FC-42C6-A345-8D88DDD2931D}" type="parTrans" cxnId="{49D3529E-2DB8-4ED7-A088-F05F425D5AAE}">
      <dgm:prSet/>
      <dgm:spPr/>
      <dgm:t>
        <a:bodyPr/>
        <a:lstStyle/>
        <a:p>
          <a:endParaRPr lang="en-US"/>
        </a:p>
      </dgm:t>
    </dgm:pt>
    <dgm:pt modelId="{A3206D50-8C47-4EF0-91F4-2C61F2CD72DE}" type="sibTrans" cxnId="{49D3529E-2DB8-4ED7-A088-F05F425D5AAE}">
      <dgm:prSet/>
      <dgm:spPr/>
      <dgm:t>
        <a:bodyPr/>
        <a:lstStyle/>
        <a:p>
          <a:endParaRPr lang="en-US"/>
        </a:p>
      </dgm:t>
    </dgm:pt>
    <dgm:pt modelId="{4004849A-1126-4407-AC26-07A81EFFA526}">
      <dgm:prSet phldrT="[Text]" custT="1"/>
      <dgm:spPr/>
      <dgm:t>
        <a:bodyPr/>
        <a:lstStyle/>
        <a:p>
          <a:r>
            <a:rPr lang="en-US" sz="2800" b="1" dirty="0" err="1" smtClean="0">
              <a:latin typeface="GhorautraMJ" pitchFamily="2" charset="0"/>
              <a:cs typeface="GhorautraMJ" pitchFamily="2" charset="0"/>
            </a:rPr>
            <a:t>ফজর</a:t>
          </a:r>
          <a:r>
            <a:rPr lang="en-US" sz="2800" b="1" dirty="0" smtClean="0">
              <a:latin typeface="GhorautraMJ" pitchFamily="2" charset="0"/>
              <a:cs typeface="GhorautraMJ" pitchFamily="2" charset="0"/>
            </a:rPr>
            <a:t> </a:t>
          </a:r>
          <a:r>
            <a:rPr lang="en-US" sz="3200" b="1" dirty="0" smtClean="0">
              <a:latin typeface="GhorautraMJ" pitchFamily="2" charset="0"/>
              <a:cs typeface="GhorautraMJ" pitchFamily="2" charset="0"/>
            </a:rPr>
            <a:t>5.50মিঃ </a:t>
          </a:r>
          <a:endParaRPr lang="en-US" sz="2800" b="1" dirty="0"/>
        </a:p>
      </dgm:t>
    </dgm:pt>
    <dgm:pt modelId="{62B84DE1-95ED-4E56-8C44-C73B9105C50A}" type="parTrans" cxnId="{C74676B9-1599-4CEF-BDAF-A6F7DB1CD767}">
      <dgm:prSet/>
      <dgm:spPr/>
      <dgm:t>
        <a:bodyPr/>
        <a:lstStyle/>
        <a:p>
          <a:endParaRPr lang="en-US"/>
        </a:p>
      </dgm:t>
    </dgm:pt>
    <dgm:pt modelId="{F83254E3-3D6D-433C-B393-3931AC2A582D}" type="sibTrans" cxnId="{C74676B9-1599-4CEF-BDAF-A6F7DB1CD767}">
      <dgm:prSet/>
      <dgm:spPr/>
      <dgm:t>
        <a:bodyPr/>
        <a:lstStyle/>
        <a:p>
          <a:endParaRPr lang="en-US"/>
        </a:p>
      </dgm:t>
    </dgm:pt>
    <dgm:pt modelId="{44DEDC10-F4D4-4C94-8192-B7438CFB7395}">
      <dgm:prSet phldrT="[Text]" custT="1"/>
      <dgm:spPr/>
      <dgm:t>
        <a:bodyPr/>
        <a:lstStyle/>
        <a:p>
          <a:r>
            <a:rPr lang="en-US" sz="2800" b="1" dirty="0" smtClean="0">
              <a:latin typeface="ChandrabatiMatraMJ" pitchFamily="2" charset="0"/>
              <a:cs typeface="ChandrabatiMatraMJ" pitchFamily="2" charset="0"/>
            </a:rPr>
            <a:t>‡</a:t>
          </a:r>
          <a:r>
            <a:rPr lang="en-US" sz="2800" b="1" dirty="0" err="1" smtClean="0">
              <a:latin typeface="ChandrabatiMatraMJ" pitchFamily="2" charset="0"/>
              <a:cs typeface="ChandrabatiMatraMJ" pitchFamily="2" charset="0"/>
            </a:rPr>
            <a:t>Rvni</a:t>
          </a:r>
          <a:r>
            <a:rPr lang="en-US" sz="2800" b="1" dirty="0" smtClean="0">
              <a:latin typeface="ChandrabatiMatraMJ" pitchFamily="2" charset="0"/>
              <a:cs typeface="ChandrabatiMatraMJ" pitchFamily="2" charset="0"/>
            </a:rPr>
            <a:t> 1.30wg:</a:t>
          </a:r>
          <a:endParaRPr lang="en-US" sz="2800" b="1" dirty="0">
            <a:latin typeface="ChandrabatiMatraMJ" pitchFamily="2" charset="0"/>
            <a:cs typeface="ChandrabatiMatraMJ" pitchFamily="2" charset="0"/>
          </a:endParaRPr>
        </a:p>
      </dgm:t>
    </dgm:pt>
    <dgm:pt modelId="{A85ACF4C-68FF-4F63-A4E9-B8A4FA831FFC}" type="parTrans" cxnId="{DA41D3BF-7472-4ABB-8A75-E48438FD1D16}">
      <dgm:prSet/>
      <dgm:spPr/>
      <dgm:t>
        <a:bodyPr/>
        <a:lstStyle/>
        <a:p>
          <a:endParaRPr lang="en-US"/>
        </a:p>
      </dgm:t>
    </dgm:pt>
    <dgm:pt modelId="{84DE1E03-30A3-4715-A883-045B1CCEF461}" type="sibTrans" cxnId="{DA41D3BF-7472-4ABB-8A75-E48438FD1D16}">
      <dgm:prSet/>
      <dgm:spPr/>
      <dgm:t>
        <a:bodyPr/>
        <a:lstStyle/>
        <a:p>
          <a:endParaRPr lang="en-US"/>
        </a:p>
      </dgm:t>
    </dgm:pt>
    <dgm:pt modelId="{9310EA5E-943A-472A-A167-C5A145C3209E}">
      <dgm:prSet phldrT="[Text]" custT="1"/>
      <dgm:spPr/>
      <dgm:t>
        <a:bodyPr/>
        <a:lstStyle/>
        <a:p>
          <a:r>
            <a:rPr lang="en-US" sz="2800" dirty="0" err="1" smtClean="0">
              <a:latin typeface="ChandrabatiMatraMJ" pitchFamily="2" charset="0"/>
              <a:cs typeface="ChandrabatiMatraMJ" pitchFamily="2" charset="0"/>
            </a:rPr>
            <a:t>gvMwie</a:t>
          </a:r>
          <a:r>
            <a:rPr lang="en-US" sz="2800" dirty="0" smtClean="0">
              <a:latin typeface="ChandrabatiMatraMJ" pitchFamily="2" charset="0"/>
              <a:cs typeface="ChandrabatiMatraMJ" pitchFamily="2" charset="0"/>
            </a:rPr>
            <a:t> 6.15wg:</a:t>
          </a:r>
          <a:endParaRPr lang="en-US" sz="2000" dirty="0">
            <a:latin typeface="ChandrabatiMatraMJ" pitchFamily="2" charset="0"/>
            <a:cs typeface="ChandrabatiMatraMJ" pitchFamily="2" charset="0"/>
          </a:endParaRPr>
        </a:p>
      </dgm:t>
    </dgm:pt>
    <dgm:pt modelId="{981638E7-D579-4661-946D-47FF378A0FE3}" type="parTrans" cxnId="{0422733A-438B-4A01-B12A-87B4B87B51B3}">
      <dgm:prSet/>
      <dgm:spPr/>
      <dgm:t>
        <a:bodyPr/>
        <a:lstStyle/>
        <a:p>
          <a:endParaRPr lang="en-US"/>
        </a:p>
      </dgm:t>
    </dgm:pt>
    <dgm:pt modelId="{7701E51D-13CA-495A-90EC-F06DCDE483EE}" type="sibTrans" cxnId="{0422733A-438B-4A01-B12A-87B4B87B51B3}">
      <dgm:prSet/>
      <dgm:spPr/>
      <dgm:t>
        <a:bodyPr/>
        <a:lstStyle/>
        <a:p>
          <a:endParaRPr lang="en-US"/>
        </a:p>
      </dgm:t>
    </dgm:pt>
    <dgm:pt modelId="{A4ED9AFE-40D1-4A10-AB44-A1E1E82FE6DF}">
      <dgm:prSet custT="1"/>
      <dgm:spPr/>
      <dgm:t>
        <a:bodyPr/>
        <a:lstStyle/>
        <a:p>
          <a:r>
            <a:rPr lang="en-US" sz="2800" dirty="0" err="1" smtClean="0">
              <a:latin typeface="GhorautraMJ" pitchFamily="2" charset="0"/>
              <a:cs typeface="GhorautraMJ" pitchFamily="2" charset="0"/>
            </a:rPr>
            <a:t>আছর</a:t>
          </a:r>
          <a:r>
            <a:rPr lang="en-US" sz="2800" dirty="0" smtClean="0">
              <a:latin typeface="GhorautraMJ" pitchFamily="2" charset="0"/>
              <a:cs typeface="GhorautraMJ" pitchFamily="2" charset="0"/>
            </a:rPr>
            <a:t>  </a:t>
          </a:r>
          <a:r>
            <a:rPr lang="en-US" sz="3600" dirty="0" smtClean="0">
              <a:latin typeface="GhorautraMJ" pitchFamily="2" charset="0"/>
              <a:cs typeface="GhorautraMJ" pitchFamily="2" charset="0"/>
            </a:rPr>
            <a:t> 4.45মিঃ </a:t>
          </a:r>
          <a:endParaRPr lang="en-US" sz="3600" dirty="0">
            <a:latin typeface="GhorautraMJ" pitchFamily="2" charset="0"/>
            <a:cs typeface="GhorautraMJ" pitchFamily="2" charset="0"/>
          </a:endParaRPr>
        </a:p>
      </dgm:t>
    </dgm:pt>
    <dgm:pt modelId="{E3F2F645-E24E-447A-A85C-48D7482CBCC9}" type="parTrans" cxnId="{7EB46D4B-63CC-4599-83EE-567A490B60B0}">
      <dgm:prSet/>
      <dgm:spPr/>
      <dgm:t>
        <a:bodyPr/>
        <a:lstStyle/>
        <a:p>
          <a:endParaRPr lang="en-US"/>
        </a:p>
      </dgm:t>
    </dgm:pt>
    <dgm:pt modelId="{8644679B-7D61-4EF8-80BB-7F4A88949A04}" type="sibTrans" cxnId="{7EB46D4B-63CC-4599-83EE-567A490B60B0}">
      <dgm:prSet/>
      <dgm:spPr/>
      <dgm:t>
        <a:bodyPr/>
        <a:lstStyle/>
        <a:p>
          <a:endParaRPr lang="en-US"/>
        </a:p>
      </dgm:t>
    </dgm:pt>
    <dgm:pt modelId="{677B5D58-9916-485D-904C-F5976803B9C8}" type="pres">
      <dgm:prSet presAssocID="{350FF413-9325-4BFD-9633-EA9496F0EC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B674D-BD39-4CC6-A36E-ADA4B00229FE}" type="pres">
      <dgm:prSet presAssocID="{859D5124-D19F-47B3-84D7-CB684318BF54}" presName="centerShape" presStyleLbl="node0" presStyleIdx="0" presStyleCnt="1" custScaleX="81741" custScaleY="74663" custLinFactNeighborX="-3100" custLinFactNeighborY="-345"/>
      <dgm:spPr/>
      <dgm:t>
        <a:bodyPr/>
        <a:lstStyle/>
        <a:p>
          <a:endParaRPr lang="en-US"/>
        </a:p>
      </dgm:t>
    </dgm:pt>
    <dgm:pt modelId="{F8CBB482-D543-4418-BAF8-1E809A595411}" type="pres">
      <dgm:prSet presAssocID="{4004849A-1126-4407-AC26-07A81EFFA526}" presName="node" presStyleLbl="node1" presStyleIdx="0" presStyleCnt="4" custScaleX="114182" custRadScaleRad="91099" custRadScaleInc="-6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651F-2950-4503-B88A-83ACF6C183C0}" type="pres">
      <dgm:prSet presAssocID="{4004849A-1126-4407-AC26-07A81EFFA526}" presName="dummy" presStyleCnt="0"/>
      <dgm:spPr/>
      <dgm:t>
        <a:bodyPr/>
        <a:lstStyle/>
        <a:p>
          <a:endParaRPr lang="en-US"/>
        </a:p>
      </dgm:t>
    </dgm:pt>
    <dgm:pt modelId="{3C9A6949-F2EF-46AA-8C2F-BBEAC3CECECD}" type="pres">
      <dgm:prSet presAssocID="{F83254E3-3D6D-433C-B393-3931AC2A582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7BA6DC-5E34-4F9F-8BA2-C6995D5F04EB}" type="pres">
      <dgm:prSet presAssocID="{44DEDC10-F4D4-4C94-8192-B7438CFB7395}" presName="node" presStyleLbl="node1" presStyleIdx="1" presStyleCnt="4" custScaleX="119000" custScaleY="112423" custRadScaleRad="93095" custRadScaleInc="-2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FC7BC-8343-4D8F-A457-C7D33EA34432}" type="pres">
      <dgm:prSet presAssocID="{44DEDC10-F4D4-4C94-8192-B7438CFB7395}" presName="dummy" presStyleCnt="0"/>
      <dgm:spPr/>
      <dgm:t>
        <a:bodyPr/>
        <a:lstStyle/>
        <a:p>
          <a:endParaRPr lang="en-US"/>
        </a:p>
      </dgm:t>
    </dgm:pt>
    <dgm:pt modelId="{3797D350-EF2C-4F1B-8755-3582602CEC55}" type="pres">
      <dgm:prSet presAssocID="{84DE1E03-30A3-4715-A883-045B1CCEF46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FF42545-D2A8-4A70-A917-DE3134DFF122}" type="pres">
      <dgm:prSet presAssocID="{A4ED9AFE-40D1-4A10-AB44-A1E1E82FE6DF}" presName="node" presStyleLbl="node1" presStyleIdx="2" presStyleCnt="4" custScaleX="126417" custScaleY="113725" custRadScaleRad="89674" custRadScaleInc="-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70D00-3F3B-461B-876A-BC27614C2B3D}" type="pres">
      <dgm:prSet presAssocID="{A4ED9AFE-40D1-4A10-AB44-A1E1E82FE6DF}" presName="dummy" presStyleCnt="0"/>
      <dgm:spPr/>
      <dgm:t>
        <a:bodyPr/>
        <a:lstStyle/>
        <a:p>
          <a:endParaRPr lang="en-US"/>
        </a:p>
      </dgm:t>
    </dgm:pt>
    <dgm:pt modelId="{07E499B5-24C3-42AE-A576-CDE71B91CA10}" type="pres">
      <dgm:prSet presAssocID="{8644679B-7D61-4EF8-80BB-7F4A88949A0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9F4A276-94A5-416C-885E-F11615299E52}" type="pres">
      <dgm:prSet presAssocID="{9310EA5E-943A-472A-A167-C5A145C3209E}" presName="node" presStyleLbl="node1" presStyleIdx="3" presStyleCnt="4" custScaleX="115100" custScaleY="104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F0D5C-BC67-40B8-B9AE-C2F5A765BA0A}" type="pres">
      <dgm:prSet presAssocID="{9310EA5E-943A-472A-A167-C5A145C3209E}" presName="dummy" presStyleCnt="0"/>
      <dgm:spPr/>
      <dgm:t>
        <a:bodyPr/>
        <a:lstStyle/>
        <a:p>
          <a:endParaRPr lang="en-US"/>
        </a:p>
      </dgm:t>
    </dgm:pt>
    <dgm:pt modelId="{75B01610-A7EC-4C17-94B2-208D95A7424A}" type="pres">
      <dgm:prSet presAssocID="{7701E51D-13CA-495A-90EC-F06DCDE483E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B101FA4-7424-4573-A685-2C114E44F834}" type="presOf" srcId="{9310EA5E-943A-472A-A167-C5A145C3209E}" destId="{99F4A276-94A5-416C-885E-F11615299E52}" srcOrd="0" destOrd="0" presId="urn:microsoft.com/office/officeart/2005/8/layout/radial6"/>
    <dgm:cxn modelId="{0B19FB92-AB8B-4052-95DA-EAF83520A610}" type="presOf" srcId="{A4ED9AFE-40D1-4A10-AB44-A1E1E82FE6DF}" destId="{7FF42545-D2A8-4A70-A917-DE3134DFF122}" srcOrd="0" destOrd="0" presId="urn:microsoft.com/office/officeart/2005/8/layout/radial6"/>
    <dgm:cxn modelId="{5402C1E3-A5D9-4547-B65B-47A0B97664AC}" type="presOf" srcId="{7701E51D-13CA-495A-90EC-F06DCDE483EE}" destId="{75B01610-A7EC-4C17-94B2-208D95A7424A}" srcOrd="0" destOrd="0" presId="urn:microsoft.com/office/officeart/2005/8/layout/radial6"/>
    <dgm:cxn modelId="{E1EE0C81-9C2A-48FC-AC64-F57EC670CE33}" type="presOf" srcId="{8644679B-7D61-4EF8-80BB-7F4A88949A04}" destId="{07E499B5-24C3-42AE-A576-CDE71B91CA10}" srcOrd="0" destOrd="0" presId="urn:microsoft.com/office/officeart/2005/8/layout/radial6"/>
    <dgm:cxn modelId="{1863BAFF-7EF4-4B23-BB7A-5BC45D8B724D}" type="presOf" srcId="{859D5124-D19F-47B3-84D7-CB684318BF54}" destId="{D85B674D-BD39-4CC6-A36E-ADA4B00229FE}" srcOrd="0" destOrd="0" presId="urn:microsoft.com/office/officeart/2005/8/layout/radial6"/>
    <dgm:cxn modelId="{37F5F68E-DB8F-4381-A70B-589EA0829EA4}" type="presOf" srcId="{4004849A-1126-4407-AC26-07A81EFFA526}" destId="{F8CBB482-D543-4418-BAF8-1E809A595411}" srcOrd="0" destOrd="0" presId="urn:microsoft.com/office/officeart/2005/8/layout/radial6"/>
    <dgm:cxn modelId="{1FCA8015-96EC-4C50-B825-6B5489E78A38}" type="presOf" srcId="{350FF413-9325-4BFD-9633-EA9496F0EC73}" destId="{677B5D58-9916-485D-904C-F5976803B9C8}" srcOrd="0" destOrd="0" presId="urn:microsoft.com/office/officeart/2005/8/layout/radial6"/>
    <dgm:cxn modelId="{ECD16C8A-4DEC-48A3-AD3A-366CEBC136B5}" type="presOf" srcId="{44DEDC10-F4D4-4C94-8192-B7438CFB7395}" destId="{637BA6DC-5E34-4F9F-8BA2-C6995D5F04EB}" srcOrd="0" destOrd="0" presId="urn:microsoft.com/office/officeart/2005/8/layout/radial6"/>
    <dgm:cxn modelId="{7EB46D4B-63CC-4599-83EE-567A490B60B0}" srcId="{859D5124-D19F-47B3-84D7-CB684318BF54}" destId="{A4ED9AFE-40D1-4A10-AB44-A1E1E82FE6DF}" srcOrd="2" destOrd="0" parTransId="{E3F2F645-E24E-447A-A85C-48D7482CBCC9}" sibTransId="{8644679B-7D61-4EF8-80BB-7F4A88949A04}"/>
    <dgm:cxn modelId="{C74676B9-1599-4CEF-BDAF-A6F7DB1CD767}" srcId="{859D5124-D19F-47B3-84D7-CB684318BF54}" destId="{4004849A-1126-4407-AC26-07A81EFFA526}" srcOrd="0" destOrd="0" parTransId="{62B84DE1-95ED-4E56-8C44-C73B9105C50A}" sibTransId="{F83254E3-3D6D-433C-B393-3931AC2A582D}"/>
    <dgm:cxn modelId="{09DADC23-62F4-4E96-9A7A-E9EB7F9F3130}" type="presOf" srcId="{84DE1E03-30A3-4715-A883-045B1CCEF461}" destId="{3797D350-EF2C-4F1B-8755-3582602CEC55}" srcOrd="0" destOrd="0" presId="urn:microsoft.com/office/officeart/2005/8/layout/radial6"/>
    <dgm:cxn modelId="{DA41D3BF-7472-4ABB-8A75-E48438FD1D16}" srcId="{859D5124-D19F-47B3-84D7-CB684318BF54}" destId="{44DEDC10-F4D4-4C94-8192-B7438CFB7395}" srcOrd="1" destOrd="0" parTransId="{A85ACF4C-68FF-4F63-A4E9-B8A4FA831FFC}" sibTransId="{84DE1E03-30A3-4715-A883-045B1CCEF461}"/>
    <dgm:cxn modelId="{36C33F4C-A79B-45AF-A18C-DAAF59265CDB}" type="presOf" srcId="{F83254E3-3D6D-433C-B393-3931AC2A582D}" destId="{3C9A6949-F2EF-46AA-8C2F-BBEAC3CECECD}" srcOrd="0" destOrd="0" presId="urn:microsoft.com/office/officeart/2005/8/layout/radial6"/>
    <dgm:cxn modelId="{0422733A-438B-4A01-B12A-87B4B87B51B3}" srcId="{859D5124-D19F-47B3-84D7-CB684318BF54}" destId="{9310EA5E-943A-472A-A167-C5A145C3209E}" srcOrd="3" destOrd="0" parTransId="{981638E7-D579-4661-946D-47FF378A0FE3}" sibTransId="{7701E51D-13CA-495A-90EC-F06DCDE483EE}"/>
    <dgm:cxn modelId="{49D3529E-2DB8-4ED7-A088-F05F425D5AAE}" srcId="{350FF413-9325-4BFD-9633-EA9496F0EC73}" destId="{859D5124-D19F-47B3-84D7-CB684318BF54}" srcOrd="0" destOrd="0" parTransId="{8ACD9D65-B6FC-42C6-A345-8D88DDD2931D}" sibTransId="{A3206D50-8C47-4EF0-91F4-2C61F2CD72DE}"/>
    <dgm:cxn modelId="{4DA44EB5-B9CA-4E5F-A477-18A5B94FF797}" type="presParOf" srcId="{677B5D58-9916-485D-904C-F5976803B9C8}" destId="{D85B674D-BD39-4CC6-A36E-ADA4B00229FE}" srcOrd="0" destOrd="0" presId="urn:microsoft.com/office/officeart/2005/8/layout/radial6"/>
    <dgm:cxn modelId="{0B30C12A-3356-44C6-8F5D-4453B52F065B}" type="presParOf" srcId="{677B5D58-9916-485D-904C-F5976803B9C8}" destId="{F8CBB482-D543-4418-BAF8-1E809A595411}" srcOrd="1" destOrd="0" presId="urn:microsoft.com/office/officeart/2005/8/layout/radial6"/>
    <dgm:cxn modelId="{4A477E18-1E7D-4EDA-A7D9-A7B7893DCC2E}" type="presParOf" srcId="{677B5D58-9916-485D-904C-F5976803B9C8}" destId="{5254651F-2950-4503-B88A-83ACF6C183C0}" srcOrd="2" destOrd="0" presId="urn:microsoft.com/office/officeart/2005/8/layout/radial6"/>
    <dgm:cxn modelId="{FD8F9018-F04D-4B4D-836D-CABDB4EF208C}" type="presParOf" srcId="{677B5D58-9916-485D-904C-F5976803B9C8}" destId="{3C9A6949-F2EF-46AA-8C2F-BBEAC3CECECD}" srcOrd="3" destOrd="0" presId="urn:microsoft.com/office/officeart/2005/8/layout/radial6"/>
    <dgm:cxn modelId="{7F03AA8D-0AB6-436A-8AEA-12B158B7BAF0}" type="presParOf" srcId="{677B5D58-9916-485D-904C-F5976803B9C8}" destId="{637BA6DC-5E34-4F9F-8BA2-C6995D5F04EB}" srcOrd="4" destOrd="0" presId="urn:microsoft.com/office/officeart/2005/8/layout/radial6"/>
    <dgm:cxn modelId="{61F7B2ED-0E96-44A3-A6A4-704877F01D66}" type="presParOf" srcId="{677B5D58-9916-485D-904C-F5976803B9C8}" destId="{5EFFC7BC-8343-4D8F-A457-C7D33EA34432}" srcOrd="5" destOrd="0" presId="urn:microsoft.com/office/officeart/2005/8/layout/radial6"/>
    <dgm:cxn modelId="{401549EC-B310-4901-9B4D-5C8D0271BB46}" type="presParOf" srcId="{677B5D58-9916-485D-904C-F5976803B9C8}" destId="{3797D350-EF2C-4F1B-8755-3582602CEC55}" srcOrd="6" destOrd="0" presId="urn:microsoft.com/office/officeart/2005/8/layout/radial6"/>
    <dgm:cxn modelId="{589BF054-4369-427A-B407-52E5D3CDD804}" type="presParOf" srcId="{677B5D58-9916-485D-904C-F5976803B9C8}" destId="{7FF42545-D2A8-4A70-A917-DE3134DFF122}" srcOrd="7" destOrd="0" presId="urn:microsoft.com/office/officeart/2005/8/layout/radial6"/>
    <dgm:cxn modelId="{4360E71B-8A7C-4F74-98F9-E623D30BA06C}" type="presParOf" srcId="{677B5D58-9916-485D-904C-F5976803B9C8}" destId="{8E070D00-3F3B-461B-876A-BC27614C2B3D}" srcOrd="8" destOrd="0" presId="urn:microsoft.com/office/officeart/2005/8/layout/radial6"/>
    <dgm:cxn modelId="{11E8670E-6D6D-4D98-97E6-79FA305F61B0}" type="presParOf" srcId="{677B5D58-9916-485D-904C-F5976803B9C8}" destId="{07E499B5-24C3-42AE-A576-CDE71B91CA10}" srcOrd="9" destOrd="0" presId="urn:microsoft.com/office/officeart/2005/8/layout/radial6"/>
    <dgm:cxn modelId="{A40ECE57-7940-4C62-BD6C-85359BADD683}" type="presParOf" srcId="{677B5D58-9916-485D-904C-F5976803B9C8}" destId="{99F4A276-94A5-416C-885E-F11615299E52}" srcOrd="10" destOrd="0" presId="urn:microsoft.com/office/officeart/2005/8/layout/radial6"/>
    <dgm:cxn modelId="{13CCA8C0-0CCB-4032-AFD3-00500DD2DFE8}" type="presParOf" srcId="{677B5D58-9916-485D-904C-F5976803B9C8}" destId="{716F0D5C-BC67-40B8-B9AE-C2F5A765BA0A}" srcOrd="11" destOrd="0" presId="urn:microsoft.com/office/officeart/2005/8/layout/radial6"/>
    <dgm:cxn modelId="{B1E4EA14-1588-4F8F-B179-8EBB29E0D99F}" type="presParOf" srcId="{677B5D58-9916-485D-904C-F5976803B9C8}" destId="{75B01610-A7EC-4C17-94B2-208D95A7424A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1610-A7EC-4C17-94B2-208D95A7424A}">
      <dsp:nvSpPr>
        <dsp:cNvPr id="0" name=""/>
        <dsp:cNvSpPr/>
      </dsp:nvSpPr>
      <dsp:spPr>
        <a:xfrm>
          <a:off x="2306964" y="787182"/>
          <a:ext cx="4312004" cy="4312004"/>
        </a:xfrm>
        <a:prstGeom prst="blockArc">
          <a:avLst>
            <a:gd name="adj1" fmla="val 11107004"/>
            <a:gd name="adj2" fmla="val 16101024"/>
            <a:gd name="adj3" fmla="val 4643"/>
          </a:avLst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499B5-24C3-42AE-A576-CDE71B91CA10}">
      <dsp:nvSpPr>
        <dsp:cNvPr id="0" name=""/>
        <dsp:cNvSpPr/>
      </dsp:nvSpPr>
      <dsp:spPr>
        <a:xfrm>
          <a:off x="2304116" y="382064"/>
          <a:ext cx="4312004" cy="4312004"/>
        </a:xfrm>
        <a:prstGeom prst="blockArc">
          <a:avLst>
            <a:gd name="adj1" fmla="val 5334225"/>
            <a:gd name="adj2" fmla="val 10444650"/>
            <a:gd name="adj3" fmla="val 4643"/>
          </a:avLst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97D350-EF2C-4F1B-8755-3582602CEC55}">
      <dsp:nvSpPr>
        <dsp:cNvPr id="0" name=""/>
        <dsp:cNvSpPr/>
      </dsp:nvSpPr>
      <dsp:spPr>
        <a:xfrm>
          <a:off x="2178308" y="388239"/>
          <a:ext cx="4312004" cy="4312004"/>
        </a:xfrm>
        <a:prstGeom prst="blockArc">
          <a:avLst>
            <a:gd name="adj1" fmla="val 308841"/>
            <a:gd name="adj2" fmla="val 5128579"/>
            <a:gd name="adj3" fmla="val 4643"/>
          </a:avLst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A6949-F2EF-46AA-8C2F-BBEAC3CECECD}">
      <dsp:nvSpPr>
        <dsp:cNvPr id="0" name=""/>
        <dsp:cNvSpPr/>
      </dsp:nvSpPr>
      <dsp:spPr>
        <a:xfrm>
          <a:off x="2180295" y="787019"/>
          <a:ext cx="4312004" cy="4312004"/>
        </a:xfrm>
        <a:prstGeom prst="blockArc">
          <a:avLst>
            <a:gd name="adj1" fmla="val 16307829"/>
            <a:gd name="adj2" fmla="val 21256889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B674D-BD39-4CC6-A36E-ADA4B00229FE}">
      <dsp:nvSpPr>
        <dsp:cNvPr id="0" name=""/>
        <dsp:cNvSpPr/>
      </dsp:nvSpPr>
      <dsp:spPr>
        <a:xfrm>
          <a:off x="3529004" y="1999341"/>
          <a:ext cx="1623571" cy="14829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ChandrabatiMJ" pitchFamily="2" charset="0"/>
              <a:cs typeface="ChandrabatiMJ" pitchFamily="2" charset="0"/>
            </a:rPr>
            <a:t>Bkv</a:t>
          </a:r>
          <a:endParaRPr lang="en-US" sz="2800" b="1" kern="1200" dirty="0" smtClean="0">
            <a:latin typeface="ChandrabatiMJ" pitchFamily="2" charset="0"/>
            <a:cs typeface="ChandrabatiMJ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handrabatiMJ" pitchFamily="2" charset="0"/>
              <a:cs typeface="ChandrabatiMJ" pitchFamily="2" charset="0"/>
            </a:rPr>
            <a:t>7.45wg:</a:t>
          </a:r>
          <a:endParaRPr lang="en-US" sz="2800" b="1" kern="1200" dirty="0">
            <a:latin typeface="ChandrabatiMJ" pitchFamily="2" charset="0"/>
            <a:cs typeface="ChandrabatiMJ" pitchFamily="2" charset="0"/>
          </a:endParaRPr>
        </a:p>
      </dsp:txBody>
      <dsp:txXfrm>
        <a:off x="3766770" y="2216519"/>
        <a:ext cx="1148039" cy="1048629"/>
      </dsp:txXfrm>
    </dsp:sp>
    <dsp:sp modelId="{F8CBB482-D543-4418-BAF8-1E809A595411}">
      <dsp:nvSpPr>
        <dsp:cNvPr id="0" name=""/>
        <dsp:cNvSpPr/>
      </dsp:nvSpPr>
      <dsp:spPr>
        <a:xfrm>
          <a:off x="3608568" y="142924"/>
          <a:ext cx="1587549" cy="13903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GhorautraMJ" pitchFamily="2" charset="0"/>
              <a:cs typeface="GhorautraMJ" pitchFamily="2" charset="0"/>
            </a:rPr>
            <a:t>dRi</a:t>
          </a:r>
          <a:r>
            <a:rPr lang="en-US" sz="3200" b="1" kern="1200" dirty="0" smtClean="0">
              <a:latin typeface="GhorautraMJ" pitchFamily="2" charset="0"/>
              <a:cs typeface="GhorautraMJ" pitchFamily="2" charset="0"/>
            </a:rPr>
            <a:t> 5.50wg</a:t>
          </a:r>
          <a:r>
            <a:rPr lang="en-US" sz="2800" b="1" kern="1200" dirty="0" smtClean="0">
              <a:latin typeface="GhorautraMJ" pitchFamily="2" charset="0"/>
              <a:cs typeface="GhorautraMJ" pitchFamily="2" charset="0"/>
            </a:rPr>
            <a:t>:</a:t>
          </a:r>
          <a:endParaRPr lang="en-US" sz="2800" b="1" kern="1200" dirty="0"/>
        </a:p>
      </dsp:txBody>
      <dsp:txXfrm>
        <a:off x="3841059" y="346539"/>
        <a:ext cx="1122567" cy="983137"/>
      </dsp:txXfrm>
    </dsp:sp>
    <dsp:sp modelId="{637BA6DC-5E34-4F9F-8BA2-C6995D5F04EB}">
      <dsp:nvSpPr>
        <dsp:cNvPr id="0" name=""/>
        <dsp:cNvSpPr/>
      </dsp:nvSpPr>
      <dsp:spPr>
        <a:xfrm>
          <a:off x="5604497" y="1951635"/>
          <a:ext cx="1654537" cy="1563092"/>
        </a:xfrm>
        <a:prstGeom prst="ellipse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handrabatiMatraMJ" pitchFamily="2" charset="0"/>
              <a:cs typeface="ChandrabatiMatraMJ" pitchFamily="2" charset="0"/>
            </a:rPr>
            <a:t>‡</a:t>
          </a:r>
          <a:r>
            <a:rPr lang="en-US" sz="2800" b="1" kern="1200" dirty="0" err="1" smtClean="0">
              <a:latin typeface="ChandrabatiMatraMJ" pitchFamily="2" charset="0"/>
              <a:cs typeface="ChandrabatiMatraMJ" pitchFamily="2" charset="0"/>
            </a:rPr>
            <a:t>Rvni</a:t>
          </a:r>
          <a:r>
            <a:rPr lang="en-US" sz="2800" b="1" kern="1200" dirty="0" smtClean="0">
              <a:latin typeface="ChandrabatiMatraMJ" pitchFamily="2" charset="0"/>
              <a:cs typeface="ChandrabatiMatraMJ" pitchFamily="2" charset="0"/>
            </a:rPr>
            <a:t> 1.30wg:</a:t>
          </a:r>
          <a:endParaRPr lang="en-US" sz="2800" b="1" kern="1200" dirty="0">
            <a:latin typeface="ChandrabatiMatraMJ" pitchFamily="2" charset="0"/>
            <a:cs typeface="ChandrabatiMatraMJ" pitchFamily="2" charset="0"/>
          </a:endParaRPr>
        </a:p>
      </dsp:txBody>
      <dsp:txXfrm>
        <a:off x="5846798" y="2180545"/>
        <a:ext cx="1169935" cy="1105272"/>
      </dsp:txXfrm>
    </dsp:sp>
    <dsp:sp modelId="{7FF42545-D2A8-4A70-A917-DE3134DFF122}">
      <dsp:nvSpPr>
        <dsp:cNvPr id="0" name=""/>
        <dsp:cNvSpPr/>
      </dsp:nvSpPr>
      <dsp:spPr>
        <a:xfrm>
          <a:off x="3621578" y="3853032"/>
          <a:ext cx="1757660" cy="1581195"/>
        </a:xfrm>
        <a:prstGeom prst="ellipse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GhorautraMJ" pitchFamily="2" charset="0"/>
              <a:cs typeface="GhorautraMJ" pitchFamily="2" charset="0"/>
            </a:rPr>
            <a:t>Avmi</a:t>
          </a:r>
          <a:r>
            <a:rPr lang="en-US" sz="3600" kern="1200" dirty="0" smtClean="0">
              <a:latin typeface="GhorautraMJ" pitchFamily="2" charset="0"/>
              <a:cs typeface="GhorautraMJ" pitchFamily="2" charset="0"/>
            </a:rPr>
            <a:t> 4.45wg:</a:t>
          </a:r>
          <a:endParaRPr lang="en-US" sz="3600" kern="1200" dirty="0">
            <a:latin typeface="GhorautraMJ" pitchFamily="2" charset="0"/>
            <a:cs typeface="GhorautraMJ" pitchFamily="2" charset="0"/>
          </a:endParaRPr>
        </a:p>
      </dsp:txBody>
      <dsp:txXfrm>
        <a:off x="3878981" y="4084593"/>
        <a:ext cx="1242854" cy="1118073"/>
      </dsp:txXfrm>
    </dsp:sp>
    <dsp:sp modelId="{99F4A276-94A5-416C-885E-F11615299E52}">
      <dsp:nvSpPr>
        <dsp:cNvPr id="0" name=""/>
        <dsp:cNvSpPr/>
      </dsp:nvSpPr>
      <dsp:spPr>
        <a:xfrm>
          <a:off x="1565253" y="2028376"/>
          <a:ext cx="1600312" cy="1453976"/>
        </a:xfrm>
        <a:prstGeom prst="ellipse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handrabatiMatraMJ" pitchFamily="2" charset="0"/>
              <a:cs typeface="ChandrabatiMatraMJ" pitchFamily="2" charset="0"/>
            </a:rPr>
            <a:t>gvMwie</a:t>
          </a:r>
          <a:r>
            <a:rPr lang="en-US" sz="2800" kern="1200" dirty="0" smtClean="0">
              <a:latin typeface="ChandrabatiMatraMJ" pitchFamily="2" charset="0"/>
              <a:cs typeface="ChandrabatiMatraMJ" pitchFamily="2" charset="0"/>
            </a:rPr>
            <a:t> 6.15wg:</a:t>
          </a:r>
          <a:endParaRPr lang="en-US" sz="2000" kern="1200" dirty="0">
            <a:latin typeface="ChandrabatiMatraMJ" pitchFamily="2" charset="0"/>
            <a:cs typeface="ChandrabatiMatraMJ" pitchFamily="2" charset="0"/>
          </a:endParaRPr>
        </a:p>
      </dsp:txBody>
      <dsp:txXfrm>
        <a:off x="1799613" y="2241306"/>
        <a:ext cx="1131592" cy="1028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5142-9DA0-4188-B994-9CBCB0BFC824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1464-CD3F-4CFA-BE58-BC72C984A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8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6504" y="0"/>
            <a:ext cx="9263270" cy="6884504"/>
            <a:chOff x="-26504" y="0"/>
            <a:chExt cx="9263270" cy="6884504"/>
          </a:xfrm>
        </p:grpSpPr>
        <p:sp>
          <p:nvSpPr>
            <p:cNvPr id="6" name="Frame 5"/>
            <p:cNvSpPr/>
            <p:nvPr userDrawn="1"/>
          </p:nvSpPr>
          <p:spPr>
            <a:xfrm>
              <a:off x="-26504" y="0"/>
              <a:ext cx="9263270" cy="6884504"/>
            </a:xfrm>
            <a:prstGeom prst="frame">
              <a:avLst>
                <a:gd name="adj1" fmla="val 6440"/>
              </a:avLst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perspective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>
              <a:off x="416238" y="429490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 userDrawn="1"/>
          </p:nvSpPr>
          <p:spPr>
            <a:xfrm rot="16200000">
              <a:off x="429490" y="4909631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 rot="5400000">
              <a:off x="7230266" y="430093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0800000">
              <a:off x="7230266" y="4896379"/>
              <a:ext cx="1551710" cy="1551710"/>
            </a:xfrm>
            <a:prstGeom prst="halfFrame">
              <a:avLst>
                <a:gd name="adj1" fmla="val 28869"/>
                <a:gd name="adj2" fmla="val 28869"/>
              </a:avLst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B40DB3-60F9-4A02-B44C-019C7EBBB98F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5F2CE7-1679-477D-AC7A-2B28A5BF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5" y="0"/>
            <a:ext cx="9637485" cy="6858000"/>
          </a:xfrm>
          <a:prstGeom prst="rect">
            <a:avLst/>
          </a:prstGeom>
        </p:spPr>
      </p:pic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0" y="445857"/>
            <a:ext cx="9143999" cy="85000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230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4801">
        <p14:conveyor dir="l"/>
      </p:transition>
    </mc:Choice>
    <mc:Fallback>
      <p:transition spd="slow" advTm="14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471" y="2008562"/>
            <a:ext cx="600564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1)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সালাত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শব্দটি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কোন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বাবের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মাসদার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umarkhaliMJ" pitchFamily="2" charset="0"/>
                <a:cs typeface="KumarkhaliMJ" pitchFamily="2" charset="0"/>
              </a:rPr>
              <a:t> </a:t>
            </a:r>
            <a:endParaRPr lang="en-US" sz="2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umarkhaliMJ" pitchFamily="2" charset="0"/>
              <a:cs typeface="Kumarkhali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8118" y="2603843"/>
            <a:ext cx="275624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r-S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افعال 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20" y="3366219"/>
            <a:ext cx="272850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تفعيل        	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786" y="3366218"/>
            <a:ext cx="29232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r-SA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atin typeface="NikoshBAN" pitchFamily="2" charset="0"/>
                <a:cs typeface="NikoshBAN" pitchFamily="2" charset="0"/>
              </a:rPr>
              <a:t>نصر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246" y="2616528"/>
            <a:ext cx="299135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r-S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ضرب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06476" y="2642929"/>
            <a:ext cx="265270" cy="383495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990844" y="3311936"/>
            <a:ext cx="496533" cy="440878"/>
            <a:chOff x="7159707" y="4953652"/>
            <a:chExt cx="964346" cy="92146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5" y="4953652"/>
              <a:ext cx="768928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59707" y="5467063"/>
              <a:ext cx="268527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816732" y="3396924"/>
            <a:ext cx="255747" cy="411778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12583" y="2620207"/>
            <a:ext cx="235086" cy="454309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98296" y="532079"/>
            <a:ext cx="3267075" cy="9233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3975" cmpd="thinThick">
            <a:noFill/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</a:t>
            </a:r>
            <a:r>
              <a:rPr lang="bn-BD" sz="3200" b="1" spc="150" dirty="0" smtClean="0">
                <a:ln w="11430">
                  <a:noFill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7470" y="3967459"/>
            <a:ext cx="6005645" cy="4770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2) </a:t>
            </a:r>
            <a:r>
              <a:rPr lang="ar-SA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شفق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ej‡Z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Kx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eyS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383" y="4603378"/>
            <a:ext cx="3034144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jvjxgv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0785" y="4623408"/>
            <a:ext cx="2991355" cy="4770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L.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m~h©v¯Í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0396" y="5309521"/>
            <a:ext cx="2971745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wbjxgv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815" y="5302518"/>
            <a:ext cx="3033712" cy="4770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M.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mv`v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 †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cs typeface="ParashSushreeMJ" pitchFamily="2" charset="0"/>
              </a:rPr>
              <a:t>iLv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44811" y="4634720"/>
            <a:ext cx="326935" cy="430323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rot="486906">
            <a:off x="1085186" y="5305873"/>
            <a:ext cx="435087" cy="454954"/>
            <a:chOff x="7093481" y="4953652"/>
            <a:chExt cx="1030572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93481" y="5485315"/>
              <a:ext cx="290939" cy="355895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4" y="5334578"/>
            <a:ext cx="305641" cy="423161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66838" y="4604859"/>
            <a:ext cx="305641" cy="474091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860612" y="5976938"/>
            <a:ext cx="747656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299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30306" y="1919311"/>
            <a:ext cx="8337176" cy="84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3439" y="1088314"/>
            <a:ext cx="4131259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5356" y="505609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9600" y="3401269"/>
            <a:ext cx="8157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পাঁচ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ওয়াক্ত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সালাতের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সময়সীমা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বর্ণ্না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hanondaMJ" pitchFamily="2" charset="0"/>
                <a:cs typeface="MohanondaMJ" pitchFamily="2" charset="0"/>
              </a:rPr>
              <a:t>কর</a:t>
            </a:r>
            <a:endParaRPr lang="en-US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26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83" y="0"/>
            <a:ext cx="9637485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799770"/>
            <a:ext cx="914400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26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6237" y="308880"/>
            <a:ext cx="3021982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0624" flipH="1">
            <a:off x="4403777" y="1220819"/>
            <a:ext cx="3806408" cy="3806408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46219" y="2787724"/>
            <a:ext cx="7657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28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শাহাদাত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ivRviMuvI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dvwRj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ivmv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nvwRMÄ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Pvu`cyi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:- 0১৭৫৩৮১৩২১৭ 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2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3374">
        <p14:flip dir="r"/>
      </p:transition>
    </mc:Choice>
    <mc:Fallback>
      <p:transition spd="slow" advTm="33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2816" y="269188"/>
            <a:ext cx="3626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10" t="13336" b="21449"/>
          <a:stretch/>
        </p:blipFill>
        <p:spPr>
          <a:xfrm>
            <a:off x="246741" y="1248229"/>
            <a:ext cx="4058981" cy="2569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4" y="1357085"/>
            <a:ext cx="4129769" cy="2460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4" y="3962400"/>
            <a:ext cx="4023178" cy="2554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4" y="3962401"/>
            <a:ext cx="4052178" cy="2915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34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3744686"/>
            <a:ext cx="5146674" cy="2986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104093"/>
            <a:ext cx="3788228" cy="6626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4093"/>
            <a:ext cx="5146675" cy="353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625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84398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16" r="7684" b="56309"/>
          <a:stretch/>
        </p:blipFill>
        <p:spPr>
          <a:xfrm>
            <a:off x="3447271" y="2206167"/>
            <a:ext cx="2931885" cy="15385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3142" y="3802743"/>
            <a:ext cx="300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ngshaiMJ" pitchFamily="2" charset="0"/>
                <a:cs typeface="BongshaiMJ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ngshaiMJ" pitchFamily="2" charset="0"/>
                <a:cs typeface="BongshaiMJ" pitchFamily="2" charset="0"/>
              </a:rPr>
              <a:t>নামাজ</a:t>
            </a:r>
            <a:endParaRPr lang="en-US" sz="7200" dirty="0">
              <a:ln w="0"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ngshaiMJ" pitchFamily="2" charset="0"/>
              <a:cs typeface="Bongshai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811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1829" y="148907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8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32" y="3427026"/>
            <a:ext cx="871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cuvP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Iqv³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mgqmxgv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Rvb‡Z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      </a:t>
            </a:r>
          </a:p>
          <a:p>
            <a:r>
              <a:rPr lang="en-US" sz="44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   </a:t>
            </a:r>
            <a:r>
              <a:rPr lang="en-US" sz="4400" b="1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cvi‡e</a:t>
            </a:r>
            <a:r>
              <a:rPr lang="en-US" sz="44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|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87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40733" y="576637"/>
            <a:ext cx="61685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40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المعرفة </a:t>
            </a:r>
            <a:r>
              <a:rPr lang="ar-SA" sz="36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الصلوة</a:t>
            </a:r>
            <a:r>
              <a:rPr lang="en-US" sz="3600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/ </a:t>
            </a:r>
            <a:r>
              <a:rPr lang="en-US" sz="3600" b="1" u="sng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mvjv‡Zi</a:t>
            </a:r>
            <a:r>
              <a:rPr lang="en-US" sz="36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 </a:t>
            </a:r>
            <a:r>
              <a:rPr lang="en-US" sz="3600" b="1" u="sng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NikoshBAN" pitchFamily="2" charset="0"/>
              </a:rPr>
              <a:t>cwiPq</a:t>
            </a:r>
            <a:endParaRPr lang="en-US" sz="3600" u="sng" dirty="0">
              <a:solidFill>
                <a:srgbClr val="FF0000"/>
              </a:solidFill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363" y="1330759"/>
            <a:ext cx="34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معنئ الصلوة لغة-</a:t>
            </a:r>
            <a:endParaRPr lang="en-US" sz="3600" u="sng" dirty="0">
              <a:solidFill>
                <a:schemeClr val="tx2"/>
              </a:solidFill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590" y="1967262"/>
            <a:ext cx="8382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 </a:t>
            </a:r>
            <a:r>
              <a:rPr lang="ar-SA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صلوة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kãwU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ar-SA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صلو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kãg~j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n‡Z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M„wnZ|GwU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ev‡e</a:t>
            </a:r>
            <a:r>
              <a:rPr lang="ar-SA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تفعيل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Gi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  <a:r>
              <a:rPr lang="en-US" sz="28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gvm`vi</a:t>
            </a:r>
            <a:r>
              <a:rPr lang="en-US" sz="28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|</a:t>
            </a:r>
            <a:endParaRPr lang="en-US" sz="2800" dirty="0"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364" y="3012150"/>
            <a:ext cx="243937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</a:t>
            </a: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ParashSushreeMJ" pitchFamily="2" charset="0"/>
                <a:cs typeface="ParashSushreeMJ" pitchFamily="2" charset="0"/>
              </a:rPr>
              <a:t>رحمة</a:t>
            </a:r>
            <a:r>
              <a:rPr lang="en-US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r>
              <a:rPr lang="en-US" sz="3200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iƒ</a:t>
            </a:r>
            <a:r>
              <a:rPr lang="en-US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= دعا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 = استغفار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ar-SA" sz="3200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= تسبيح</a:t>
            </a:r>
            <a:endParaRPr lang="en-US" sz="3200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9374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kern="11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cuvP</a:t>
            </a:r>
            <a:r>
              <a:rPr lang="en-US" sz="6600" b="1" kern="1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Iqv³ </a:t>
            </a:r>
            <a:r>
              <a:rPr lang="en-US" sz="6600" b="1" kern="11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6600" b="1" kern="1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66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mgqmxgv</a:t>
            </a:r>
            <a:endParaRPr lang="en-US" sz="66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585077052"/>
              </p:ext>
            </p:extLst>
          </p:nvPr>
        </p:nvGraphicFramePr>
        <p:xfrm>
          <a:off x="174170" y="1251856"/>
          <a:ext cx="8969830" cy="560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21383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859" y="583656"/>
            <a:ext cx="8364070" cy="2449541"/>
            <a:chOff x="287489" y="172990"/>
            <a:chExt cx="8652486" cy="266007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87489" y="1771927"/>
              <a:ext cx="86524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182982" y="766466"/>
              <a:ext cx="2954656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51" y="207625"/>
              <a:ext cx="3124200" cy="2625438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784598" y="172990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6859" y="2514339"/>
            <a:ext cx="1676400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04529" y="2598559"/>
            <a:ext cx="1676400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859" y="3545718"/>
            <a:ext cx="3356855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cwiPq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Av‡jvPbv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Ki|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9170" y="3545718"/>
            <a:ext cx="3631760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cuvP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Iqv³ </a:t>
            </a:r>
            <a:r>
              <a:rPr lang="en-US" sz="4000" b="1" kern="11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mvjv‡Zi</a:t>
            </a:r>
            <a:r>
              <a:rPr lang="en-US" sz="4000" b="1" kern="1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mgqmxgv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eY©bv</a:t>
            </a:r>
            <a:r>
              <a:rPr lang="en-US" sz="4000" b="1" kern="11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rashSushreeMJ" pitchFamily="2" charset="0"/>
                <a:ea typeface="NikoshBAN" pitchFamily="2" charset="0"/>
                <a:cs typeface="ParashSushreeMJ" pitchFamily="2" charset="0"/>
                <a:sym typeface="Wingdings"/>
              </a:rPr>
              <a:t> Ki|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95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4000">
        <p14:prism isContent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62cceeb07f4a5934cad8d752624c2ca6f7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181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</cp:lastModifiedBy>
  <cp:revision>218</cp:revision>
  <dcterms:created xsi:type="dcterms:W3CDTF">2014-07-13T03:08:47Z</dcterms:created>
  <dcterms:modified xsi:type="dcterms:W3CDTF">2021-03-17T16:18:26Z</dcterms:modified>
  <cp:contentStatus/>
</cp:coreProperties>
</file>