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600" r:id="rId2"/>
    <p:sldId id="601" r:id="rId3"/>
    <p:sldId id="602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16" r:id="rId18"/>
    <p:sldId id="6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eg"/><Relationship Id="rId7" Type="http://schemas.openxmlformats.org/officeDocument/2006/relationships/image" Target="../media/image15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wsarahmed1980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944" y="418503"/>
            <a:ext cx="6134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7530" y="4551875"/>
            <a:ext cx="5212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8" y="2634493"/>
            <a:ext cx="3834765" cy="383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1140403" y="2945529"/>
            <a:ext cx="1320232" cy="1050573"/>
          </a:xfrm>
          <a:prstGeom prst="rect">
            <a:avLst/>
          </a:prstGeom>
        </p:spPr>
      </p:pic>
      <p:pic>
        <p:nvPicPr>
          <p:cNvPr id="7" name="Picture 6" descr="Animated_Flag_of_Banglades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921" y="1156890"/>
            <a:ext cx="7113303" cy="33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7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35" y="1721554"/>
            <a:ext cx="3590672" cy="269300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777274"/>
            <a:ext cx="3916912" cy="262759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6" y="1721553"/>
            <a:ext cx="3609974" cy="2693041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1104" y="4671996"/>
            <a:ext cx="27220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খেলাধুলা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4964" y="4606052"/>
            <a:ext cx="2041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8706" y="4606052"/>
            <a:ext cx="2041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127" y="329730"/>
            <a:ext cx="94126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আমাদের দেহ সুস্থ রাখে । পরিমিত ব্যায়াম, প্রয়োজনীয় বিশ্রাম এবং ঘুম আমাদের দেহের জন্য উপকারী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7375" y="5322715"/>
            <a:ext cx="6416040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জীবন যাপন রোগ প্রতিরোধের ক্ষমতা বাড়ায়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5007" y="777000"/>
            <a:ext cx="38003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 প্রয়োজন কেন 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54" y="1002220"/>
            <a:ext cx="3252290" cy="2168193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09" y="928925"/>
            <a:ext cx="3293210" cy="219378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7" y="3914190"/>
            <a:ext cx="3235782" cy="2151794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56121" y="3170413"/>
            <a:ext cx="29081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5300" y="3182858"/>
            <a:ext cx="27869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0040" y="6163896"/>
            <a:ext cx="30966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337" y="315111"/>
            <a:ext cx="62471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হলে আমাদের কী করা উচিত?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1" y="4073671"/>
            <a:ext cx="3549523" cy="1992313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56121" y="6065984"/>
            <a:ext cx="24993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85E178D-456A-4DED-A819-4BC9CD4A6898}"/>
              </a:ext>
            </a:extLst>
          </p:cNvPr>
          <p:cNvSpPr/>
          <p:nvPr/>
        </p:nvSpPr>
        <p:spPr>
          <a:xfrm>
            <a:off x="4766048" y="1520865"/>
            <a:ext cx="2973644" cy="39703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হলে 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 এবং ওষুধ খাওয়া প্রয়োজন। সেই সাথে পুষ্টিযুক্ত খাদ্য ও নিরাপদ পানি পান করা প্রয়োজন।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0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8" y="975147"/>
            <a:ext cx="2782305" cy="20443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20" y="824781"/>
            <a:ext cx="2470520" cy="21947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0"/>
          <a:stretch/>
        </p:blipFill>
        <p:spPr>
          <a:xfrm>
            <a:off x="728398" y="3876226"/>
            <a:ext cx="2576733" cy="20066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68" y="3876226"/>
            <a:ext cx="3009941" cy="20066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5978" y="3032358"/>
            <a:ext cx="37861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আগেও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9387" y="3058982"/>
            <a:ext cx="35097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জামাকাপড়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83" y="5911142"/>
            <a:ext cx="37751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6115" y="6033219"/>
            <a:ext cx="16162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9986" y="178449"/>
            <a:ext cx="37594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E3B68C-2C61-49DF-8044-6E925F0288A5}"/>
              </a:ext>
            </a:extLst>
          </p:cNvPr>
          <p:cNvSpPr/>
          <p:nvPr/>
        </p:nvSpPr>
        <p:spPr>
          <a:xfrm>
            <a:off x="4179986" y="1273877"/>
            <a:ext cx="3161731" cy="50783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মনকে প্রফুল্ল রাখে এমন কাজ, পর্যাপ্ত বিশ্রাম আমাদের শরীর ও</a:t>
            </a:r>
          </a:p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মনকে সুস্থ রাখে।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871" y="671726"/>
            <a:ext cx="28574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9170" y="3429000"/>
            <a:ext cx="695595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সহপাঠীর সাথে আলোচনা করো, শরীর সুস্থ রাখার জন্য কী কী কাজ করা উচিত তার একটি তালিকা তৈরি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243EE0-85BC-4241-BBD7-DAE5C180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71" y="2460985"/>
            <a:ext cx="2448508" cy="19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2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558" y="259840"/>
            <a:ext cx="66109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4622" y="1158795"/>
            <a:ext cx="5002756" cy="56031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63" y="4716615"/>
            <a:ext cx="2098191" cy="17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" y="1539318"/>
            <a:ext cx="2061132" cy="2061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1525489"/>
            <a:ext cx="2144381" cy="1868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14" y="4864576"/>
            <a:ext cx="1793122" cy="1761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/>
          <a:stretch/>
        </p:blipFill>
        <p:spPr>
          <a:xfrm>
            <a:off x="168647" y="4961857"/>
            <a:ext cx="1879996" cy="1635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12" y="3583617"/>
            <a:ext cx="1652386" cy="1652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83" y="1525489"/>
            <a:ext cx="2659703" cy="1919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1751717" y="4809429"/>
            <a:ext cx="770118" cy="5803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106921" y="3273600"/>
            <a:ext cx="611742" cy="5463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66083" y="3203647"/>
            <a:ext cx="344629" cy="7797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65058" y="5921543"/>
            <a:ext cx="254236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53379" y="4826590"/>
            <a:ext cx="476626" cy="2924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09905" y="3394351"/>
            <a:ext cx="78189" cy="1089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07096" y="2845367"/>
            <a:ext cx="2441222" cy="19217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991532" y="3212619"/>
            <a:ext cx="1422611" cy="18278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277130" y="5744184"/>
            <a:ext cx="944521" cy="177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4131" y="834160"/>
            <a:ext cx="7726580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 কীভাবে ছড়ায় তা নিচের চিত্র দেখে দাগটেনে মিল কর; নোটবুকে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38059" y="5125570"/>
            <a:ext cx="12889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54412" y="3363159"/>
            <a:ext cx="4537587" cy="461665"/>
            <a:chOff x="7654412" y="3363159"/>
            <a:chExt cx="4537587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7654412" y="3363159"/>
              <a:ext cx="4537587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চেয়ার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559689" y="3600450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9695996" y="3583617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0580898" y="359812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54412" y="3868138"/>
            <a:ext cx="4537587" cy="461665"/>
            <a:chOff x="7654412" y="3868138"/>
            <a:chExt cx="4537587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7654412" y="3868138"/>
              <a:ext cx="4537587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কাপ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8589185" y="4027190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9637004" y="408618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0580898" y="407143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654412" y="4366357"/>
            <a:ext cx="4537587" cy="461665"/>
            <a:chOff x="7654412" y="4366357"/>
            <a:chExt cx="4537587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7654412" y="4366357"/>
              <a:ext cx="4537587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8544941" y="4569135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9365914" y="456941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0462914" y="4569135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639029" y="4839254"/>
            <a:ext cx="3552971" cy="461665"/>
            <a:chOff x="8639029" y="4868750"/>
            <a:chExt cx="355297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8639029" y="4868750"/>
              <a:ext cx="3552971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423152" y="5119071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0462914" y="5105703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514D9C4-EB20-415E-AD75-2B84B1CB33DF}"/>
              </a:ext>
            </a:extLst>
          </p:cNvPr>
          <p:cNvGrpSpPr/>
          <p:nvPr/>
        </p:nvGrpSpPr>
        <p:grpSpPr>
          <a:xfrm>
            <a:off x="9354358" y="92960"/>
            <a:ext cx="2386910" cy="2357995"/>
            <a:chOff x="9354358" y="92960"/>
            <a:chExt cx="2386910" cy="2357995"/>
          </a:xfrm>
        </p:grpSpPr>
        <p:sp>
          <p:nvSpPr>
            <p:cNvPr id="70" name="TextBox 69"/>
            <p:cNvSpPr txBox="1"/>
            <p:nvPr/>
          </p:nvSpPr>
          <p:spPr>
            <a:xfrm>
              <a:off x="9354358" y="92960"/>
              <a:ext cx="2386909" cy="83099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কক কাজ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4996F5A3-EDF6-4F31-A50F-BD9D4DC90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9"/>
            <a:stretch/>
          </p:blipFill>
          <p:spPr>
            <a:xfrm>
              <a:off x="9354359" y="812741"/>
              <a:ext cx="2386909" cy="1638214"/>
            </a:xfrm>
            <a:prstGeom prst="ellips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792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151" y="499331"/>
            <a:ext cx="2557462" cy="11079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237" y="2956375"/>
            <a:ext cx="92297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কীভাবে দেহে রোগ সৃষ্টি হয়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কোন কোন কাজ করলে তুমি রোগ থেকে সেরে উঠবে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দুটি সাধারন রোগের নাম 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30" y="576500"/>
            <a:ext cx="3571875" cy="10156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কাজ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0475" y="2957513"/>
            <a:ext cx="820102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উপায়ে আমাদের দেহে জীবাণু প্রবেশ করে। এর ফলে কী ঘটে? পরিবেশে এর বিস্তার রোধের ৫টি উপায়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ATAUR RAHMAN\Desktop\pesha\unnamed-file.jpg">
            <a:extLst>
              <a:ext uri="{FF2B5EF4-FFF2-40B4-BE49-F238E27FC236}">
                <a16:creationId xmlns="" xmlns:a16="http://schemas.microsoft.com/office/drawing/2014/main" id="{1EC926F5-6AC7-4E4D-932D-C8389C3E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09" y="2324944"/>
            <a:ext cx="3358266" cy="275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2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" y="1"/>
            <a:ext cx="1221537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5628" y="390209"/>
            <a:ext cx="515777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 থেকো সবাই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115" y="683950"/>
            <a:ext cx="54721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চার পাশকে আমিই পরিস্কার রাখব।</a:t>
            </a:r>
          </a:p>
          <a:p>
            <a:pPr algn="ctr"/>
            <a:r>
              <a:rPr lang="bn-IN" sz="32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ময়লা-আবর্জনা ফেলবোনা। </a:t>
            </a:r>
            <a:endParaRPr lang="en-US" sz="32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4338" y="3297092"/>
            <a:ext cx="43844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0319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74" y="1665695"/>
            <a:ext cx="1684504" cy="1992552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7238185" y="280233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96575" y="4405180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="" xmlns:a16="http://schemas.microsoft.com/office/drawing/2014/main" id="{6B5B499C-EC61-400E-86D7-C26ADEF4B167}"/>
              </a:ext>
            </a:extLst>
          </p:cNvPr>
          <p:cNvSpPr/>
          <p:nvPr/>
        </p:nvSpPr>
        <p:spPr>
          <a:xfrm>
            <a:off x="766493" y="664660"/>
            <a:ext cx="3261584" cy="80480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6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E4B179-49DE-4322-A83F-DB6522E145D2}"/>
              </a:ext>
            </a:extLst>
          </p:cNvPr>
          <p:cNvSpPr txBox="1"/>
          <p:nvPr/>
        </p:nvSpPr>
        <p:spPr>
          <a:xfrm>
            <a:off x="231469" y="3859054"/>
            <a:ext cx="4522311" cy="24876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594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 নং ফজু খলিফা কান্দি </a:t>
            </a:r>
            <a:r>
              <a:rPr lang="bn-IN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53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kowsarahmed1980@gmail.com</a:t>
            </a:r>
            <a:r>
              <a:rPr lang="en-US" sz="1853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1E66477-0A68-4976-8525-2EF5437C2101}"/>
              </a:ext>
            </a:extLst>
          </p:cNvPr>
          <p:cNvCxnSpPr/>
          <p:nvPr/>
        </p:nvCxnSpPr>
        <p:spPr>
          <a:xfrm>
            <a:off x="4946681" y="1344352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7BE4FBD-9782-49EC-B9C0-A32D94B2AB19}"/>
              </a:ext>
            </a:extLst>
          </p:cNvPr>
          <p:cNvCxnSpPr/>
          <p:nvPr/>
        </p:nvCxnSpPr>
        <p:spPr>
          <a:xfrm>
            <a:off x="4833465" y="1344352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">
            <a:extLst>
              <a:ext uri="{FF2B5EF4-FFF2-40B4-BE49-F238E27FC236}">
                <a16:creationId xmlns="" xmlns:a16="http://schemas.microsoft.com/office/drawing/2014/main" id="{B775326D-7675-46E0-9C34-1EEF6BF6FC05}"/>
              </a:ext>
            </a:extLst>
          </p:cNvPr>
          <p:cNvSpPr/>
          <p:nvPr/>
        </p:nvSpPr>
        <p:spPr>
          <a:xfrm>
            <a:off x="5275455" y="2139628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41130" tIns="441148" rIns="441130" bIns="441148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="" xmlns:a16="http://schemas.microsoft.com/office/drawing/2014/main" id="{1D62640B-F403-4F84-A61F-602803E7A2BD}"/>
              </a:ext>
            </a:extLst>
          </p:cNvPr>
          <p:cNvSpPr/>
          <p:nvPr/>
        </p:nvSpPr>
        <p:spPr>
          <a:xfrm>
            <a:off x="3926504" y="994554"/>
            <a:ext cx="4572002" cy="4952892"/>
          </a:xfrm>
          <a:prstGeom prst="blockArc">
            <a:avLst>
              <a:gd name="adj1" fmla="val 16469691"/>
              <a:gd name="adj2" fmla="val 5523492"/>
              <a:gd name="adj3" fmla="val 563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139AA0D-AA98-4B65-943D-C79554718BE7}"/>
              </a:ext>
            </a:extLst>
          </p:cNvPr>
          <p:cNvSpPr/>
          <p:nvPr/>
        </p:nvSpPr>
        <p:spPr>
          <a:xfrm>
            <a:off x="7539700" y="1716424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13">
            <a:extLst>
              <a:ext uri="{FF2B5EF4-FFF2-40B4-BE49-F238E27FC236}">
                <a16:creationId xmlns="" xmlns:a16="http://schemas.microsoft.com/office/drawing/2014/main" id="{83D2AD0D-CFEA-4BB9-84B4-AFEDB8B67ECC}"/>
              </a:ext>
            </a:extLst>
          </p:cNvPr>
          <p:cNvSpPr/>
          <p:nvPr/>
        </p:nvSpPr>
        <p:spPr>
          <a:xfrm>
            <a:off x="8424797" y="1401956"/>
            <a:ext cx="324809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40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62C4D5B-C48A-4E23-BF24-61FDB467F974}"/>
              </a:ext>
            </a:extLst>
          </p:cNvPr>
          <p:cNvSpPr/>
          <p:nvPr/>
        </p:nvSpPr>
        <p:spPr>
          <a:xfrm>
            <a:off x="7993228" y="3105442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19">
            <a:extLst>
              <a:ext uri="{FF2B5EF4-FFF2-40B4-BE49-F238E27FC236}">
                <a16:creationId xmlns="" xmlns:a16="http://schemas.microsoft.com/office/drawing/2014/main" id="{71C3F3F3-FA7A-40F8-A3F5-D9DEAD14F5D4}"/>
              </a:ext>
            </a:extLst>
          </p:cNvPr>
          <p:cNvSpPr/>
          <p:nvPr/>
        </p:nvSpPr>
        <p:spPr>
          <a:xfrm>
            <a:off x="8851687" y="2802339"/>
            <a:ext cx="282120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4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5604B0E-ADAA-41BE-AE0B-2951920A380F}"/>
              </a:ext>
            </a:extLst>
          </p:cNvPr>
          <p:cNvSpPr/>
          <p:nvPr/>
        </p:nvSpPr>
        <p:spPr>
          <a:xfrm>
            <a:off x="7514347" y="4503963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21">
            <a:extLst>
              <a:ext uri="{FF2B5EF4-FFF2-40B4-BE49-F238E27FC236}">
                <a16:creationId xmlns="" xmlns:a16="http://schemas.microsoft.com/office/drawing/2014/main" id="{5937BBD0-441F-49F1-BB9D-413224F4ECCF}"/>
              </a:ext>
            </a:extLst>
          </p:cNvPr>
          <p:cNvSpPr/>
          <p:nvPr/>
        </p:nvSpPr>
        <p:spPr>
          <a:xfrm>
            <a:off x="8424797" y="4265778"/>
            <a:ext cx="324809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animBg="1"/>
      <p:bldP spid="29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80CD7E-2D43-4320-8577-BDEBA57AE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65" y="1529441"/>
            <a:ext cx="4234324" cy="3051784"/>
          </a:xfrm>
          <a:prstGeom prst="rect">
            <a:avLst/>
          </a:prstGeom>
          <a:ln w="317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D11C2F-49C3-4A89-8184-FC28427C3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5938" b="6460"/>
          <a:stretch/>
        </p:blipFill>
        <p:spPr>
          <a:xfrm>
            <a:off x="7830085" y="1529441"/>
            <a:ext cx="4044009" cy="3051785"/>
          </a:xfrm>
          <a:prstGeom prst="rect">
            <a:avLst/>
          </a:prstGeom>
          <a:ln w="317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D77131-DC5B-49A5-8EF8-657DE8150DAA}"/>
              </a:ext>
            </a:extLst>
          </p:cNvPr>
          <p:cNvSpPr txBox="1"/>
          <p:nvPr/>
        </p:nvSpPr>
        <p:spPr>
          <a:xfrm>
            <a:off x="3256617" y="326446"/>
            <a:ext cx="67250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ভেবে বলো, ছবিগুলো দেখে কী মনে হচ্ছে?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CBE130-D93D-40EC-A77F-8F07DD4C7A8D}"/>
              </a:ext>
            </a:extLst>
          </p:cNvPr>
          <p:cNvSpPr txBox="1"/>
          <p:nvPr/>
        </p:nvSpPr>
        <p:spPr>
          <a:xfrm>
            <a:off x="4508736" y="326446"/>
            <a:ext cx="34435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অসুস্থ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F4C6B4-B335-4E14-83C8-FB5D15679E06}"/>
              </a:ext>
            </a:extLst>
          </p:cNvPr>
          <p:cNvSpPr txBox="1"/>
          <p:nvPr/>
        </p:nvSpPr>
        <p:spPr>
          <a:xfrm>
            <a:off x="3256617" y="5759782"/>
            <a:ext cx="65954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আমাদের কী করা উচিত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9176FF-6BCB-4D0E-AAB4-2CB77548A7B8}"/>
              </a:ext>
            </a:extLst>
          </p:cNvPr>
          <p:cNvSpPr txBox="1"/>
          <p:nvPr/>
        </p:nvSpPr>
        <p:spPr>
          <a:xfrm>
            <a:off x="4109224" y="5826319"/>
            <a:ext cx="4242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মেনে চলা উচিত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73513"/>
            <a:ext cx="527304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 পাঠ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44323" y="2454260"/>
            <a:ext cx="4616245" cy="3052916"/>
            <a:chOff x="7359444" y="2296014"/>
            <a:chExt cx="4616245" cy="3052916"/>
          </a:xfrm>
        </p:grpSpPr>
        <p:sp>
          <p:nvSpPr>
            <p:cNvPr id="5" name="Cross 4"/>
            <p:cNvSpPr/>
            <p:nvPr/>
          </p:nvSpPr>
          <p:spPr>
            <a:xfrm>
              <a:off x="7359444" y="2296014"/>
              <a:ext cx="4616245" cy="3052916"/>
            </a:xfrm>
            <a:prstGeom prst="plu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42493" y="3155629"/>
              <a:ext cx="425014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স্বাস্থ্যবিধি  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04" y="2325111"/>
            <a:ext cx="6695464" cy="40593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85BB3D-F236-41EA-89A0-FBB62630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17" y="1643603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8" y="2459504"/>
            <a:ext cx="1003110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৯.১.২ - বিভিন্ন রোগে আক্রান্ত হওয়ার কারণ বলতে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৯.২.২ – সুস্থ থাকার উপায় চিহ্নিত করতে পারবে।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6459" y="802321"/>
            <a:ext cx="25809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0" y="1461530"/>
            <a:ext cx="4868526" cy="3698128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40" y="1485042"/>
            <a:ext cx="4963256" cy="369812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6190">
            <a:off x="2502831" y="4000686"/>
            <a:ext cx="862420" cy="47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37">
            <a:off x="2009998" y="3754002"/>
            <a:ext cx="680669" cy="376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1028" y="386634"/>
            <a:ext cx="586058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কী মনে হচ্ছে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176" y="5434395"/>
            <a:ext cx="1075943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অসংখ্য রোগের জীবাণু ছড়িয়ে আছে।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1558">
            <a:off x="9242874" y="3918586"/>
            <a:ext cx="862420" cy="4772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959">
            <a:off x="7750370" y="4472263"/>
            <a:ext cx="862420" cy="477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1049">
            <a:off x="8223957" y="3781059"/>
            <a:ext cx="862420" cy="477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9085">
            <a:off x="9807771" y="3272912"/>
            <a:ext cx="862420" cy="4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r="22364" b="19986"/>
          <a:stretch/>
        </p:blipFill>
        <p:spPr>
          <a:xfrm>
            <a:off x="4373882" y="1658385"/>
            <a:ext cx="3617423" cy="2540984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34040" y="497834"/>
            <a:ext cx="6652411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কী মনে হচ্ছে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r="28993" b="7006"/>
          <a:stretch/>
        </p:blipFill>
        <p:spPr>
          <a:xfrm>
            <a:off x="8355750" y="1658385"/>
            <a:ext cx="3149313" cy="2534008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060" r="20050" b="16051"/>
          <a:stretch/>
        </p:blipFill>
        <p:spPr>
          <a:xfrm>
            <a:off x="452619" y="1658385"/>
            <a:ext cx="3638896" cy="2532957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121648" y="4713589"/>
            <a:ext cx="1048125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ময়লা হাত দিয়ে চোখ ঘষলে বা অপরিষ্কার হাত মুখে দিলে রোগ জীবাণু দেহে ঢুকতে পারে এবং আমরা অসুস্থ হতে পারি।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118" y="300173"/>
            <a:ext cx="3837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1280"/>
            <a:ext cx="2019300" cy="2019300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6260" y="4640580"/>
            <a:ext cx="13639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55" y="840190"/>
            <a:ext cx="1970964" cy="1611499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72" y="3028960"/>
            <a:ext cx="1629891" cy="1303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15" y="4841527"/>
            <a:ext cx="2017884" cy="1512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60" y="2692628"/>
            <a:ext cx="2664384" cy="2240339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8697265" y="2720657"/>
            <a:ext cx="3318465" cy="2212310"/>
            <a:chOff x="8697265" y="2720657"/>
            <a:chExt cx="3318465" cy="22123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265" y="2720657"/>
              <a:ext cx="3318465" cy="22123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0482884" y="4099560"/>
              <a:ext cx="1341120" cy="396240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54189" y="2505740"/>
            <a:ext cx="9586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0216" y="4346267"/>
            <a:ext cx="8336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892" y="6284267"/>
            <a:ext cx="8552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7003" y="4945687"/>
            <a:ext cx="254165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ভেতর জীবাণু প্রবেশ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0283" y="5145860"/>
            <a:ext cx="25416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হয়ে পড়া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50160" y="2129899"/>
            <a:ext cx="1126296" cy="817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63275" y="3711261"/>
            <a:ext cx="75631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5"/>
          </p:cNvCxnSpPr>
          <p:nvPr/>
        </p:nvCxnSpPr>
        <p:spPr>
          <a:xfrm>
            <a:off x="1952180" y="4344860"/>
            <a:ext cx="1124872" cy="787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1"/>
          </p:cNvCxnSpPr>
          <p:nvPr/>
        </p:nvCxnSpPr>
        <p:spPr>
          <a:xfrm>
            <a:off x="4978399" y="2126202"/>
            <a:ext cx="1115551" cy="894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4608" y="3686587"/>
            <a:ext cx="866124" cy="14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69386" y="4447112"/>
            <a:ext cx="1126296" cy="817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26777" y="3812797"/>
            <a:ext cx="85324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511" y="477633"/>
            <a:ext cx="268961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40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4000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0603" y="2312069"/>
            <a:ext cx="7329489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0603" y="3875528"/>
            <a:ext cx="8435618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="" xmlns:a16="http://schemas.microsoft.com/office/drawing/2014/main" id="{BA07E2CB-15F3-4905-836F-1C9C5710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7" y="2437338"/>
            <a:ext cx="2658063" cy="1983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458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admin</cp:lastModifiedBy>
  <cp:revision>113</cp:revision>
  <dcterms:created xsi:type="dcterms:W3CDTF">2019-11-01T16:25:23Z</dcterms:created>
  <dcterms:modified xsi:type="dcterms:W3CDTF">2021-03-17T11:13:24Z</dcterms:modified>
</cp:coreProperties>
</file>