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23"/>
  </p:notesMasterIdLst>
  <p:sldIdLst>
    <p:sldId id="256" r:id="rId2"/>
    <p:sldId id="258" r:id="rId3"/>
    <p:sldId id="399" r:id="rId4"/>
    <p:sldId id="267" r:id="rId5"/>
    <p:sldId id="269" r:id="rId6"/>
    <p:sldId id="384" r:id="rId7"/>
    <p:sldId id="385" r:id="rId8"/>
    <p:sldId id="387" r:id="rId9"/>
    <p:sldId id="397" r:id="rId10"/>
    <p:sldId id="388" r:id="rId11"/>
    <p:sldId id="389" r:id="rId12"/>
    <p:sldId id="390" r:id="rId13"/>
    <p:sldId id="391" r:id="rId14"/>
    <p:sldId id="392" r:id="rId15"/>
    <p:sldId id="393" r:id="rId16"/>
    <p:sldId id="395" r:id="rId17"/>
    <p:sldId id="398" r:id="rId18"/>
    <p:sldId id="295" r:id="rId19"/>
    <p:sldId id="288" r:id="rId20"/>
    <p:sldId id="292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10" autoAdjust="0"/>
  </p:normalViewPr>
  <p:slideViewPr>
    <p:cSldViewPr snapToGrid="0">
      <p:cViewPr varScale="1">
        <p:scale>
          <a:sx n="66" d="100"/>
          <a:sy n="66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CF6C0-0762-4B7D-BCA3-DD282C91734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01A96-66E0-433C-BBD9-F1ECF5388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6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01A96-66E0-433C-BBD9-F1ECF5388B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0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A4D75-7B03-4863-A274-A1B5E98DF0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2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A4D75-7B03-4863-A274-A1B5E98DF0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01A96-66E0-433C-BBD9-F1ECF5388B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BE61-0F41-41E9-98A8-B979882D2C73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0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E497-0146-4ADB-932E-B7807D7A422A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3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D0A2-88FB-4CC4-B5D1-0CB53BEDB26F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040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C772-92A0-489D-AA00-03CE42A44B61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0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F25-444F-4E8E-8E64-DF9DAB8D8697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53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6A63-C910-499C-85AB-1A721E31E682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31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B384-71C9-4D3B-9560-ACF65C18E239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0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AAC4-5406-495B-8BDF-31D91051E469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3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5391-9413-40A1-8BD4-221878AABA2E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C60F-7373-4DAA-ADB1-985ED33FBF38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4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6F09-3DF2-475B-B511-C83127DCF33E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1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6B23-F0B5-4D62-B25C-162B382D5E4C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D3E3-3748-4E69-A129-0DC0709D4FD3}" type="datetime1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5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A253-50A8-4EEC-99B4-81EDD28139C2}" type="datetime1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0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3BB8-50AC-4DA5-BB7F-507A3C6F98D4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9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0534-0455-4048-B923-AA6472C8E08B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422D-0F65-4198-B570-CEC2643E4399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C27C25-7D3B-417C-9AC8-49CDF2FF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2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9714" y="681355"/>
            <a:ext cx="632822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096F-AC31-4B2A-BBF7-878BFE138E92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70" y="537111"/>
            <a:ext cx="2469925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" y="2279847"/>
            <a:ext cx="8461148" cy="40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" y="938622"/>
            <a:ext cx="3370248" cy="2325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" y="3400376"/>
            <a:ext cx="3256343" cy="227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1" y="3400376"/>
            <a:ext cx="3370248" cy="227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36" y="977931"/>
            <a:ext cx="3705074" cy="2279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60" y="977931"/>
            <a:ext cx="3693250" cy="228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74" y="977930"/>
            <a:ext cx="3697360" cy="23237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94" y="3413536"/>
            <a:ext cx="3683016" cy="22395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41714" y="162291"/>
            <a:ext cx="686525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371" y="2895199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57" y="977929"/>
            <a:ext cx="3740277" cy="23237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37" y="977930"/>
            <a:ext cx="3370248" cy="227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25" y="3413536"/>
            <a:ext cx="3370248" cy="227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000" y="5714091"/>
            <a:ext cx="920496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বাসাবাড়িতে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বিড়ি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রাসয়নিক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ওয়েল্ডিং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টেম্পুর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বিক্রয়যোগ্য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1497-FEB2-4041-AD27-02DA25599264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165" y="214437"/>
            <a:ext cx="3886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04" y="1058807"/>
            <a:ext cx="3275976" cy="2115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88" y="3602699"/>
            <a:ext cx="3425740" cy="2289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733143" y="117565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Callout 7"/>
          <p:cNvSpPr/>
          <p:nvPr/>
        </p:nvSpPr>
        <p:spPr>
          <a:xfrm>
            <a:off x="0" y="1451429"/>
            <a:ext cx="2544088" cy="1132188"/>
          </a:xfrm>
          <a:prstGeom prst="rightArrowCallout">
            <a:avLst/>
          </a:prstGeom>
          <a:solidFill>
            <a:schemeClr val="bg1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অস্বচ্ছলতা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0" y="992434"/>
            <a:ext cx="2824350" cy="2044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5947039" y="1767311"/>
            <a:ext cx="584390" cy="494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Callout 11"/>
          <p:cNvSpPr/>
          <p:nvPr/>
        </p:nvSpPr>
        <p:spPr>
          <a:xfrm>
            <a:off x="37835" y="3810000"/>
            <a:ext cx="2313479" cy="1132188"/>
          </a:xfrm>
          <a:prstGeom prst="rightArrowCallou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0" y="3327741"/>
            <a:ext cx="2982354" cy="2564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>
            <a:off x="6044470" y="4247663"/>
            <a:ext cx="561601" cy="494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29320" y="6281400"/>
            <a:ext cx="7081016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77DA-43E7-4B83-8E97-F85424F6E082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261155"/>
            <a:ext cx="4761740" cy="28434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48" y="1261155"/>
            <a:ext cx="3550409" cy="28434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12686" y="4804229"/>
            <a:ext cx="73442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1165" y="214437"/>
            <a:ext cx="3886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6EB2-A363-420D-92B2-CC6B4EA3FBF9}" type="datetime1">
              <a:rPr lang="en-US" smtClean="0"/>
              <a:t>3/16/2021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55" y="1192655"/>
            <a:ext cx="3897537" cy="29003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8" y="1068542"/>
            <a:ext cx="3585029" cy="31465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524000" y="4804229"/>
            <a:ext cx="6850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মজুরিতে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গৃহকর্মে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ভাটার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শিশুশ্রম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1165" y="214437"/>
            <a:ext cx="3886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C74D-6992-4B0F-A0E2-F72CE3A0C64A}" type="datetime1">
              <a:rPr lang="en-US" smtClean="0"/>
              <a:t>3/16/2021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3" y="1114878"/>
            <a:ext cx="4396619" cy="3297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3" y="1114879"/>
            <a:ext cx="4541679" cy="3297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21165" y="214437"/>
            <a:ext cx="3886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804229"/>
            <a:ext cx="6850743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দূর্যোগের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43" y="1114878"/>
            <a:ext cx="4415274" cy="318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F6ED-7DBD-4B84-8F1D-C326C34F9E3A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6" y="1451429"/>
            <a:ext cx="3935397" cy="24656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499962"/>
            <a:ext cx="3766094" cy="23685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006271" y="361506"/>
            <a:ext cx="3886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804229"/>
            <a:ext cx="6850743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বৈষম্যমূলক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6CA9-3233-432E-9A66-BCAB1F8DAEB3}" type="datetime1">
              <a:rPr lang="en-US" smtClean="0"/>
              <a:t>3/16/2021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0178" y="486621"/>
            <a:ext cx="3376245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09484" y="1541751"/>
            <a:ext cx="744583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ঝুকিপূর্ণ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67657" y="1541751"/>
            <a:ext cx="696686" cy="4789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16743" y="2227865"/>
            <a:ext cx="745308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67657" y="2198445"/>
            <a:ext cx="696686" cy="4789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16743" y="2943399"/>
            <a:ext cx="74530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67657" y="2913979"/>
            <a:ext cx="696686" cy="4789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16743" y="3658933"/>
            <a:ext cx="745308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অপূর্ণতা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হীনমন্যতা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7657" y="3629513"/>
            <a:ext cx="696686" cy="47897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05429" y="4335911"/>
            <a:ext cx="72498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60398" y="4345047"/>
            <a:ext cx="696686" cy="4789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16743" y="5075409"/>
            <a:ext cx="743857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67657" y="5045989"/>
            <a:ext cx="696686" cy="4789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16743" y="5814907"/>
            <a:ext cx="7438572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হিংস্রতা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ক্ষিপ্ততার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আবেগহীন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ভয়হীন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ভয়ংকর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67657" y="5785487"/>
            <a:ext cx="696686" cy="4789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C779-BA22-4E28-8140-2A61E24516DD}" type="datetime1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0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63" y="934772"/>
            <a:ext cx="5212080" cy="34992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80463" y="5405801"/>
            <a:ext cx="6670199" cy="480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আসুন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শিশুশ্রম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63" y="934772"/>
            <a:ext cx="5648960" cy="3873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64" y="934772"/>
            <a:ext cx="5648960" cy="38734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B906-7E69-4559-9607-3B2191F06FF3}" type="datetime1">
              <a:rPr lang="en-US" smtClean="0"/>
              <a:t>3/16/2021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035" y="1091820"/>
            <a:ext cx="3261814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9086" y="2408745"/>
            <a:ext cx="645885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শিশুশ্রম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40678" y="2766593"/>
            <a:ext cx="978408" cy="65877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B122-1ADB-4373-8FE8-3E6CAB86F261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1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04800"/>
            <a:ext cx="2819400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976" y="1537262"/>
            <a:ext cx="785542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975" y="2393721"/>
            <a:ext cx="681039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15" y="3172599"/>
            <a:ext cx="8252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14" y="3961550"/>
            <a:ext cx="763876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975" y="4750501"/>
            <a:ext cx="92342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হিনমন্যতা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5D0C-0E24-4930-B59C-0E4424E3BB13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629" y="3280229"/>
            <a:ext cx="4657203" cy="3377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অমরেন্দ্র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০১৭১৬১৮৯৪১০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1630" y="152400"/>
            <a:ext cx="2473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9950" y="2879739"/>
            <a:ext cx="5323115" cy="3435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</a:t>
            </a:r>
          </a:p>
          <a:p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 ৪ ও ৫ </a:t>
            </a:r>
          </a:p>
          <a:p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শিশুশ্রমের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40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১৬/0৩/২০২১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7821" y="525488"/>
            <a:ext cx="374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>
                  <a:solidFill>
                    <a:srgbClr val="002060"/>
                  </a:solidFill>
                </a:ln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>
                <a:ln w="11430">
                  <a:solidFill>
                    <a:srgbClr val="002060"/>
                  </a:solidFill>
                </a:ln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>
                <a:ln w="11430">
                  <a:solidFill>
                    <a:schemeClr val="tx2"/>
                  </a:solidFill>
                </a:ln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>
              <a:ln w="11430">
                <a:solidFill>
                  <a:srgbClr val="002060"/>
                </a:solidFill>
              </a:ln>
              <a:solidFill>
                <a:srgbClr val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0414" y="735722"/>
            <a:ext cx="2986562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15000" y="614070"/>
            <a:ext cx="0" cy="56343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2" y="351475"/>
            <a:ext cx="2194685" cy="2194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BF47-9D03-4A5F-AE81-2F1E4930FFFD}" type="datetime1">
              <a:rPr lang="en-US" smtClean="0"/>
              <a:t>3/16/2021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76" y="360645"/>
            <a:ext cx="2273767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8670" y="824912"/>
            <a:ext cx="4267200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845" y="4550401"/>
            <a:ext cx="9351101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শিশুশ্রম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04-E20A-4B4F-8C2D-CD517AA0F627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5" y="1663782"/>
            <a:ext cx="246697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70" y="537111"/>
            <a:ext cx="24699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A03B-E279-49BF-8377-B705E44DB040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4149" y="5192754"/>
            <a:ext cx="10470124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65" y="258070"/>
            <a:ext cx="4688850" cy="3760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88343" y="4586514"/>
            <a:ext cx="75909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শ্রম</a:t>
            </a:r>
            <a:r>
              <a:rPr lang="en-US" dirty="0" smtClean="0"/>
              <a:t> </a:t>
            </a:r>
            <a:r>
              <a:rPr lang="en-US" dirty="0" err="1" smtClean="0"/>
              <a:t>বন্ধ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হোক</a:t>
            </a:r>
            <a:r>
              <a:rPr lang="en-US" dirty="0" smtClean="0"/>
              <a:t>  </a:t>
            </a:r>
            <a:r>
              <a:rPr lang="en-US" dirty="0" err="1" smtClean="0"/>
              <a:t>মুজিব</a:t>
            </a:r>
            <a:r>
              <a:rPr lang="en-US" dirty="0" smtClean="0"/>
              <a:t> </a:t>
            </a:r>
            <a:r>
              <a:rPr lang="en-US" dirty="0" err="1" smtClean="0"/>
              <a:t>শতবর্ষে</a:t>
            </a:r>
            <a:r>
              <a:rPr lang="en-US" dirty="0" smtClean="0"/>
              <a:t> </a:t>
            </a:r>
            <a:r>
              <a:rPr lang="en-US" dirty="0" err="1" smtClean="0"/>
              <a:t>জোর</a:t>
            </a:r>
            <a:r>
              <a:rPr lang="en-US" dirty="0" smtClean="0"/>
              <a:t> </a:t>
            </a:r>
            <a:r>
              <a:rPr lang="en-US" dirty="0" err="1" smtClean="0"/>
              <a:t>দাবী</a:t>
            </a:r>
            <a:r>
              <a:rPr lang="en-US" dirty="0" smtClean="0"/>
              <a:t> </a:t>
            </a:r>
            <a:r>
              <a:rPr lang="en-US" dirty="0" err="1" smtClean="0"/>
              <a:t>আমাদের</a:t>
            </a:r>
            <a:r>
              <a:rPr lang="en-US" dirty="0" smtClean="0"/>
              <a:t> ।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70" y="537111"/>
            <a:ext cx="24699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4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2057" y="288311"/>
            <a:ext cx="7170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578613"/>
              </p:ext>
            </p:extLst>
          </p:nvPr>
        </p:nvGraphicFramePr>
        <p:xfrm>
          <a:off x="4709885" y="225787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9885" y="2257879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99211" y="1997310"/>
            <a:ext cx="536302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বুঝলে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4000" y="3370247"/>
            <a:ext cx="3730170" cy="17543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9211" y="5528013"/>
            <a:ext cx="3638906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b="1" spc="-150" dirty="0">
              <a:ln>
                <a:solidFill>
                  <a:srgbClr val="00206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57C-D8F0-439C-8094-CDDF2D13ABDB}" type="datetime1">
              <a:rPr lang="en-US" smtClean="0"/>
              <a:t>3/16/2021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1" y="381001"/>
            <a:ext cx="590547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u="sng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আজেকের</a:t>
            </a:r>
            <a:r>
              <a:rPr lang="en-US" sz="3600" b="1" u="sng" spc="50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u="sng" spc="50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u="sng" spc="5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385" y="2548666"/>
            <a:ext cx="806582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9A1A-8D02-43F2-B0B4-509281B3EC81}" type="datetime1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35" y="381001"/>
            <a:ext cx="24699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7923" y="1640206"/>
            <a:ext cx="8393373" cy="4310218"/>
          </a:xfrm>
          <a:prstGeom prst="roundRect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95500" y="1953398"/>
            <a:ext cx="7810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u="sng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u="sng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</a:p>
          <a:p>
            <a:pPr lvl="0"/>
            <a:endParaRPr lang="en-US" sz="4000" b="1" u="sng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8875" y="367002"/>
            <a:ext cx="587289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968" y="2896826"/>
            <a:ext cx="8119281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CD49-F43A-45EE-94DD-8D95C1C94C0B}" type="datetime1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70" y="537111"/>
            <a:ext cx="24699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8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64" y="1799771"/>
            <a:ext cx="5674936" cy="2701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91691" y="318150"/>
            <a:ext cx="34253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747" y="5187309"/>
            <a:ext cx="9882147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60E-4507-4356-AAFD-B6733ABCD020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1" y="1152908"/>
            <a:ext cx="5746750" cy="3437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48" y="119029"/>
            <a:ext cx="24699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5196" y="4926052"/>
            <a:ext cx="9212803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19314"/>
            <a:ext cx="4838474" cy="4049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A91A-E577-4E19-8C77-F4E8133A76D0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62" y="682559"/>
            <a:ext cx="4055838" cy="39648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345451"/>
            <a:ext cx="24699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5" y="1235477"/>
            <a:ext cx="5921829" cy="3735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1251859"/>
            <a:ext cx="5921829" cy="3597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3" y="1277938"/>
            <a:ext cx="5921830" cy="3692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65944" y="258936"/>
            <a:ext cx="595085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817788"/>
            <a:ext cx="29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ঝুকিপূর্ণ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8442" y="5842328"/>
            <a:ext cx="516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36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200" b="1" spc="-15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0657" y="5866868"/>
            <a:ext cx="158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</a:t>
            </a:r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314" y="5103674"/>
            <a:ext cx="1123405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সূতরাং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বঞ্চনার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শিশুশ্রম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spc="-150" dirty="0">
              <a:ln>
                <a:solidFill>
                  <a:srgbClr val="00206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D04C-754E-4AEA-AFC8-5E17609F35F1}" type="datetime1">
              <a:rPr lang="en-US" smtClean="0"/>
              <a:t>3/16/2021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70" y="537111"/>
            <a:ext cx="24699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466531" y="1282890"/>
            <a:ext cx="3712191" cy="1160059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ave 2"/>
          <p:cNvSpPr/>
          <p:nvPr/>
        </p:nvSpPr>
        <p:spPr>
          <a:xfrm>
            <a:off x="3712190" y="1549020"/>
            <a:ext cx="3220871" cy="627797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65190" y="3317381"/>
            <a:ext cx="1187355" cy="586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7830" y="3166281"/>
            <a:ext cx="732711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5190" y="4282581"/>
            <a:ext cx="1187355" cy="58685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7830" y="4131481"/>
            <a:ext cx="7327114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003B-BF76-4005-A4CD-EDE55FEAC2A6}" type="datetime1">
              <a:rPr lang="en-US" smtClean="0"/>
              <a:t>3/16/2021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7C25-7D3B-417C-9AC8-49CDF2FFE7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2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2211</TotalTime>
  <Words>618</Words>
  <Application>Microsoft Office PowerPoint</Application>
  <PresentationFormat>Widescreen</PresentationFormat>
  <Paragraphs>140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NikoshBAN</vt:lpstr>
      <vt:lpstr>NikoshLightBAN</vt:lpstr>
      <vt:lpstr>Wingdings</vt:lpstr>
      <vt:lpstr>Wingdings 3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ACT</cp:lastModifiedBy>
  <cp:revision>359</cp:revision>
  <dcterms:created xsi:type="dcterms:W3CDTF">2018-05-14T09:18:17Z</dcterms:created>
  <dcterms:modified xsi:type="dcterms:W3CDTF">2021-03-16T18:04:10Z</dcterms:modified>
</cp:coreProperties>
</file>