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2" r:id="rId18"/>
    <p:sldId id="274" r:id="rId19"/>
    <p:sldId id="275" r:id="rId20"/>
    <p:sldId id="277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2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40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3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2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4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9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6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5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4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1" cy="657778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1" y="1142999"/>
            <a:ext cx="3522960" cy="2871343"/>
          </a:xfrm>
          <a:prstGeom prst="rect">
            <a:avLst/>
          </a:prstGeom>
          <a:solidFill>
            <a:srgbClr val="FFC0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3733800" cy="2871343"/>
          </a:xfrm>
          <a:prstGeom prst="rect">
            <a:avLst/>
          </a:prstGeom>
          <a:solidFill>
            <a:srgbClr val="C000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5"/>
          <p:cNvSpPr txBox="1"/>
          <p:nvPr/>
        </p:nvSpPr>
        <p:spPr>
          <a:xfrm>
            <a:off x="607080" y="4633402"/>
            <a:ext cx="7772400" cy="1569660"/>
          </a:xfrm>
          <a:prstGeom prst="rect">
            <a:avLst/>
          </a:prstGeom>
          <a:solidFill>
            <a:srgbClr val="92D050"/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Babul doesn’t remember Cyclone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Aila,but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his parents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often talk about that terrible  night in 2009.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>
          <a:xfrm>
            <a:off x="990600" y="926812"/>
            <a:ext cx="7238999" cy="3803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68780" y="5346412"/>
            <a:ext cx="580644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Babul’s father had a grocery shop.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/>
          <a:stretch/>
        </p:blipFill>
        <p:spPr>
          <a:xfrm>
            <a:off x="517088" y="1496961"/>
            <a:ext cx="3559613" cy="2922639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5" r="10019"/>
          <a:stretch/>
        </p:blipFill>
        <p:spPr>
          <a:xfrm>
            <a:off x="4724400" y="1472380"/>
            <a:ext cx="3771900" cy="29718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3"/>
          <p:cNvSpPr txBox="1"/>
          <p:nvPr/>
        </p:nvSpPr>
        <p:spPr>
          <a:xfrm>
            <a:off x="1676400" y="5105400"/>
            <a:ext cx="5715000" cy="584775"/>
          </a:xfrm>
          <a:prstGeom prst="rect">
            <a:avLst/>
          </a:prstGeom>
          <a:solidFill>
            <a:srgbClr val="00B0F0"/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His mother worked in a fish farm.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20363" r="31879"/>
          <a:stretch/>
        </p:blipFill>
        <p:spPr>
          <a:xfrm>
            <a:off x="868680" y="826063"/>
            <a:ext cx="3200401" cy="3685964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2"/>
          <p:cNvSpPr txBox="1"/>
          <p:nvPr/>
        </p:nvSpPr>
        <p:spPr>
          <a:xfrm>
            <a:off x="1390649" y="5029200"/>
            <a:ext cx="6362699" cy="1077218"/>
          </a:xfrm>
          <a:prstGeom prst="rect">
            <a:avLst/>
          </a:prstGeom>
          <a:solidFill>
            <a:srgbClr val="00B050"/>
          </a:solidFill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Babul was just a baby, but his sister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ipa was six years old.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7879"/>
          <a:stretch/>
        </p:blipFill>
        <p:spPr>
          <a:xfrm>
            <a:off x="4983480" y="784419"/>
            <a:ext cx="3291840" cy="3727608"/>
          </a:xfrm>
          <a:prstGeom prst="rect">
            <a:avLst/>
          </a:prstGeom>
          <a:ln w="2286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46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"/>
          <a:stretch/>
        </p:blipFill>
        <p:spPr>
          <a:xfrm>
            <a:off x="1402774" y="909191"/>
            <a:ext cx="6369626" cy="3470564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181100" y="4871591"/>
            <a:ext cx="67818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They had a small house that they shared with Babul’s grandparents.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762001" y="534818"/>
            <a:ext cx="7619998" cy="1384995"/>
          </a:xfrm>
          <a:prstGeom prst="rect">
            <a:avLst/>
          </a:prstGeom>
          <a:solidFill>
            <a:srgbClr val="92D050"/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the text please then write answer the questions(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Time:7 minutes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762000" y="2178554"/>
            <a:ext cx="7620000" cy="2677656"/>
          </a:xfrm>
          <a:prstGeom prst="rect">
            <a:avLst/>
          </a:prstGeom>
          <a:solidFill>
            <a:srgbClr val="00B0F0"/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Rhidyota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lives at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Hatiya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Island.Cyclone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“Mora” has attacked their island on the last 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May.They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have got worried on that day.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along with her family  members has taken shelter at a cyclone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centre.Many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trees and houses have been broken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down.The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island has been flooded with tidal bores.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762000" y="5114951"/>
            <a:ext cx="7619999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has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Rhidyota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taken shelter?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Why has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Rhidyota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got worried?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loses have been left by “Mora”?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838199" y="491167"/>
            <a:ext cx="7467600" cy="584775"/>
          </a:xfrm>
          <a:prstGeom prst="rect">
            <a:avLst/>
          </a:prstGeom>
          <a:solidFill>
            <a:srgbClr val="00B050"/>
          </a:solidFill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words with sentences(by using picture)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383513"/>
            <a:ext cx="8153400" cy="5308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03" y="2557594"/>
            <a:ext cx="1463040" cy="1005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23" y="4025115"/>
            <a:ext cx="1554480" cy="1102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23" y="5522699"/>
            <a:ext cx="1463040" cy="1040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3"/>
          <p:cNvSpPr txBox="1"/>
          <p:nvPr/>
        </p:nvSpPr>
        <p:spPr>
          <a:xfrm>
            <a:off x="2749103" y="241342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Isolated land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0707" y="2936643"/>
            <a:ext cx="0" cy="5029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/>
        </p:nvSpPr>
        <p:spPr>
          <a:xfrm>
            <a:off x="2169983" y="324846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Hatiya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an island.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246183" y="377975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kind of storm.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2351146" y="5439905"/>
            <a:ext cx="481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goods that are to be sold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80707" y="4352185"/>
            <a:ext cx="0" cy="4478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80707" y="5828406"/>
            <a:ext cx="0" cy="4289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9"/>
          <p:cNvSpPr txBox="1"/>
          <p:nvPr/>
        </p:nvSpPr>
        <p:spPr>
          <a:xfrm>
            <a:off x="2351146" y="4684832"/>
            <a:ext cx="463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Cyclone attacked their island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2358073" y="6065351"/>
            <a:ext cx="4080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had a grocery shop.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993025"/>
            <a:ext cx="5334000" cy="769441"/>
          </a:xfrm>
          <a:prstGeom prst="rect">
            <a:avLst/>
          </a:prstGeom>
          <a:solidFill>
            <a:srgbClr val="92D050"/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Let’s play a game(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iw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76413"/>
            <a:ext cx="50292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numCol="1" rtlCol="0">
            <a:prstTxWarp prst="textDe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Bingo Game</a:t>
            </a:r>
            <a:endParaRPr lang="en-US" sz="7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/>
          <a:stretch/>
        </p:blipFill>
        <p:spPr>
          <a:xfrm>
            <a:off x="6141719" y="2743200"/>
            <a:ext cx="2651760" cy="2307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54495"/>
            <a:ext cx="8801099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438400" y="798209"/>
            <a:ext cx="3733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Silent Reading</a:t>
            </a:r>
            <a:endParaRPr lang="en-US" sz="32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" y="2168903"/>
            <a:ext cx="5212080" cy="2931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62656"/>
            <a:ext cx="876300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5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3768"/>
          <a:stretch/>
        </p:blipFill>
        <p:spPr>
          <a:xfrm>
            <a:off x="6766560" y="1161128"/>
            <a:ext cx="2011680" cy="15598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2"/>
          <p:cNvSpPr txBox="1"/>
          <p:nvPr/>
        </p:nvSpPr>
        <p:spPr>
          <a:xfrm>
            <a:off x="914399" y="1151295"/>
            <a:ext cx="5303521" cy="1569660"/>
          </a:xfrm>
          <a:prstGeom prst="rect">
            <a:avLst/>
          </a:prstGeom>
          <a:solidFill>
            <a:srgbClr val="92D050"/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Match the words with their similar meaning(pw)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Time:5 minutes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14399" y="3200400"/>
            <a:ext cx="7315200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Island         One kind of storm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Terrible       Isolated land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Cyclone       Father and mother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Parents         The goods that are to be sold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Grocery         Extremely bad or serious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62656"/>
            <a:ext cx="876300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743199" y="1011210"/>
            <a:ext cx="36576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4800" y="2656460"/>
            <a:ext cx="8534399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SHAMPA RANI DAS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SATKORAKANDI GOVT.PRIMARY SCHOOL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BARLEKHA ,MOULVIBAZAR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88392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2133" y="477490"/>
            <a:ext cx="2180530" cy="2075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7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857500" y="759156"/>
            <a:ext cx="3543300" cy="1015663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numCol="1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80008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6000" dirty="0">
              <a:solidFill>
                <a:srgbClr val="80008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390650" y="2132688"/>
            <a:ext cx="6286500" cy="646331"/>
          </a:xfrm>
          <a:prstGeom prst="rect">
            <a:avLst/>
          </a:prstGeom>
          <a:solidFill>
            <a:srgbClr val="00B050"/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 the following questions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04799" y="3441290"/>
            <a:ext cx="853440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How is life now in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hublar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Char?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Where did babul’s parents work?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two lines about life style of people of an island.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62656"/>
            <a:ext cx="876300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200399" y="438644"/>
            <a:ext cx="2743200" cy="707886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ot"/>
          </a:ln>
        </p:spPr>
        <p:txBody>
          <a:bodyPr wrap="square" numCol="1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4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19100" y="4983612"/>
            <a:ext cx="8305800" cy="1077218"/>
          </a:xfrm>
          <a:prstGeom prst="rect">
            <a:avLst/>
          </a:prstGeom>
          <a:solidFill>
            <a:srgbClr val="92D050"/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five sentences about “A  Memorable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vent in Your Life”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9954" b="6510"/>
          <a:stretch/>
        </p:blipFill>
        <p:spPr>
          <a:xfrm>
            <a:off x="1790700" y="1712221"/>
            <a:ext cx="5867400" cy="2847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62656"/>
            <a:ext cx="876300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1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77000" cy="41148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90800" y="609600"/>
            <a:ext cx="3657600" cy="83099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762656"/>
            <a:ext cx="8763000" cy="1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6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914400" y="2133600"/>
            <a:ext cx="7086599" cy="2862322"/>
          </a:xfrm>
          <a:prstGeom prst="rect">
            <a:avLst/>
          </a:prstGeom>
          <a:solidFill>
            <a:srgbClr val="FF0066"/>
          </a:solidFill>
          <a:ln w="28575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Class:v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Lesson:Cyclone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Aila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Unit:24(Babul and his….years ago)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Time:40 minutes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88392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Identity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499" y="353216"/>
            <a:ext cx="5715000" cy="71358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see some picture</a:t>
            </a:r>
            <a:endParaRPr lang="en-US" sz="4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07726"/>
            <a:ext cx="3809999" cy="2415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31" y="1392800"/>
            <a:ext cx="3798337" cy="2415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95080"/>
            <a:ext cx="3810000" cy="2429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8" y="4095079"/>
            <a:ext cx="3778673" cy="2429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8750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38626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0" y="762000"/>
            <a:ext cx="5486400" cy="83099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see a video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7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133600" y="838200"/>
            <a:ext cx="4686301" cy="707886"/>
          </a:xfrm>
          <a:prstGeom prst="rect">
            <a:avLst/>
          </a:prstGeom>
          <a:solidFill>
            <a:srgbClr val="00B050"/>
          </a:solidFill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Todays lesson is------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705100" y="3025791"/>
            <a:ext cx="3543300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Cyclone 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Aila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066088"/>
            <a:ext cx="5372100" cy="3581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785214"/>
            <a:ext cx="8839200" cy="94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666999" y="574928"/>
            <a:ext cx="3810000" cy="646331"/>
          </a:xfrm>
          <a:prstGeom prst="rect">
            <a:avLst/>
          </a:prstGeom>
          <a:solidFill>
            <a:srgbClr val="002060"/>
          </a:solidFill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057399" y="1723347"/>
            <a:ext cx="5029200" cy="584775"/>
          </a:xfrm>
          <a:prstGeom prst="rect">
            <a:avLst/>
          </a:prstGeom>
          <a:solidFill>
            <a:srgbClr val="00B050"/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Students will be able to-------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80999" y="2590800"/>
            <a:ext cx="8382000" cy="2246769"/>
          </a:xfrm>
          <a:prstGeom prst="rect">
            <a:avLst/>
          </a:prstGeom>
          <a:solidFill>
            <a:srgbClr val="92D050"/>
          </a:solidFill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4.2.1 Understand and enjoy simple stories.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Say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words,phrases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sentences with proper sounds and stress.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1.5.1 Read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words,phrases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sentences in the text with proper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pronunciation,stress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intonation.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700308"/>
            <a:ext cx="8839200" cy="10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88" y="1298518"/>
            <a:ext cx="3314212" cy="274008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2"/>
          <p:cNvSpPr txBox="1"/>
          <p:nvPr/>
        </p:nvSpPr>
        <p:spPr>
          <a:xfrm>
            <a:off x="2062940" y="4617492"/>
            <a:ext cx="5018117" cy="1077218"/>
          </a:xfrm>
          <a:prstGeom prst="rect">
            <a:avLst/>
          </a:prstGeom>
          <a:solidFill>
            <a:srgbClr val="00B050"/>
          </a:solidFill>
          <a:ln w="38100">
            <a:solidFill>
              <a:srgbClr val="660066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Babul and his family live on the island of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dublar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char.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"/>
          <a:stretch/>
        </p:blipFill>
        <p:spPr>
          <a:xfrm>
            <a:off x="716911" y="1282730"/>
            <a:ext cx="3327516" cy="275587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700308"/>
            <a:ext cx="8839200" cy="10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D340A84-35EB-46D9-B365-10FB1311D053}"/>
              </a:ext>
            </a:extLst>
          </p:cNvPr>
          <p:cNvSpPr/>
          <p:nvPr/>
        </p:nvSpPr>
        <p:spPr>
          <a:xfrm>
            <a:off x="0" y="12290"/>
            <a:ext cx="9143999" cy="6858000"/>
          </a:xfrm>
          <a:prstGeom prst="frame">
            <a:avLst>
              <a:gd name="adj1" fmla="val 198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195312"/>
            <a:ext cx="3566160" cy="249327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>
          <a:xfrm>
            <a:off x="4785360" y="1195312"/>
            <a:ext cx="3840480" cy="2524367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3"/>
          <p:cNvSpPr txBox="1"/>
          <p:nvPr/>
        </p:nvSpPr>
        <p:spPr>
          <a:xfrm>
            <a:off x="518160" y="4585469"/>
            <a:ext cx="7772400" cy="1200329"/>
          </a:xfrm>
          <a:prstGeom prst="rect">
            <a:avLst/>
          </a:prstGeom>
          <a:solidFill>
            <a:srgbClr val="92D050"/>
          </a:solidFill>
          <a:ln w="28575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Life is good for the family now, but that wasn’t true after Cyclone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Aila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98</TotalTime>
  <Words>382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NikoshBAN</vt:lpstr>
      <vt:lpstr>Times New Roman</vt:lpstr>
      <vt:lpstr>Tw Cen MT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2006-08-16T00:00:00Z</dcterms:created>
  <dcterms:modified xsi:type="dcterms:W3CDTF">2021-03-17T16:21:41Z</dcterms:modified>
</cp:coreProperties>
</file>