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9" r:id="rId2"/>
    <p:sldId id="271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72" r:id="rId11"/>
    <p:sldId id="280" r:id="rId12"/>
    <p:sldId id="281" r:id="rId13"/>
    <p:sldId id="268" r:id="rId14"/>
    <p:sldId id="269" r:id="rId15"/>
    <p:sldId id="270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692E-6D1C-4DE0-9E0F-10BF9AD7DA1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1A2-58B0-4BA7-AD81-B1B961144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71A2-58B0-4BA7-AD81-B1B961144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1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7FB98D-DE42-467D-B8B2-4CDD711AE3D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9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0"/>
            <a:ext cx="9144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Triangle De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227" y="3048000"/>
            <a:ext cx="4707174" cy="3741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42900" y="1931106"/>
                <a:ext cx="8915400" cy="1643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3|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DBC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2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ABD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𝐴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𝐵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32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2+2</m:t>
                    </m:r>
                  </m:oMath>
                </a14:m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32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931106"/>
                <a:ext cx="8915400" cy="1643976"/>
              </a:xfrm>
              <a:prstGeom prst="rect">
                <a:avLst/>
              </a:prstGeom>
              <a:blipFill>
                <a:blip r:embed="rId2"/>
                <a:stretch>
                  <a:fillRect l="-1709" t="-2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600200" y="694238"/>
            <a:ext cx="5463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dirty="0" err="1">
                <a:latin typeface="SutonnyMJ" pitchFamily="2" charset="0"/>
                <a:ea typeface="Times New Roman" panose="02020603050405020304" pitchFamily="18" charset="0"/>
              </a:rPr>
              <a:t>avc</a:t>
            </a:r>
            <a:r>
              <a:rPr lang="en-US" sz="4000" dirty="0">
                <a:latin typeface="SutonnyMJ" pitchFamily="2" charset="0"/>
                <a:ea typeface="Times New Roman" panose="02020603050405020304" pitchFamily="18" charset="0"/>
              </a:rPr>
              <a:t>- 1 I </a:t>
            </a:r>
            <a:r>
              <a:rPr lang="en-US" sz="4000" dirty="0" err="1">
                <a:latin typeface="SutonnyMJ" pitchFamily="2" charset="0"/>
                <a:ea typeface="Times New Roman" panose="02020603050405020304" pitchFamily="18" charset="0"/>
              </a:rPr>
              <a:t>avc</a:t>
            </a:r>
            <a:r>
              <a:rPr lang="en-US" sz="4000" dirty="0">
                <a:latin typeface="SutonnyMJ" pitchFamily="2" charset="0"/>
                <a:ea typeface="Times New Roman" panose="02020603050405020304" pitchFamily="18" charset="0"/>
              </a:rPr>
              <a:t>- 2 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‡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hvM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K‡i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cvB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42900" y="3925161"/>
                <a:ext cx="8915400" cy="1739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4|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DBC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2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ABD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𝐴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a:rPr lang="en-US" sz="32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𝐵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</m:oMath>
                </a14:m>
                <a:endParaRPr lang="en-US" sz="3200" dirty="0" smtClean="0">
                  <a:solidFill>
                    <a:srgbClr val="050505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SutonnyMJ" pitchFamily="2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4</m:t>
                    </m:r>
                  </m:oMath>
                </a14:m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32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3925161"/>
                <a:ext cx="8915400" cy="1739964"/>
              </a:xfrm>
              <a:prstGeom prst="rect">
                <a:avLst/>
              </a:prstGeom>
              <a:blipFill>
                <a:blip r:embed="rId3"/>
                <a:stretch>
                  <a:fillRect l="-1709" t="-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4800" y="1177718"/>
                <a:ext cx="7543800" cy="853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dirty="0" smtClean="0">
                          <a:solidFill>
                            <a:srgbClr val="050505"/>
                          </a:solidFill>
                          <a:latin typeface="SutonnyMJ" pitchFamily="2" charset="0"/>
                          <a:ea typeface="Times New Roman" panose="02020603050405020304" pitchFamily="18" charset="0"/>
                        </a:rPr>
                        <m:t>5|</m:t>
                      </m:r>
                      <m:r>
                        <m:rPr>
                          <m:nor/>
                        </m:rPr>
                        <a:rPr lang="en-US" sz="4000" b="0" i="0" dirty="0" smtClean="0">
                          <a:solidFill>
                            <a:srgbClr val="050505"/>
                          </a:solidFill>
                          <a:latin typeface="SutonnyMJ" pitchFamily="2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4000" b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DBC</m:t>
                      </m:r>
                      <m:r>
                        <a:rPr lang="en-US" sz="4000" b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+</m:t>
                      </m:r>
                      <m:r>
                        <a:rPr lang="en-US" sz="4000" b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∠</m:t>
                      </m:r>
                      <m:r>
                        <a:rPr lang="en-US" sz="4000" b="0" i="1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en-US" sz="4000" b="0" i="1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D</m:t>
                      </m:r>
                      <m: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=∠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B</m:t>
                      </m:r>
                    </m:oMath>
                  </m:oMathPara>
                </a14:m>
                <a:endParaRPr lang="en-US" sz="40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77718"/>
                <a:ext cx="7543800" cy="853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888440" y="2286000"/>
            <a:ext cx="4376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mwbœwnZ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Kv‡Yi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hvMdj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2985" y="3886200"/>
                <a:ext cx="7543800" cy="853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dirty="0" smtClean="0">
                          <a:solidFill>
                            <a:srgbClr val="050505"/>
                          </a:solidFill>
                          <a:latin typeface="SutonnyMJ" pitchFamily="2" charset="0"/>
                          <a:ea typeface="Times New Roman" panose="02020603050405020304" pitchFamily="18" charset="0"/>
                        </a:rPr>
                        <m:t>6|</m:t>
                      </m:r>
                      <m:r>
                        <a:rPr lang="en-US" sz="4000" b="0" i="0" dirty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4000" b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BDC</m:t>
                      </m:r>
                      <m:r>
                        <a:rPr lang="en-US" sz="4000" b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+</m:t>
                      </m:r>
                      <m:r>
                        <a:rPr lang="en-US" sz="4000" b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∠</m:t>
                      </m:r>
                      <m:r>
                        <a:rPr lang="en-US" sz="4000" b="0" i="1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𝐴𝐷</m:t>
                      </m:r>
                      <m:r>
                        <m:rPr>
                          <m:sty m:val="p"/>
                        </m:rPr>
                        <a:rPr lang="en-US" sz="4000" b="0" i="1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B</m:t>
                      </m:r>
                      <m: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=</m:t>
                      </m:r>
                      <m:r>
                        <a:rPr lang="en-US" sz="400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050505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SutonnyMJ" pitchFamily="2" charset="0"/>
                        </a:rPr>
                        <m:t>D</m:t>
                      </m:r>
                    </m:oMath>
                  </m:oMathPara>
                </a14:m>
                <a:endParaRPr lang="en-US" sz="40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85" y="3886200"/>
                <a:ext cx="7543800" cy="853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859411" y="4924195"/>
            <a:ext cx="4376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mwbœwnZ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Kv‡Yi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hvMdj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9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447800"/>
            <a:ext cx="4355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SutonnyMJ" pitchFamily="2" charset="0"/>
                <a:ea typeface="Times New Roman" panose="02020603050405020304" pitchFamily="18" charset="0"/>
              </a:rPr>
              <a:t>a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vc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- 4 †_‡K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wjL‡Z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cvwi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943600" y="4953000"/>
            <a:ext cx="1527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latin typeface="SutonnyMJ" pitchFamily="2" charset="0"/>
              </a:rPr>
              <a:t>cÖgvwYZ</a:t>
            </a:r>
            <a:endParaRPr lang="en-US" sz="4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14400" y="2971800"/>
                <a:ext cx="7543800" cy="735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40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𝐀</m:t>
                    </m:r>
                    <m:r>
                      <a:rPr lang="en-US" sz="40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40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𝐁</m:t>
                    </m:r>
                    <m:r>
                      <a:rPr lang="en-US" sz="40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40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𝑪</m:t>
                    </m:r>
                    <m:r>
                      <a:rPr lang="en-US" sz="40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40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40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𝐃</m:t>
                    </m:r>
                    <m:r>
                      <a:rPr lang="en-US" sz="40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40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𝟒</m:t>
                    </m:r>
                    <m:r>
                      <a:rPr lang="en-US" sz="40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600" b="1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96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971800"/>
                <a:ext cx="7543800" cy="735842"/>
              </a:xfrm>
              <a:prstGeom prst="rect">
                <a:avLst/>
              </a:prstGeom>
              <a:blipFill>
                <a:blip r:embed="rId2"/>
                <a:stretch>
                  <a:fillRect t="-3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7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4419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C000"/>
                </a:solidFill>
                <a:latin typeface="SutonnyMJ" pitchFamily="2" charset="0"/>
              </a:rPr>
              <a:t>GKK KvR</a:t>
            </a:r>
            <a:endParaRPr lang="en-US" sz="6600" b="1" u="sng" dirty="0">
              <a:solidFill>
                <a:srgbClr val="FFC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33400"/>
            <a:ext cx="2286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mgqt</a:t>
            </a:r>
            <a:r>
              <a:rPr lang="bn-BD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05 </a:t>
            </a:r>
            <a:r>
              <a:rPr lang="bn-BD" sz="2400" dirty="0" smtClean="0">
                <a:latin typeface="SutonnyMJ" pitchFamily="2" charset="0"/>
              </a:rPr>
              <a:t>wgwbU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76600"/>
            <a:ext cx="54864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PZzf</a:t>
            </a:r>
            <a:r>
              <a:rPr lang="en-US" sz="3600" dirty="0" smtClean="0">
                <a:latin typeface="SutonnyMJ" pitchFamily="2" charset="0"/>
              </a:rPr>
              <a:t>©~</a:t>
            </a:r>
            <a:r>
              <a:rPr lang="en-US" sz="3600" dirty="0" err="1" smtClean="0">
                <a:latin typeface="SutonnyMJ" pitchFamily="2" charset="0"/>
              </a:rPr>
              <a:t>RwU</a:t>
            </a:r>
            <a:r>
              <a:rPr lang="en-US" sz="3600" dirty="0" smtClean="0">
                <a:latin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</a:rPr>
              <a:t>ywU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wÎfz‡R</a:t>
            </a:r>
            <a:r>
              <a:rPr lang="en-US" sz="3600" dirty="0" smtClean="0">
                <a:latin typeface="SutonnyMJ" pitchFamily="2" charset="0"/>
              </a:rPr>
              <a:t> wef³ Ki|</a:t>
            </a:r>
            <a:endParaRPr lang="bn-BD" sz="3600" dirty="0" smtClean="0">
              <a:latin typeface="SutonnyMJ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SutonnyMJ" pitchFamily="2" charset="0"/>
              </a:rPr>
              <a:t>mwbœwnZ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KvY</a:t>
            </a:r>
            <a:r>
              <a:rPr lang="en-US" sz="3600" dirty="0" smtClean="0">
                <a:latin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</a:rPr>
              <a:t>jvi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bvg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wjL</a:t>
            </a:r>
            <a:r>
              <a:rPr lang="en-US" sz="3600" dirty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43"/>
            <a:ext cx="3886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SutonnyMJ" pitchFamily="2" charset="0"/>
              </a:rPr>
              <a:t>`jMZ KvR</a:t>
            </a:r>
            <a:endParaRPr lang="en-US" sz="48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88032"/>
            <a:ext cx="28194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MJ" pitchFamily="2" charset="0"/>
              </a:rPr>
              <a:t>mgqt </a:t>
            </a:r>
            <a:r>
              <a:rPr lang="en-US" sz="2800" dirty="0" smtClean="0">
                <a:latin typeface="SutonnyMJ" pitchFamily="2" charset="0"/>
              </a:rPr>
              <a:t>07</a:t>
            </a:r>
            <a:r>
              <a:rPr lang="bn-BD" sz="2800" dirty="0" smtClean="0">
                <a:latin typeface="SutonnyMJ" pitchFamily="2" charset="0"/>
              </a:rPr>
              <a:t> wgwbU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3429000"/>
            <a:ext cx="82296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</a:rPr>
              <a:t>wÎfz‡Ri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</a:rPr>
              <a:t>KvY</a:t>
            </a:r>
            <a:r>
              <a:rPr lang="en-US" sz="4400" dirty="0" smtClean="0">
                <a:latin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</a:rPr>
              <a:t>jvi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bvg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wjL</a:t>
            </a:r>
            <a:r>
              <a:rPr lang="en-US" sz="4400" dirty="0" smtClean="0">
                <a:latin typeface="SutonnyMJ" pitchFamily="2" charset="0"/>
              </a:rPr>
              <a:t>|</a:t>
            </a:r>
            <a:endParaRPr lang="bn-BD" sz="44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72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smtClean="0">
                <a:latin typeface="SutonnyMJ" pitchFamily="2" charset="0"/>
              </a:rPr>
              <a:t>e</a:t>
            </a:r>
            <a:r>
              <a:rPr lang="bn-BD" sz="9600" b="1" u="sng" dirty="0" smtClean="0">
                <a:latin typeface="SutonnyMJ" pitchFamily="2" charset="0"/>
              </a:rPr>
              <a:t>vwoi</a:t>
            </a:r>
            <a:r>
              <a:rPr lang="en-US" sz="9600" b="1" u="sng" dirty="0" smtClean="0">
                <a:latin typeface="SutonnyMJ" pitchFamily="2" charset="0"/>
              </a:rPr>
              <a:t> </a:t>
            </a:r>
            <a:r>
              <a:rPr lang="bn-BD" sz="9600" b="1" u="sng" dirty="0" smtClean="0">
                <a:latin typeface="SutonnyMJ" pitchFamily="2" charset="0"/>
              </a:rPr>
              <a:t>KvR</a:t>
            </a:r>
            <a:endParaRPr lang="en-US" sz="9600" b="1" u="sng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56" y="3429000"/>
            <a:ext cx="8927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cÖgvY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Ki †h,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wÎfz‡Ri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wZb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†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Kv‡Yi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mgwó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`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yB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mg‡KvY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mevB‡K</a:t>
            </a:r>
            <a:endParaRPr lang="en-US" sz="199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91400" cy="6235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14600"/>
            <a:ext cx="8610600" cy="403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KvgiæRRvgvb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Rvwgivcvov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†n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Bmjvwgqv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gv`ivmv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gwnPvBj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01716586407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kamruzzaman_2009@yahoo.com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7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28600"/>
            <a:ext cx="7772400" cy="640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kÖwYt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8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g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welqt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MwYZ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(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</a:rPr>
              <a:t>R¨vwgwZ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 )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Aa¨vqt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AvU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mgqt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50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wgwbU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0" y="4114800"/>
            <a:ext cx="8077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PZzf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©~‡R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me©‡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4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wU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"/>
            <a:ext cx="469701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3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46" y="3244334"/>
            <a:ext cx="90685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PZzf</a:t>
            </a:r>
            <a:r>
              <a:rPr lang="en-US" sz="5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©~</a:t>
            </a:r>
            <a:r>
              <a:rPr lang="en-US" sz="5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‡</a:t>
            </a:r>
            <a:r>
              <a:rPr lang="en-US" sz="5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Ri</a:t>
            </a:r>
            <a:r>
              <a:rPr lang="en-US" sz="5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Pvi</a:t>
            </a:r>
            <a:r>
              <a:rPr lang="en-US" sz="5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†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Kv‡Yi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mgwó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Pvi</a:t>
            </a:r>
            <a:r>
              <a:rPr lang="en-US" sz="5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mg‡KvY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9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457200"/>
            <a:ext cx="2819400" cy="16002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</a:rPr>
              <a:t>wkLbdj</a:t>
            </a:r>
            <a:endParaRPr lang="en-US" sz="6000" b="1" dirty="0">
              <a:latin typeface="SutonnyMJ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52400" y="2514600"/>
            <a:ext cx="8382000" cy="1066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SutonnyMJ" pitchFamily="2" charset="0"/>
              </a:rPr>
              <a:t>G </a:t>
            </a:r>
            <a:r>
              <a:rPr lang="en-US" sz="7200" dirty="0" err="1" smtClean="0">
                <a:latin typeface="SutonnyMJ" pitchFamily="2" charset="0"/>
              </a:rPr>
              <a:t>cvV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</a:rPr>
              <a:t>k‡l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wkÿv</a:t>
            </a:r>
            <a:r>
              <a:rPr lang="en-US" sz="7200" dirty="0" smtClean="0">
                <a:latin typeface="SutonnyMJ" pitchFamily="2" charset="0"/>
              </a:rPr>
              <a:t>_©xiv ...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10000"/>
            <a:ext cx="8458200" cy="2743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wÎfz‡Ri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‡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mbv³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PZzf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©~‡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Ri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jvf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mwbœwnZ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wPwýZ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|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4000" b="1" dirty="0">
              <a:solidFill>
                <a:srgbClr val="FFC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3094" y="4143435"/>
            <a:ext cx="693170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g</a:t>
            </a:r>
            <a:r>
              <a:rPr lang="en-US" sz="5000" dirty="0" err="1" smtClean="0">
                <a:latin typeface="SutonnyMJ" pitchFamily="2" charset="0"/>
                <a:ea typeface="Times New Roman" panose="02020603050405020304" pitchFamily="18" charset="0"/>
              </a:rPr>
              <a:t>‡bKwi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ABCD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GKwU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 smtClean="0">
                <a:latin typeface="SutonnyMJ" pitchFamily="2" charset="0"/>
                <a:ea typeface="Times New Roman" panose="02020603050405020304" pitchFamily="18" charset="0"/>
              </a:rPr>
              <a:t>PZzf</a:t>
            </a:r>
            <a:r>
              <a:rPr lang="en-US" sz="5000" dirty="0" smtClean="0">
                <a:latin typeface="SutonnyMJ" pitchFamily="2" charset="0"/>
                <a:ea typeface="Times New Roman" panose="02020603050405020304" pitchFamily="18" charset="0"/>
              </a:rPr>
              <a:t>©~R</a:t>
            </a:r>
            <a:r>
              <a:rPr lang="en-US" sz="5000" dirty="0" smtClean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26" y="457200"/>
            <a:ext cx="4116848" cy="31883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62614" y="5005626"/>
            <a:ext cx="451918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cÖgvY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Ki‡Z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n‡e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†h, </a:t>
            </a:r>
            <a:endParaRPr lang="en-US" sz="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762000" y="5867400"/>
                <a:ext cx="7543800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𝐀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𝐁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𝑪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𝐃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36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𝟒</m:t>
                    </m:r>
                    <m:r>
                      <a:rPr lang="en-US" sz="36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600" b="1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96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867400"/>
                <a:ext cx="7543800" cy="685124"/>
              </a:xfrm>
              <a:prstGeom prst="rect">
                <a:avLst/>
              </a:prstGeom>
              <a:blipFill>
                <a:blip r:embed="rId3"/>
                <a:stretch>
                  <a:fillRect t="-8929" b="-3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3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864" y="457200"/>
            <a:ext cx="4617252" cy="35886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09600" y="4572000"/>
                <a:ext cx="772378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I </a:t>
                </a:r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 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‡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hvM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Kwi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KY©wU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PZzf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©~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RwU‡K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/>
                      <m:t>∆</m:t>
                    </m:r>
                    <m:r>
                      <a:rPr lang="en-US" sz="3600" b="0" i="1"/>
                      <m:t>𝐴𝐵𝐷</m:t>
                    </m:r>
                  </m:oMath>
                </a14:m>
                <a:endParaRPr lang="en-US" sz="3600" dirty="0"/>
              </a:p>
              <a:p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I </a:t>
                </a:r>
                <a14:m>
                  <m:oMath xmlns:m="http://schemas.openxmlformats.org/officeDocument/2006/math">
                    <m:r>
                      <a:rPr lang="en-US" sz="3600" b="0" i="1"/>
                      <m:t>∆</m:t>
                    </m:r>
                    <m:r>
                      <a:rPr lang="en-US" sz="3600" b="0" i="1"/>
                      <m:t>𝐵𝐶𝐷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`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yBwU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wÎfz‡R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 wef³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K‡i‡Q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  <a:cs typeface="SutonnyMJ" pitchFamily="2" charset="0"/>
                  </a:rPr>
                  <a:t>|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7723781" cy="1200329"/>
              </a:xfrm>
              <a:prstGeom prst="rect">
                <a:avLst/>
              </a:prstGeom>
              <a:blipFill>
                <a:blip r:embed="rId3"/>
                <a:stretch>
                  <a:fillRect l="-2368" t="-10152" b="-1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9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45374" y="3279590"/>
                <a:ext cx="5957455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2</a:t>
                </a:r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</a:rPr>
                      <m:t>ABD</m:t>
                    </m:r>
                    <m:r>
                      <m:rPr>
                        <m:nor/>
                      </m:rPr>
                      <a:rPr lang="en-US" sz="400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dirty="0">
                        <a:latin typeface="SutonnyMJ" pitchFamily="2" charset="0"/>
                        <a:ea typeface="Times New Roman" panose="02020603050405020304" pitchFamily="18" charset="0"/>
                      </a:rPr>
                      <m:t>G</m:t>
                    </m:r>
                  </m:oMath>
                </a14:m>
                <a:endParaRPr lang="en-US" sz="4000" dirty="0"/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3279590"/>
                <a:ext cx="5957455" cy="1323439"/>
              </a:xfrm>
              <a:prstGeom prst="rect">
                <a:avLst/>
              </a:prstGeom>
              <a:blipFill>
                <a:blip r:embed="rId2"/>
                <a:stretch>
                  <a:fillRect l="-3685" t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36291" y="395473"/>
                <a:ext cx="250100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1| </a:t>
                </a:r>
                <a14:m>
                  <m:oMath xmlns:m="http://schemas.openxmlformats.org/officeDocument/2006/math">
                    <m:r>
                      <a:rPr lang="en-US" sz="4000" b="0" i="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4000" b="0" i="0">
                        <a:latin typeface="Cambria Math" panose="02040503050406030204" pitchFamily="18" charset="0"/>
                      </a:rPr>
                      <m:t>BCD</m:t>
                    </m:r>
                    <m:r>
                      <m:rPr>
                        <m:nor/>
                      </m:rPr>
                      <a:rPr lang="en-US" sz="4000" smtClean="0">
                        <a:latin typeface="Cambria Math" panose="02040503050406030204" pitchFamily="18" charset="0"/>
                      </a:rPr>
                      <m:t>-</m:t>
                    </m:r>
                    <m:r>
                      <m:rPr>
                        <m:nor/>
                      </m:rPr>
                      <a:rPr lang="en-US" sz="4000" dirty="0">
                        <a:latin typeface="SutonnyMJ" pitchFamily="2" charset="0"/>
                        <a:ea typeface="Times New Roman" panose="02020603050405020304" pitchFamily="18" charset="0"/>
                      </a:rPr>
                      <m:t>G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91" y="395473"/>
                <a:ext cx="2501006" cy="707886"/>
              </a:xfrm>
              <a:prstGeom prst="rect">
                <a:avLst/>
              </a:prstGeom>
              <a:blipFill>
                <a:blip r:embed="rId3"/>
                <a:stretch>
                  <a:fillRect l="-8780"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4800" y="1177718"/>
                <a:ext cx="7543800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DBC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600" b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3600" b="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C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2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96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77718"/>
                <a:ext cx="7543800" cy="685124"/>
              </a:xfrm>
              <a:prstGeom prst="rect">
                <a:avLst/>
              </a:prstGeom>
              <a:blipFill>
                <a:blip r:embed="rId4"/>
                <a:stretch>
                  <a:fillRect t="-7965" b="-31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67145" y="1886674"/>
            <a:ext cx="763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wÎfz‡Ri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wZb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Kv‡Yi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mgwó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`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yB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mg‡Kv‡Yi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mgvb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19974" y="4039276"/>
                <a:ext cx="7543800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ABD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600" b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𝐴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  <m:r>
                      <a:rPr lang="en-US" sz="3600" b="0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𝐵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a:rPr lang="en-US" sz="3600" b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2</m:t>
                    </m:r>
                    <m:r>
                      <a:rPr lang="en-US" sz="3600" b="0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96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74" y="4039276"/>
                <a:ext cx="7543800" cy="685124"/>
              </a:xfrm>
              <a:prstGeom prst="rect">
                <a:avLst/>
              </a:prstGeom>
              <a:blipFill>
                <a:blip r:embed="rId5"/>
                <a:stretch>
                  <a:fillRect t="-8929" b="-33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00005" y="4764679"/>
            <a:ext cx="763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wÎfz‡Ri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wZb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†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Kv‡Yi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mgwó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`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yB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mg‡Kv‡Yi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mgvb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4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587</TotalTime>
  <Words>378</Words>
  <Application>Microsoft Office PowerPoint</Application>
  <PresentationFormat>On-screen Show (4:3)</PresentationFormat>
  <Paragraphs>53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Cambria Math</vt:lpstr>
      <vt:lpstr>SutonnyMJ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Smart-IT</dc:creator>
  <cp:lastModifiedBy>ROYAL</cp:lastModifiedBy>
  <cp:revision>173</cp:revision>
  <dcterms:created xsi:type="dcterms:W3CDTF">2019-05-05T09:12:18Z</dcterms:created>
  <dcterms:modified xsi:type="dcterms:W3CDTF">2021-03-17T15:12:36Z</dcterms:modified>
</cp:coreProperties>
</file>