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59778-91E2-4502-A574-F347330E59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B20EE5-08B7-49F5-ACCD-ADE8269CE99F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B9E4A4-8B63-406D-88E9-42E5F3538FCD}" type="parTrans" cxnId="{9FA9DD66-80F4-4176-9E76-1BDE31C9CEF8}">
      <dgm:prSet/>
      <dgm:spPr/>
      <dgm:t>
        <a:bodyPr/>
        <a:lstStyle/>
        <a:p>
          <a:endParaRPr lang="en-US"/>
        </a:p>
      </dgm:t>
    </dgm:pt>
    <dgm:pt modelId="{540E43FD-7830-4736-B848-13A1B66332B6}" type="sibTrans" cxnId="{9FA9DD66-80F4-4176-9E76-1BDE31C9CEF8}">
      <dgm:prSet/>
      <dgm:spPr/>
      <dgm:t>
        <a:bodyPr/>
        <a:lstStyle/>
        <a:p>
          <a:endParaRPr lang="en-US"/>
        </a:p>
      </dgm:t>
    </dgm:pt>
    <dgm:pt modelId="{77F2C0FE-EA46-44EE-99EC-E2B12BDC69F7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শিল্প 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8FE72B-B146-4920-86CC-2E577C7BC0A5}" type="parTrans" cxnId="{830F762D-903A-4C20-87C6-8B9D5ABA0C0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55869A-CAD2-4EBB-8C50-658B92F15D41}" type="sibTrans" cxnId="{830F762D-903A-4C20-87C6-8B9D5ABA0C0A}">
      <dgm:prSet/>
      <dgm:spPr/>
      <dgm:t>
        <a:bodyPr/>
        <a:lstStyle/>
        <a:p>
          <a:endParaRPr lang="en-US"/>
        </a:p>
      </dgm:t>
    </dgm:pt>
    <dgm:pt modelId="{032F4A67-B8F5-455C-8ECC-4425D5098808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প্রজনন শিল্প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নিষ্কাশন শিল্প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নির্মান শিল্প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সেবামূলক শিল্প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উৎপাদন শিল্প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D2C80D-8CEC-4972-B1B2-3E277F605BC3}" type="parTrans" cxnId="{EECBAAC0-35EC-4E7D-B1F7-E88D4A07918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4E5CF7-B3E3-4BF0-A253-FE44B396E767}" type="sibTrans" cxnId="{EECBAAC0-35EC-4E7D-B1F7-E88D4A079189}">
      <dgm:prSet/>
      <dgm:spPr/>
      <dgm:t>
        <a:bodyPr/>
        <a:lstStyle/>
        <a:p>
          <a:endParaRPr lang="en-US"/>
        </a:p>
      </dgm:t>
    </dgm:pt>
    <dgm:pt modelId="{5CB7998A-9ED8-4DB0-9915-1225CFC327CA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প্রত্যক্ষ সেবা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EB6393-3925-4300-9643-45835F36C5AC}" type="parTrans" cxnId="{86CC5A68-570A-4CEB-ACEF-50F053CEF93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418D2-5BCA-4140-A58A-B5D5C699C02B}" type="sibTrans" cxnId="{86CC5A68-570A-4CEB-ACEF-50F053CEF93E}">
      <dgm:prSet/>
      <dgm:spPr/>
      <dgm:t>
        <a:bodyPr/>
        <a:lstStyle/>
        <a:p>
          <a:endParaRPr lang="en-US"/>
        </a:p>
      </dgm:t>
    </dgm:pt>
    <dgm:pt modelId="{1244AF2F-FBBA-42F4-BACF-A3F51EC250E0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আইনবৃত্তি 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ডাক্তারি 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প্রকৌলবৃত্তি 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অডিট ফার্ম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DE3E02-1C0B-48E8-A4E8-F8CFFB07F51F}" type="parTrans" cxnId="{71E0D451-F83B-4083-BED8-949F3A5D776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0DD603-17E9-4A05-B12D-2C8D069B4399}" type="sibTrans" cxnId="{71E0D451-F83B-4083-BED8-949F3A5D7764}">
      <dgm:prSet/>
      <dgm:spPr/>
      <dgm:t>
        <a:bodyPr/>
        <a:lstStyle/>
        <a:p>
          <a:endParaRPr lang="en-US"/>
        </a:p>
      </dgm:t>
    </dgm:pt>
    <dgm:pt modelId="{AA9D0A81-E093-4525-B388-DDA58C21C0D3}">
      <dgm:prSet custT="1"/>
      <dgm:spPr/>
      <dgm:t>
        <a:bodyPr/>
        <a:lstStyle/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পন্য বিনিময় (ক্রয়-বিক্রয়) 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গুদামজাতকরন 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ব্যাংকিং 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বিমা</a:t>
          </a:r>
        </a:p>
        <a:p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বিজ্ঞাপন </a:t>
          </a:r>
        </a:p>
      </dgm:t>
    </dgm:pt>
    <dgm:pt modelId="{9FE63D2C-F750-45BB-8386-F15B5E975EB9}" type="parTrans" cxnId="{A8682FA4-C6B0-47CA-842A-773DF82E7F0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2499F9-C59E-4D04-807F-3A8CF66DC1A7}" type="sibTrans" cxnId="{A8682FA4-C6B0-47CA-842A-773DF82E7F02}">
      <dgm:prSet/>
      <dgm:spPr/>
      <dgm:t>
        <a:bodyPr/>
        <a:lstStyle/>
        <a:p>
          <a:endParaRPr lang="en-US"/>
        </a:p>
      </dgm:t>
    </dgm:pt>
    <dgm:pt modelId="{04A04578-1DD7-46CC-8B9B-DACDE01F4AF1}">
      <dgm:prSet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বাণিজ্য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4FD40B-2111-48D4-91ED-E8C212C2E2F8}" type="parTrans" cxnId="{3D70515C-D021-4AF6-8917-4A30E542AC7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031E9B-1F89-4F52-B30B-33F10077DF43}" type="sibTrans" cxnId="{3D70515C-D021-4AF6-8917-4A30E542AC75}">
      <dgm:prSet/>
      <dgm:spPr/>
      <dgm:t>
        <a:bodyPr/>
        <a:lstStyle/>
        <a:p>
          <a:endParaRPr lang="en-US"/>
        </a:p>
      </dgm:t>
    </dgm:pt>
    <dgm:pt modelId="{23A49116-2D16-4684-BAF2-8275C5C7BF2E}" type="pres">
      <dgm:prSet presAssocID="{3ED59778-91E2-4502-A574-F347330E59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C21432-94CA-442D-845B-82880CD91008}" type="pres">
      <dgm:prSet presAssocID="{9CB20EE5-08B7-49F5-ACCD-ADE8269CE99F}" presName="hierRoot1" presStyleCnt="0"/>
      <dgm:spPr/>
    </dgm:pt>
    <dgm:pt modelId="{2C4ED5E2-EEE0-4C23-A0FF-89859FC0FD85}" type="pres">
      <dgm:prSet presAssocID="{9CB20EE5-08B7-49F5-ACCD-ADE8269CE99F}" presName="composite" presStyleCnt="0"/>
      <dgm:spPr/>
    </dgm:pt>
    <dgm:pt modelId="{FE2B7C34-4868-45AB-8D4F-0562F9CD3317}" type="pres">
      <dgm:prSet presAssocID="{9CB20EE5-08B7-49F5-ACCD-ADE8269CE99F}" presName="background" presStyleLbl="node0" presStyleIdx="0" presStyleCnt="1"/>
      <dgm:spPr/>
    </dgm:pt>
    <dgm:pt modelId="{85D6A734-770A-4C46-A4C0-14D4C6254F17}" type="pres">
      <dgm:prSet presAssocID="{9CB20EE5-08B7-49F5-ACCD-ADE8269CE99F}" presName="text" presStyleLbl="fgAcc0" presStyleIdx="0" presStyleCnt="1" custLinFactNeighborY="-30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F599AB-7AE4-49D6-BF63-610ED71F734F}" type="pres">
      <dgm:prSet presAssocID="{9CB20EE5-08B7-49F5-ACCD-ADE8269CE99F}" presName="hierChild2" presStyleCnt="0"/>
      <dgm:spPr/>
    </dgm:pt>
    <dgm:pt modelId="{4ED83B03-A797-413A-AD9E-32C9C69C5B81}" type="pres">
      <dgm:prSet presAssocID="{028FE72B-B146-4920-86CC-2E577C7BC0A5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EE435C9-9BFE-4F42-923A-322CCBE6A9C4}" type="pres">
      <dgm:prSet presAssocID="{77F2C0FE-EA46-44EE-99EC-E2B12BDC69F7}" presName="hierRoot2" presStyleCnt="0"/>
      <dgm:spPr/>
    </dgm:pt>
    <dgm:pt modelId="{3039BA8E-D3E4-4C35-8FBE-2EACDB1DE155}" type="pres">
      <dgm:prSet presAssocID="{77F2C0FE-EA46-44EE-99EC-E2B12BDC69F7}" presName="composite2" presStyleCnt="0"/>
      <dgm:spPr/>
    </dgm:pt>
    <dgm:pt modelId="{3CEAAABE-2361-4640-B50F-50FE75C98390}" type="pres">
      <dgm:prSet presAssocID="{77F2C0FE-EA46-44EE-99EC-E2B12BDC69F7}" presName="background2" presStyleLbl="node2" presStyleIdx="0" presStyleCnt="3"/>
      <dgm:spPr/>
    </dgm:pt>
    <dgm:pt modelId="{4720E09E-721B-4133-99FA-FA6E33BFED9C}" type="pres">
      <dgm:prSet presAssocID="{77F2C0FE-EA46-44EE-99EC-E2B12BDC69F7}" presName="text2" presStyleLbl="fgAcc2" presStyleIdx="0" presStyleCnt="3" custLinFactNeighborX="-2145" custLinFactNeighborY="-15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78CB63-9ADC-4BB5-B2CE-F8BB11CB2BF3}" type="pres">
      <dgm:prSet presAssocID="{77F2C0FE-EA46-44EE-99EC-E2B12BDC69F7}" presName="hierChild3" presStyleCnt="0"/>
      <dgm:spPr/>
    </dgm:pt>
    <dgm:pt modelId="{1BD2C50D-87CA-40BB-817F-BF91336E55B1}" type="pres">
      <dgm:prSet presAssocID="{5BD2C80D-8CEC-4972-B1B2-3E277F605BC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7CD23B28-1A3E-472C-BC31-0F7BFFE2ED26}" type="pres">
      <dgm:prSet presAssocID="{032F4A67-B8F5-455C-8ECC-4425D5098808}" presName="hierRoot3" presStyleCnt="0"/>
      <dgm:spPr/>
    </dgm:pt>
    <dgm:pt modelId="{6AA3850A-CFF9-48AA-A2A4-72BE351A0C53}" type="pres">
      <dgm:prSet presAssocID="{032F4A67-B8F5-455C-8ECC-4425D5098808}" presName="composite3" presStyleCnt="0"/>
      <dgm:spPr/>
    </dgm:pt>
    <dgm:pt modelId="{2C8DBE29-4C0A-4313-ACF6-1878C894CC50}" type="pres">
      <dgm:prSet presAssocID="{032F4A67-B8F5-455C-8ECC-4425D5098808}" presName="background3" presStyleLbl="node3" presStyleIdx="0" presStyleCnt="3"/>
      <dgm:spPr/>
    </dgm:pt>
    <dgm:pt modelId="{A3D146DA-9A3D-4C82-88E3-45039D413BB4}" type="pres">
      <dgm:prSet presAssocID="{032F4A67-B8F5-455C-8ECC-4425D5098808}" presName="text3" presStyleLbl="fgAcc3" presStyleIdx="0" presStyleCnt="3" custScaleX="121836" custScaleY="2420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74EC85-644C-442B-8AE8-C795538AF8DC}" type="pres">
      <dgm:prSet presAssocID="{032F4A67-B8F5-455C-8ECC-4425D5098808}" presName="hierChild4" presStyleCnt="0"/>
      <dgm:spPr/>
    </dgm:pt>
    <dgm:pt modelId="{63C9C6B9-0DEE-4401-9D3F-B438FE9C9EBF}" type="pres">
      <dgm:prSet presAssocID="{FC4FD40B-2111-48D4-91ED-E8C212C2E2F8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922A9FF-6438-4BC6-8827-E1121C70258A}" type="pres">
      <dgm:prSet presAssocID="{04A04578-1DD7-46CC-8B9B-DACDE01F4AF1}" presName="hierRoot2" presStyleCnt="0"/>
      <dgm:spPr/>
    </dgm:pt>
    <dgm:pt modelId="{0F374FC3-543B-47EA-85EC-02C6D4F23142}" type="pres">
      <dgm:prSet presAssocID="{04A04578-1DD7-46CC-8B9B-DACDE01F4AF1}" presName="composite2" presStyleCnt="0"/>
      <dgm:spPr/>
    </dgm:pt>
    <dgm:pt modelId="{D294E42F-3964-4538-AC4D-7D7141C4C123}" type="pres">
      <dgm:prSet presAssocID="{04A04578-1DD7-46CC-8B9B-DACDE01F4AF1}" presName="background2" presStyleLbl="node2" presStyleIdx="1" presStyleCnt="3"/>
      <dgm:spPr/>
    </dgm:pt>
    <dgm:pt modelId="{B017E787-E3F7-4C76-8A3B-2062DD1046F2}" type="pres">
      <dgm:prSet presAssocID="{04A04578-1DD7-46CC-8B9B-DACDE01F4AF1}" presName="text2" presStyleLbl="fgAcc2" presStyleIdx="1" presStyleCnt="3" custLinFactNeighborX="-10117" custLinFactNeighborY="-12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F1870F-C900-4901-A0C9-EAFC30163C3D}" type="pres">
      <dgm:prSet presAssocID="{04A04578-1DD7-46CC-8B9B-DACDE01F4AF1}" presName="hierChild3" presStyleCnt="0"/>
      <dgm:spPr/>
    </dgm:pt>
    <dgm:pt modelId="{83D82932-AE81-46C6-A375-7D00479B0001}" type="pres">
      <dgm:prSet presAssocID="{9FE63D2C-F750-45BB-8386-F15B5E975EB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F869FE0-C37A-45A6-808B-7646DF303848}" type="pres">
      <dgm:prSet presAssocID="{AA9D0A81-E093-4525-B388-DDA58C21C0D3}" presName="hierRoot3" presStyleCnt="0"/>
      <dgm:spPr/>
    </dgm:pt>
    <dgm:pt modelId="{70470793-342A-41AC-8C48-BC981A8F5B13}" type="pres">
      <dgm:prSet presAssocID="{AA9D0A81-E093-4525-B388-DDA58C21C0D3}" presName="composite3" presStyleCnt="0"/>
      <dgm:spPr/>
    </dgm:pt>
    <dgm:pt modelId="{E49E5499-76CB-4771-A1D6-F700A32C7A0E}" type="pres">
      <dgm:prSet presAssocID="{AA9D0A81-E093-4525-B388-DDA58C21C0D3}" presName="background3" presStyleLbl="node3" presStyleIdx="1" presStyleCnt="3"/>
      <dgm:spPr/>
    </dgm:pt>
    <dgm:pt modelId="{3DA9B298-F0CE-4733-890E-975D4D1044C6}" type="pres">
      <dgm:prSet presAssocID="{AA9D0A81-E093-4525-B388-DDA58C21C0D3}" presName="text3" presStyleLbl="fgAcc3" presStyleIdx="1" presStyleCnt="3" custScaleX="124389" custScaleY="249916" custLinFactNeighborX="1771" custLinFactNeighborY="-1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AFA3B9-798D-461D-8ED4-E912A3DA97EC}" type="pres">
      <dgm:prSet presAssocID="{AA9D0A81-E093-4525-B388-DDA58C21C0D3}" presName="hierChild4" presStyleCnt="0"/>
      <dgm:spPr/>
    </dgm:pt>
    <dgm:pt modelId="{344F4B9C-FD9C-473A-86F0-27C11DDF5E5D}" type="pres">
      <dgm:prSet presAssocID="{CAEB6393-3925-4300-9643-45835F36C5A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49A1DE2-BC1D-4F87-8FBA-283DAB2E6EA8}" type="pres">
      <dgm:prSet presAssocID="{5CB7998A-9ED8-4DB0-9915-1225CFC327CA}" presName="hierRoot2" presStyleCnt="0"/>
      <dgm:spPr/>
    </dgm:pt>
    <dgm:pt modelId="{84188AA8-945B-4106-A620-0E3933B26918}" type="pres">
      <dgm:prSet presAssocID="{5CB7998A-9ED8-4DB0-9915-1225CFC327CA}" presName="composite2" presStyleCnt="0"/>
      <dgm:spPr/>
    </dgm:pt>
    <dgm:pt modelId="{AB3B12BB-5A80-4C32-80EB-1CE8C7BC8C78}" type="pres">
      <dgm:prSet presAssocID="{5CB7998A-9ED8-4DB0-9915-1225CFC327CA}" presName="background2" presStyleLbl="node2" presStyleIdx="2" presStyleCnt="3"/>
      <dgm:spPr/>
    </dgm:pt>
    <dgm:pt modelId="{546C3BC4-0D35-44A6-B81E-472EE1F3C2C3}" type="pres">
      <dgm:prSet presAssocID="{5CB7998A-9ED8-4DB0-9915-1225CFC327CA}" presName="text2" presStyleLbl="fgAcc2" presStyleIdx="2" presStyleCnt="3" custLinFactNeighborX="-2145" custLinFactNeighborY="-15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01C87-2CE8-441C-A422-148A28DCC332}" type="pres">
      <dgm:prSet presAssocID="{5CB7998A-9ED8-4DB0-9915-1225CFC327CA}" presName="hierChild3" presStyleCnt="0"/>
      <dgm:spPr/>
    </dgm:pt>
    <dgm:pt modelId="{150962FF-C951-45F5-9D46-C3A8A2D819F1}" type="pres">
      <dgm:prSet presAssocID="{A4DE3E02-1C0B-48E8-A4E8-F8CFFB07F51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3AD4662F-C4BA-40D6-B509-9C05AEA45D1F}" type="pres">
      <dgm:prSet presAssocID="{1244AF2F-FBBA-42F4-BACF-A3F51EC250E0}" presName="hierRoot3" presStyleCnt="0"/>
      <dgm:spPr/>
    </dgm:pt>
    <dgm:pt modelId="{4D38DFE7-2F6A-4D68-AC59-338F1425668B}" type="pres">
      <dgm:prSet presAssocID="{1244AF2F-FBBA-42F4-BACF-A3F51EC250E0}" presName="composite3" presStyleCnt="0"/>
      <dgm:spPr/>
    </dgm:pt>
    <dgm:pt modelId="{C7E8944A-B745-4024-8125-12FA97E08C5C}" type="pres">
      <dgm:prSet presAssocID="{1244AF2F-FBBA-42F4-BACF-A3F51EC250E0}" presName="background3" presStyleLbl="node3" presStyleIdx="2" presStyleCnt="3"/>
      <dgm:spPr/>
    </dgm:pt>
    <dgm:pt modelId="{A1B0EC69-92AE-42C5-A8E7-3AEFCCBAF5B5}" type="pres">
      <dgm:prSet presAssocID="{1244AF2F-FBBA-42F4-BACF-A3F51EC250E0}" presName="text3" presStyleLbl="fgAcc3" presStyleIdx="2" presStyleCnt="3" custScaleX="134743" custScaleY="239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44331D-63ED-49E4-8957-B43C053C470A}" type="pres">
      <dgm:prSet presAssocID="{1244AF2F-FBBA-42F4-BACF-A3F51EC250E0}" presName="hierChild4" presStyleCnt="0"/>
      <dgm:spPr/>
    </dgm:pt>
  </dgm:ptLst>
  <dgm:cxnLst>
    <dgm:cxn modelId="{86CC5A68-570A-4CEB-ACEF-50F053CEF93E}" srcId="{9CB20EE5-08B7-49F5-ACCD-ADE8269CE99F}" destId="{5CB7998A-9ED8-4DB0-9915-1225CFC327CA}" srcOrd="2" destOrd="0" parTransId="{CAEB6393-3925-4300-9643-45835F36C5AC}" sibTransId="{E79418D2-5BCA-4140-A58A-B5D5C699C02B}"/>
    <dgm:cxn modelId="{DAC1CCA3-59B6-4227-9EC3-6C309F8E3C5F}" type="presOf" srcId="{CAEB6393-3925-4300-9643-45835F36C5AC}" destId="{344F4B9C-FD9C-473A-86F0-27C11DDF5E5D}" srcOrd="0" destOrd="0" presId="urn:microsoft.com/office/officeart/2005/8/layout/hierarchy1"/>
    <dgm:cxn modelId="{7E0348F5-474D-452F-8F50-5E26F408D73B}" type="presOf" srcId="{9CB20EE5-08B7-49F5-ACCD-ADE8269CE99F}" destId="{85D6A734-770A-4C46-A4C0-14D4C6254F17}" srcOrd="0" destOrd="0" presId="urn:microsoft.com/office/officeart/2005/8/layout/hierarchy1"/>
    <dgm:cxn modelId="{FD94C4FF-7080-4627-A20E-2A39FC598631}" type="presOf" srcId="{FC4FD40B-2111-48D4-91ED-E8C212C2E2F8}" destId="{63C9C6B9-0DEE-4401-9D3F-B438FE9C9EBF}" srcOrd="0" destOrd="0" presId="urn:microsoft.com/office/officeart/2005/8/layout/hierarchy1"/>
    <dgm:cxn modelId="{10222A16-5363-42F2-BD17-2B6587DF53EA}" type="presOf" srcId="{032F4A67-B8F5-455C-8ECC-4425D5098808}" destId="{A3D146DA-9A3D-4C82-88E3-45039D413BB4}" srcOrd="0" destOrd="0" presId="urn:microsoft.com/office/officeart/2005/8/layout/hierarchy1"/>
    <dgm:cxn modelId="{9FA9DD66-80F4-4176-9E76-1BDE31C9CEF8}" srcId="{3ED59778-91E2-4502-A574-F347330E592F}" destId="{9CB20EE5-08B7-49F5-ACCD-ADE8269CE99F}" srcOrd="0" destOrd="0" parTransId="{60B9E4A4-8B63-406D-88E9-42E5F3538FCD}" sibTransId="{540E43FD-7830-4736-B848-13A1B66332B6}"/>
    <dgm:cxn modelId="{71E0D451-F83B-4083-BED8-949F3A5D7764}" srcId="{5CB7998A-9ED8-4DB0-9915-1225CFC327CA}" destId="{1244AF2F-FBBA-42F4-BACF-A3F51EC250E0}" srcOrd="0" destOrd="0" parTransId="{A4DE3E02-1C0B-48E8-A4E8-F8CFFB07F51F}" sibTransId="{540DD603-17E9-4A05-B12D-2C8D069B4399}"/>
    <dgm:cxn modelId="{DC3403B9-70D6-4A50-8D0A-C6EBBB40C511}" type="presOf" srcId="{A4DE3E02-1C0B-48E8-A4E8-F8CFFB07F51F}" destId="{150962FF-C951-45F5-9D46-C3A8A2D819F1}" srcOrd="0" destOrd="0" presId="urn:microsoft.com/office/officeart/2005/8/layout/hierarchy1"/>
    <dgm:cxn modelId="{A8682FA4-C6B0-47CA-842A-773DF82E7F02}" srcId="{04A04578-1DD7-46CC-8B9B-DACDE01F4AF1}" destId="{AA9D0A81-E093-4525-B388-DDA58C21C0D3}" srcOrd="0" destOrd="0" parTransId="{9FE63D2C-F750-45BB-8386-F15B5E975EB9}" sibTransId="{512499F9-C59E-4D04-807F-3A8CF66DC1A7}"/>
    <dgm:cxn modelId="{772343E4-5357-4ED5-B8F6-69170F6A157A}" type="presOf" srcId="{AA9D0A81-E093-4525-B388-DDA58C21C0D3}" destId="{3DA9B298-F0CE-4733-890E-975D4D1044C6}" srcOrd="0" destOrd="0" presId="urn:microsoft.com/office/officeart/2005/8/layout/hierarchy1"/>
    <dgm:cxn modelId="{E5155F01-21E6-465F-B959-47ACFD7BB2A7}" type="presOf" srcId="{1244AF2F-FBBA-42F4-BACF-A3F51EC250E0}" destId="{A1B0EC69-92AE-42C5-A8E7-3AEFCCBAF5B5}" srcOrd="0" destOrd="0" presId="urn:microsoft.com/office/officeart/2005/8/layout/hierarchy1"/>
    <dgm:cxn modelId="{537017DD-2CA5-41DF-9033-32AE46F1DBEF}" type="presOf" srcId="{04A04578-1DD7-46CC-8B9B-DACDE01F4AF1}" destId="{B017E787-E3F7-4C76-8A3B-2062DD1046F2}" srcOrd="0" destOrd="0" presId="urn:microsoft.com/office/officeart/2005/8/layout/hierarchy1"/>
    <dgm:cxn modelId="{978F692E-2ACA-47E3-AF4C-12556658F27E}" type="presOf" srcId="{3ED59778-91E2-4502-A574-F347330E592F}" destId="{23A49116-2D16-4684-BAF2-8275C5C7BF2E}" srcOrd="0" destOrd="0" presId="urn:microsoft.com/office/officeart/2005/8/layout/hierarchy1"/>
    <dgm:cxn modelId="{EECBAAC0-35EC-4E7D-B1F7-E88D4A079189}" srcId="{77F2C0FE-EA46-44EE-99EC-E2B12BDC69F7}" destId="{032F4A67-B8F5-455C-8ECC-4425D5098808}" srcOrd="0" destOrd="0" parTransId="{5BD2C80D-8CEC-4972-B1B2-3E277F605BC3}" sibTransId="{A14E5CF7-B3E3-4BF0-A253-FE44B396E767}"/>
    <dgm:cxn modelId="{830F762D-903A-4C20-87C6-8B9D5ABA0C0A}" srcId="{9CB20EE5-08B7-49F5-ACCD-ADE8269CE99F}" destId="{77F2C0FE-EA46-44EE-99EC-E2B12BDC69F7}" srcOrd="0" destOrd="0" parTransId="{028FE72B-B146-4920-86CC-2E577C7BC0A5}" sibTransId="{9B55869A-CAD2-4EBB-8C50-658B92F15D41}"/>
    <dgm:cxn modelId="{787D6327-29C8-4C83-B370-0511E056C30F}" type="presOf" srcId="{5BD2C80D-8CEC-4972-B1B2-3E277F605BC3}" destId="{1BD2C50D-87CA-40BB-817F-BF91336E55B1}" srcOrd="0" destOrd="0" presId="urn:microsoft.com/office/officeart/2005/8/layout/hierarchy1"/>
    <dgm:cxn modelId="{A02C980F-38C9-4C90-819D-2DD24E3D284E}" type="presOf" srcId="{9FE63D2C-F750-45BB-8386-F15B5E975EB9}" destId="{83D82932-AE81-46C6-A375-7D00479B0001}" srcOrd="0" destOrd="0" presId="urn:microsoft.com/office/officeart/2005/8/layout/hierarchy1"/>
    <dgm:cxn modelId="{3D70515C-D021-4AF6-8917-4A30E542AC75}" srcId="{9CB20EE5-08B7-49F5-ACCD-ADE8269CE99F}" destId="{04A04578-1DD7-46CC-8B9B-DACDE01F4AF1}" srcOrd="1" destOrd="0" parTransId="{FC4FD40B-2111-48D4-91ED-E8C212C2E2F8}" sibTransId="{BE031E9B-1F89-4F52-B30B-33F10077DF43}"/>
    <dgm:cxn modelId="{543C095F-A2D1-4D9F-813C-D71DBA4FD534}" type="presOf" srcId="{028FE72B-B146-4920-86CC-2E577C7BC0A5}" destId="{4ED83B03-A797-413A-AD9E-32C9C69C5B81}" srcOrd="0" destOrd="0" presId="urn:microsoft.com/office/officeart/2005/8/layout/hierarchy1"/>
    <dgm:cxn modelId="{23CDEA00-674B-468B-8649-847713480AD3}" type="presOf" srcId="{77F2C0FE-EA46-44EE-99EC-E2B12BDC69F7}" destId="{4720E09E-721B-4133-99FA-FA6E33BFED9C}" srcOrd="0" destOrd="0" presId="urn:microsoft.com/office/officeart/2005/8/layout/hierarchy1"/>
    <dgm:cxn modelId="{BFBD4BFC-61CA-442A-9D7F-BCF1DC6CAC10}" type="presOf" srcId="{5CB7998A-9ED8-4DB0-9915-1225CFC327CA}" destId="{546C3BC4-0D35-44A6-B81E-472EE1F3C2C3}" srcOrd="0" destOrd="0" presId="urn:microsoft.com/office/officeart/2005/8/layout/hierarchy1"/>
    <dgm:cxn modelId="{1BD2DE40-F740-4A86-8DF7-8BF931697701}" type="presParOf" srcId="{23A49116-2D16-4684-BAF2-8275C5C7BF2E}" destId="{F6C21432-94CA-442D-845B-82880CD91008}" srcOrd="0" destOrd="0" presId="urn:microsoft.com/office/officeart/2005/8/layout/hierarchy1"/>
    <dgm:cxn modelId="{102A2D1A-45B4-4494-8465-616344CC36FB}" type="presParOf" srcId="{F6C21432-94CA-442D-845B-82880CD91008}" destId="{2C4ED5E2-EEE0-4C23-A0FF-89859FC0FD85}" srcOrd="0" destOrd="0" presId="urn:microsoft.com/office/officeart/2005/8/layout/hierarchy1"/>
    <dgm:cxn modelId="{BC2FCD35-D16B-405E-B389-AEFCC3401633}" type="presParOf" srcId="{2C4ED5E2-EEE0-4C23-A0FF-89859FC0FD85}" destId="{FE2B7C34-4868-45AB-8D4F-0562F9CD3317}" srcOrd="0" destOrd="0" presId="urn:microsoft.com/office/officeart/2005/8/layout/hierarchy1"/>
    <dgm:cxn modelId="{FC6E8E48-1C61-4BF5-8BB7-3EDD34B4C8CB}" type="presParOf" srcId="{2C4ED5E2-EEE0-4C23-A0FF-89859FC0FD85}" destId="{85D6A734-770A-4C46-A4C0-14D4C6254F17}" srcOrd="1" destOrd="0" presId="urn:microsoft.com/office/officeart/2005/8/layout/hierarchy1"/>
    <dgm:cxn modelId="{DAE71366-48EA-4415-A725-89533F9BB166}" type="presParOf" srcId="{F6C21432-94CA-442D-845B-82880CD91008}" destId="{19F599AB-7AE4-49D6-BF63-610ED71F734F}" srcOrd="1" destOrd="0" presId="urn:microsoft.com/office/officeart/2005/8/layout/hierarchy1"/>
    <dgm:cxn modelId="{618C9505-95BA-4A65-A03B-3748F580C432}" type="presParOf" srcId="{19F599AB-7AE4-49D6-BF63-610ED71F734F}" destId="{4ED83B03-A797-413A-AD9E-32C9C69C5B81}" srcOrd="0" destOrd="0" presId="urn:microsoft.com/office/officeart/2005/8/layout/hierarchy1"/>
    <dgm:cxn modelId="{020E69F9-3D78-4C19-84DB-1F62CF22AE2E}" type="presParOf" srcId="{19F599AB-7AE4-49D6-BF63-610ED71F734F}" destId="{FEE435C9-9BFE-4F42-923A-322CCBE6A9C4}" srcOrd="1" destOrd="0" presId="urn:microsoft.com/office/officeart/2005/8/layout/hierarchy1"/>
    <dgm:cxn modelId="{B6EE1ED1-1879-42C3-8BDE-CE7EB97BEBCF}" type="presParOf" srcId="{FEE435C9-9BFE-4F42-923A-322CCBE6A9C4}" destId="{3039BA8E-D3E4-4C35-8FBE-2EACDB1DE155}" srcOrd="0" destOrd="0" presId="urn:microsoft.com/office/officeart/2005/8/layout/hierarchy1"/>
    <dgm:cxn modelId="{C0CC9E10-F7B5-4913-9B70-4FB7F20CC5DF}" type="presParOf" srcId="{3039BA8E-D3E4-4C35-8FBE-2EACDB1DE155}" destId="{3CEAAABE-2361-4640-B50F-50FE75C98390}" srcOrd="0" destOrd="0" presId="urn:microsoft.com/office/officeart/2005/8/layout/hierarchy1"/>
    <dgm:cxn modelId="{2BC471EC-785A-48C6-A6E5-2DA0E9CE0851}" type="presParOf" srcId="{3039BA8E-D3E4-4C35-8FBE-2EACDB1DE155}" destId="{4720E09E-721B-4133-99FA-FA6E33BFED9C}" srcOrd="1" destOrd="0" presId="urn:microsoft.com/office/officeart/2005/8/layout/hierarchy1"/>
    <dgm:cxn modelId="{A71EF4F9-ADC1-4113-9814-C99F73A09991}" type="presParOf" srcId="{FEE435C9-9BFE-4F42-923A-322CCBE6A9C4}" destId="{4E78CB63-9ADC-4BB5-B2CE-F8BB11CB2BF3}" srcOrd="1" destOrd="0" presId="urn:microsoft.com/office/officeart/2005/8/layout/hierarchy1"/>
    <dgm:cxn modelId="{EC9D5A19-2C0B-4E78-97D7-6DBB26EB91D8}" type="presParOf" srcId="{4E78CB63-9ADC-4BB5-B2CE-F8BB11CB2BF3}" destId="{1BD2C50D-87CA-40BB-817F-BF91336E55B1}" srcOrd="0" destOrd="0" presId="urn:microsoft.com/office/officeart/2005/8/layout/hierarchy1"/>
    <dgm:cxn modelId="{453B4835-FB11-4701-991D-7F427931B6D5}" type="presParOf" srcId="{4E78CB63-9ADC-4BB5-B2CE-F8BB11CB2BF3}" destId="{7CD23B28-1A3E-472C-BC31-0F7BFFE2ED26}" srcOrd="1" destOrd="0" presId="urn:microsoft.com/office/officeart/2005/8/layout/hierarchy1"/>
    <dgm:cxn modelId="{C09F3270-F7F6-49F6-918B-88B314ACE6BF}" type="presParOf" srcId="{7CD23B28-1A3E-472C-BC31-0F7BFFE2ED26}" destId="{6AA3850A-CFF9-48AA-A2A4-72BE351A0C53}" srcOrd="0" destOrd="0" presId="urn:microsoft.com/office/officeart/2005/8/layout/hierarchy1"/>
    <dgm:cxn modelId="{6DA2E20F-D3EE-498D-B1A7-A2B7699A895A}" type="presParOf" srcId="{6AA3850A-CFF9-48AA-A2A4-72BE351A0C53}" destId="{2C8DBE29-4C0A-4313-ACF6-1878C894CC50}" srcOrd="0" destOrd="0" presId="urn:microsoft.com/office/officeart/2005/8/layout/hierarchy1"/>
    <dgm:cxn modelId="{C94CCD8F-3104-4B5B-9566-FB4D8FD4FBFF}" type="presParOf" srcId="{6AA3850A-CFF9-48AA-A2A4-72BE351A0C53}" destId="{A3D146DA-9A3D-4C82-88E3-45039D413BB4}" srcOrd="1" destOrd="0" presId="urn:microsoft.com/office/officeart/2005/8/layout/hierarchy1"/>
    <dgm:cxn modelId="{4740D5D0-F964-4085-B1E5-CC28A19813EF}" type="presParOf" srcId="{7CD23B28-1A3E-472C-BC31-0F7BFFE2ED26}" destId="{F074EC85-644C-442B-8AE8-C795538AF8DC}" srcOrd="1" destOrd="0" presId="urn:microsoft.com/office/officeart/2005/8/layout/hierarchy1"/>
    <dgm:cxn modelId="{83E9D40F-6EFF-4406-8551-9BFABDE206E3}" type="presParOf" srcId="{19F599AB-7AE4-49D6-BF63-610ED71F734F}" destId="{63C9C6B9-0DEE-4401-9D3F-B438FE9C9EBF}" srcOrd="2" destOrd="0" presId="urn:microsoft.com/office/officeart/2005/8/layout/hierarchy1"/>
    <dgm:cxn modelId="{7AE3678A-1EFC-421B-A8C2-2CDFFA867D1D}" type="presParOf" srcId="{19F599AB-7AE4-49D6-BF63-610ED71F734F}" destId="{C922A9FF-6438-4BC6-8827-E1121C70258A}" srcOrd="3" destOrd="0" presId="urn:microsoft.com/office/officeart/2005/8/layout/hierarchy1"/>
    <dgm:cxn modelId="{1D93400D-0B2E-4009-9D66-E6EDE76056EF}" type="presParOf" srcId="{C922A9FF-6438-4BC6-8827-E1121C70258A}" destId="{0F374FC3-543B-47EA-85EC-02C6D4F23142}" srcOrd="0" destOrd="0" presId="urn:microsoft.com/office/officeart/2005/8/layout/hierarchy1"/>
    <dgm:cxn modelId="{4953D3BA-B265-4BD0-BE70-43BCACA14CFD}" type="presParOf" srcId="{0F374FC3-543B-47EA-85EC-02C6D4F23142}" destId="{D294E42F-3964-4538-AC4D-7D7141C4C123}" srcOrd="0" destOrd="0" presId="urn:microsoft.com/office/officeart/2005/8/layout/hierarchy1"/>
    <dgm:cxn modelId="{54C85BBB-EEEC-47B2-B347-0865CEAFF134}" type="presParOf" srcId="{0F374FC3-543B-47EA-85EC-02C6D4F23142}" destId="{B017E787-E3F7-4C76-8A3B-2062DD1046F2}" srcOrd="1" destOrd="0" presId="urn:microsoft.com/office/officeart/2005/8/layout/hierarchy1"/>
    <dgm:cxn modelId="{78715FAB-4BBE-40AF-B571-9E7AEE193761}" type="presParOf" srcId="{C922A9FF-6438-4BC6-8827-E1121C70258A}" destId="{28F1870F-C900-4901-A0C9-EAFC30163C3D}" srcOrd="1" destOrd="0" presId="urn:microsoft.com/office/officeart/2005/8/layout/hierarchy1"/>
    <dgm:cxn modelId="{B51A1D25-3A29-4FB5-B2DB-D33B32475FB5}" type="presParOf" srcId="{28F1870F-C900-4901-A0C9-EAFC30163C3D}" destId="{83D82932-AE81-46C6-A375-7D00479B0001}" srcOrd="0" destOrd="0" presId="urn:microsoft.com/office/officeart/2005/8/layout/hierarchy1"/>
    <dgm:cxn modelId="{643DAB59-5A88-43E2-9EC4-80A73D54A106}" type="presParOf" srcId="{28F1870F-C900-4901-A0C9-EAFC30163C3D}" destId="{CF869FE0-C37A-45A6-808B-7646DF303848}" srcOrd="1" destOrd="0" presId="urn:microsoft.com/office/officeart/2005/8/layout/hierarchy1"/>
    <dgm:cxn modelId="{05ADDCF5-B7A8-448D-8580-BF57F9F3340D}" type="presParOf" srcId="{CF869FE0-C37A-45A6-808B-7646DF303848}" destId="{70470793-342A-41AC-8C48-BC981A8F5B13}" srcOrd="0" destOrd="0" presId="urn:microsoft.com/office/officeart/2005/8/layout/hierarchy1"/>
    <dgm:cxn modelId="{197A26B7-BBF0-47B8-83A2-5C443521C572}" type="presParOf" srcId="{70470793-342A-41AC-8C48-BC981A8F5B13}" destId="{E49E5499-76CB-4771-A1D6-F700A32C7A0E}" srcOrd="0" destOrd="0" presId="urn:microsoft.com/office/officeart/2005/8/layout/hierarchy1"/>
    <dgm:cxn modelId="{605450DF-90A6-4A28-B28E-6361AE65F27F}" type="presParOf" srcId="{70470793-342A-41AC-8C48-BC981A8F5B13}" destId="{3DA9B298-F0CE-4733-890E-975D4D1044C6}" srcOrd="1" destOrd="0" presId="urn:microsoft.com/office/officeart/2005/8/layout/hierarchy1"/>
    <dgm:cxn modelId="{454F1605-E7E9-4E12-950B-162BC59EDCFD}" type="presParOf" srcId="{CF869FE0-C37A-45A6-808B-7646DF303848}" destId="{27AFA3B9-798D-461D-8ED4-E912A3DA97EC}" srcOrd="1" destOrd="0" presId="urn:microsoft.com/office/officeart/2005/8/layout/hierarchy1"/>
    <dgm:cxn modelId="{5A063FA0-8381-4DA8-9A6E-CC08C3A00E9A}" type="presParOf" srcId="{19F599AB-7AE4-49D6-BF63-610ED71F734F}" destId="{344F4B9C-FD9C-473A-86F0-27C11DDF5E5D}" srcOrd="4" destOrd="0" presId="urn:microsoft.com/office/officeart/2005/8/layout/hierarchy1"/>
    <dgm:cxn modelId="{23F687B9-F806-48CB-ACCF-0A3ED02EB48D}" type="presParOf" srcId="{19F599AB-7AE4-49D6-BF63-610ED71F734F}" destId="{149A1DE2-BC1D-4F87-8FBA-283DAB2E6EA8}" srcOrd="5" destOrd="0" presId="urn:microsoft.com/office/officeart/2005/8/layout/hierarchy1"/>
    <dgm:cxn modelId="{1B7C2C6D-3E9D-4050-914B-7D126B33A7E4}" type="presParOf" srcId="{149A1DE2-BC1D-4F87-8FBA-283DAB2E6EA8}" destId="{84188AA8-945B-4106-A620-0E3933B26918}" srcOrd="0" destOrd="0" presId="urn:microsoft.com/office/officeart/2005/8/layout/hierarchy1"/>
    <dgm:cxn modelId="{7EA0FC5C-A81D-46DC-9D5F-6B5913A4ACB8}" type="presParOf" srcId="{84188AA8-945B-4106-A620-0E3933B26918}" destId="{AB3B12BB-5A80-4C32-80EB-1CE8C7BC8C78}" srcOrd="0" destOrd="0" presId="urn:microsoft.com/office/officeart/2005/8/layout/hierarchy1"/>
    <dgm:cxn modelId="{05AC43B1-C774-48A8-884E-B07446B2BF4E}" type="presParOf" srcId="{84188AA8-945B-4106-A620-0E3933B26918}" destId="{546C3BC4-0D35-44A6-B81E-472EE1F3C2C3}" srcOrd="1" destOrd="0" presId="urn:microsoft.com/office/officeart/2005/8/layout/hierarchy1"/>
    <dgm:cxn modelId="{68A747D5-C200-4ED0-81F2-47D4500E392E}" type="presParOf" srcId="{149A1DE2-BC1D-4F87-8FBA-283DAB2E6EA8}" destId="{AC501C87-2CE8-441C-A422-148A28DCC332}" srcOrd="1" destOrd="0" presId="urn:microsoft.com/office/officeart/2005/8/layout/hierarchy1"/>
    <dgm:cxn modelId="{10188DE7-5042-49D6-B5BD-0EAE915EE3F4}" type="presParOf" srcId="{AC501C87-2CE8-441C-A422-148A28DCC332}" destId="{150962FF-C951-45F5-9D46-C3A8A2D819F1}" srcOrd="0" destOrd="0" presId="urn:microsoft.com/office/officeart/2005/8/layout/hierarchy1"/>
    <dgm:cxn modelId="{055695C7-C4E0-4D50-A541-F61B66ABEC55}" type="presParOf" srcId="{AC501C87-2CE8-441C-A422-148A28DCC332}" destId="{3AD4662F-C4BA-40D6-B509-9C05AEA45D1F}" srcOrd="1" destOrd="0" presId="urn:microsoft.com/office/officeart/2005/8/layout/hierarchy1"/>
    <dgm:cxn modelId="{9E5DC1F2-DBDC-4458-924E-7E9B42A2644C}" type="presParOf" srcId="{3AD4662F-C4BA-40D6-B509-9C05AEA45D1F}" destId="{4D38DFE7-2F6A-4D68-AC59-338F1425668B}" srcOrd="0" destOrd="0" presId="urn:microsoft.com/office/officeart/2005/8/layout/hierarchy1"/>
    <dgm:cxn modelId="{86F5E99C-ACA8-4216-B3F1-294B263B9EFD}" type="presParOf" srcId="{4D38DFE7-2F6A-4D68-AC59-338F1425668B}" destId="{C7E8944A-B745-4024-8125-12FA97E08C5C}" srcOrd="0" destOrd="0" presId="urn:microsoft.com/office/officeart/2005/8/layout/hierarchy1"/>
    <dgm:cxn modelId="{D537F43E-33D9-45FC-AF00-E30A334FA350}" type="presParOf" srcId="{4D38DFE7-2F6A-4D68-AC59-338F1425668B}" destId="{A1B0EC69-92AE-42C5-A8E7-3AEFCCBAF5B5}" srcOrd="1" destOrd="0" presId="urn:microsoft.com/office/officeart/2005/8/layout/hierarchy1"/>
    <dgm:cxn modelId="{53186BF3-A959-41B3-96F3-CE181A2F28B8}" type="presParOf" srcId="{3AD4662F-C4BA-40D6-B509-9C05AEA45D1F}" destId="{DB44331D-63ED-49E4-8957-B43C053C47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962FF-C951-45F5-9D46-C3A8A2D819F1}">
      <dsp:nvSpPr>
        <dsp:cNvPr id="0" name=""/>
        <dsp:cNvSpPr/>
      </dsp:nvSpPr>
      <dsp:spPr>
        <a:xfrm>
          <a:off x="6838774" y="2251686"/>
          <a:ext cx="91440" cy="602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565"/>
              </a:lnTo>
              <a:lnTo>
                <a:pt x="78770" y="459565"/>
              </a:lnTo>
              <a:lnTo>
                <a:pt x="78770" y="60230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F4B9C-FD9C-473A-86F0-27C11DDF5E5D}">
      <dsp:nvSpPr>
        <dsp:cNvPr id="0" name=""/>
        <dsp:cNvSpPr/>
      </dsp:nvSpPr>
      <dsp:spPr>
        <a:xfrm>
          <a:off x="4628509" y="949390"/>
          <a:ext cx="2255985" cy="323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49"/>
              </a:lnTo>
              <a:lnTo>
                <a:pt x="2255985" y="181149"/>
              </a:lnTo>
              <a:lnTo>
                <a:pt x="2255985" y="3238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82932-AE81-46C6-A375-7D00479B0001}">
      <dsp:nvSpPr>
        <dsp:cNvPr id="0" name=""/>
        <dsp:cNvSpPr/>
      </dsp:nvSpPr>
      <dsp:spPr>
        <a:xfrm>
          <a:off x="4422908" y="2278983"/>
          <a:ext cx="183170" cy="56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619"/>
              </a:lnTo>
              <a:lnTo>
                <a:pt x="183170" y="418619"/>
              </a:lnTo>
              <a:lnTo>
                <a:pt x="183170" y="56135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9C6B9-0DEE-4401-9D3F-B438FE9C9EBF}">
      <dsp:nvSpPr>
        <dsp:cNvPr id="0" name=""/>
        <dsp:cNvSpPr/>
      </dsp:nvSpPr>
      <dsp:spPr>
        <a:xfrm>
          <a:off x="4422908" y="949390"/>
          <a:ext cx="205600" cy="351185"/>
        </a:xfrm>
        <a:custGeom>
          <a:avLst/>
          <a:gdLst/>
          <a:ahLst/>
          <a:cxnLst/>
          <a:rect l="0" t="0" r="0" b="0"/>
          <a:pathLst>
            <a:path>
              <a:moveTo>
                <a:pt x="205600" y="0"/>
              </a:moveTo>
              <a:lnTo>
                <a:pt x="205600" y="208447"/>
              </a:lnTo>
              <a:lnTo>
                <a:pt x="0" y="208447"/>
              </a:lnTo>
              <a:lnTo>
                <a:pt x="0" y="35118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2C50D-87CA-40BB-817F-BF91336E55B1}">
      <dsp:nvSpPr>
        <dsp:cNvPr id="0" name=""/>
        <dsp:cNvSpPr/>
      </dsp:nvSpPr>
      <dsp:spPr>
        <a:xfrm>
          <a:off x="2260703" y="2251686"/>
          <a:ext cx="91440" cy="602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565"/>
              </a:lnTo>
              <a:lnTo>
                <a:pt x="78770" y="459565"/>
              </a:lnTo>
              <a:lnTo>
                <a:pt x="78770" y="60230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83B03-A797-413A-AD9E-32C9C69C5B81}">
      <dsp:nvSpPr>
        <dsp:cNvPr id="0" name=""/>
        <dsp:cNvSpPr/>
      </dsp:nvSpPr>
      <dsp:spPr>
        <a:xfrm>
          <a:off x="2306423" y="949390"/>
          <a:ext cx="2322085" cy="323887"/>
        </a:xfrm>
        <a:custGeom>
          <a:avLst/>
          <a:gdLst/>
          <a:ahLst/>
          <a:cxnLst/>
          <a:rect l="0" t="0" r="0" b="0"/>
          <a:pathLst>
            <a:path>
              <a:moveTo>
                <a:pt x="2322085" y="0"/>
              </a:moveTo>
              <a:lnTo>
                <a:pt x="2322085" y="181149"/>
              </a:lnTo>
              <a:lnTo>
                <a:pt x="0" y="181149"/>
              </a:lnTo>
              <a:lnTo>
                <a:pt x="0" y="3238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B7C34-4868-45AB-8D4F-0562F9CD3317}">
      <dsp:nvSpPr>
        <dsp:cNvPr id="0" name=""/>
        <dsp:cNvSpPr/>
      </dsp:nvSpPr>
      <dsp:spPr>
        <a:xfrm>
          <a:off x="3858109" y="-29017"/>
          <a:ext cx="1540800" cy="978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6A734-770A-4C46-A4C0-14D4C6254F17}">
      <dsp:nvSpPr>
        <dsp:cNvPr id="0" name=""/>
        <dsp:cNvSpPr/>
      </dsp:nvSpPr>
      <dsp:spPr>
        <a:xfrm>
          <a:off x="4029309" y="133622"/>
          <a:ext cx="1540800" cy="978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57966" y="162279"/>
        <a:ext cx="1483486" cy="921094"/>
      </dsp:txXfrm>
    </dsp:sp>
    <dsp:sp modelId="{3CEAAABE-2361-4640-B50F-50FE75C98390}">
      <dsp:nvSpPr>
        <dsp:cNvPr id="0" name=""/>
        <dsp:cNvSpPr/>
      </dsp:nvSpPr>
      <dsp:spPr>
        <a:xfrm>
          <a:off x="1536023" y="1273277"/>
          <a:ext cx="1540800" cy="978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0E09E-721B-4133-99FA-FA6E33BFED9C}">
      <dsp:nvSpPr>
        <dsp:cNvPr id="0" name=""/>
        <dsp:cNvSpPr/>
      </dsp:nvSpPr>
      <dsp:spPr>
        <a:xfrm>
          <a:off x="1707223" y="1435917"/>
          <a:ext cx="1540800" cy="978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শিল্প 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35880" y="1464574"/>
        <a:ext cx="1483486" cy="921094"/>
      </dsp:txXfrm>
    </dsp:sp>
    <dsp:sp modelId="{2C8DBE29-4C0A-4313-ACF6-1878C894CC50}">
      <dsp:nvSpPr>
        <dsp:cNvPr id="0" name=""/>
        <dsp:cNvSpPr/>
      </dsp:nvSpPr>
      <dsp:spPr>
        <a:xfrm>
          <a:off x="1400848" y="2853989"/>
          <a:ext cx="1877249" cy="2367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146DA-9A3D-4C82-88E3-45039D413BB4}">
      <dsp:nvSpPr>
        <dsp:cNvPr id="0" name=""/>
        <dsp:cNvSpPr/>
      </dsp:nvSpPr>
      <dsp:spPr>
        <a:xfrm>
          <a:off x="1572048" y="3016629"/>
          <a:ext cx="1877249" cy="2367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প্রজনন শিল্প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নিষ্কাশন শিল্প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নির্মান শিল্প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সেবামূলক শিল্প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উৎপাদন শিল্প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27031" y="3071612"/>
        <a:ext cx="1767283" cy="2257977"/>
      </dsp:txXfrm>
    </dsp:sp>
    <dsp:sp modelId="{D294E42F-3964-4538-AC4D-7D7141C4C123}">
      <dsp:nvSpPr>
        <dsp:cNvPr id="0" name=""/>
        <dsp:cNvSpPr/>
      </dsp:nvSpPr>
      <dsp:spPr>
        <a:xfrm>
          <a:off x="3652508" y="1300575"/>
          <a:ext cx="1540800" cy="978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7E787-E3F7-4C76-8A3B-2062DD1046F2}">
      <dsp:nvSpPr>
        <dsp:cNvPr id="0" name=""/>
        <dsp:cNvSpPr/>
      </dsp:nvSpPr>
      <dsp:spPr>
        <a:xfrm>
          <a:off x="3823708" y="1463215"/>
          <a:ext cx="1540800" cy="978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বাণিজ্য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52365" y="1491872"/>
        <a:ext cx="1483486" cy="921094"/>
      </dsp:txXfrm>
    </dsp:sp>
    <dsp:sp modelId="{E49E5499-76CB-4771-A1D6-F700A32C7A0E}">
      <dsp:nvSpPr>
        <dsp:cNvPr id="0" name=""/>
        <dsp:cNvSpPr/>
      </dsp:nvSpPr>
      <dsp:spPr>
        <a:xfrm>
          <a:off x="3647785" y="2840340"/>
          <a:ext cx="1916586" cy="2445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9B298-F0CE-4733-890E-975D4D1044C6}">
      <dsp:nvSpPr>
        <dsp:cNvPr id="0" name=""/>
        <dsp:cNvSpPr/>
      </dsp:nvSpPr>
      <dsp:spPr>
        <a:xfrm>
          <a:off x="3818986" y="3002980"/>
          <a:ext cx="1916586" cy="2445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পন্য বিনিময় (ক্রয়-বিক্রয়)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গুদামজাতকরন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ব্যাংকিং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বিমা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বিজ্ঞাপন </a:t>
          </a:r>
        </a:p>
      </dsp:txBody>
      <dsp:txXfrm>
        <a:off x="3875121" y="3059115"/>
        <a:ext cx="1804316" cy="2332928"/>
      </dsp:txXfrm>
    </dsp:sp>
    <dsp:sp modelId="{AB3B12BB-5A80-4C32-80EB-1CE8C7BC8C78}">
      <dsp:nvSpPr>
        <dsp:cNvPr id="0" name=""/>
        <dsp:cNvSpPr/>
      </dsp:nvSpPr>
      <dsp:spPr>
        <a:xfrm>
          <a:off x="6114094" y="1273277"/>
          <a:ext cx="1540800" cy="978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C3BC4-0D35-44A6-B81E-472EE1F3C2C3}">
      <dsp:nvSpPr>
        <dsp:cNvPr id="0" name=""/>
        <dsp:cNvSpPr/>
      </dsp:nvSpPr>
      <dsp:spPr>
        <a:xfrm>
          <a:off x="6285294" y="1435917"/>
          <a:ext cx="1540800" cy="978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প্রত্যক্ষ সেবা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13951" y="1464574"/>
        <a:ext cx="1483486" cy="921094"/>
      </dsp:txXfrm>
    </dsp:sp>
    <dsp:sp modelId="{C7E8944A-B745-4024-8125-12FA97E08C5C}">
      <dsp:nvSpPr>
        <dsp:cNvPr id="0" name=""/>
        <dsp:cNvSpPr/>
      </dsp:nvSpPr>
      <dsp:spPr>
        <a:xfrm>
          <a:off x="5879484" y="2853989"/>
          <a:ext cx="2076120" cy="2345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0EC69-92AE-42C5-A8E7-3AEFCCBAF5B5}">
      <dsp:nvSpPr>
        <dsp:cNvPr id="0" name=""/>
        <dsp:cNvSpPr/>
      </dsp:nvSpPr>
      <dsp:spPr>
        <a:xfrm>
          <a:off x="6050684" y="3016629"/>
          <a:ext cx="2076120" cy="2345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আইনবৃত্তি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ডাক্তারি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প্রকৌলবৃত্তি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অডিট ফার্ম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11491" y="3077436"/>
        <a:ext cx="1954506" cy="2223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87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3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81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1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806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7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4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3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7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8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4FA528-0920-4446-8554-51B9CC46906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C23E47-5AB3-4888-BABA-10FC8E71A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6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676" y="586854"/>
            <a:ext cx="5197861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3" y="2647666"/>
            <a:ext cx="7670042" cy="39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8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5852716"/>
              </p:ext>
            </p:extLst>
          </p:nvPr>
        </p:nvGraphicFramePr>
        <p:xfrm>
          <a:off x="1772692" y="978973"/>
          <a:ext cx="9527654" cy="5462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39489" y="136478"/>
            <a:ext cx="466753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প্রকারভেদ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1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9736" y="327548"/>
            <a:ext cx="4858603" cy="7779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972114" y="1824967"/>
            <a:ext cx="512843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প্রজনন শিল্প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4950" y="1824966"/>
            <a:ext cx="466184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নিষ্কাশন শিল্প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50" y="2584758"/>
            <a:ext cx="4661841" cy="3147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5" y="2584758"/>
            <a:ext cx="5128433" cy="314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8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4830" y="259308"/>
            <a:ext cx="2606722" cy="7779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942" y="1428045"/>
            <a:ext cx="504739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নির্মাণ শিল্প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8190" y="1428045"/>
            <a:ext cx="550127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সেবামূলক শিল্প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42" y="2234634"/>
            <a:ext cx="5047399" cy="3080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191" y="2234634"/>
            <a:ext cx="5501279" cy="308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5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4830" y="259308"/>
            <a:ext cx="285238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শিল্প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13797" y="1235123"/>
            <a:ext cx="6414448" cy="4640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৫। উৎপাদন শিল্প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81" y="2492654"/>
            <a:ext cx="4626875" cy="2884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68" y="2492654"/>
            <a:ext cx="4217443" cy="288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9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4830" y="259308"/>
            <a:ext cx="260672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970" y="1831075"/>
            <a:ext cx="461066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পন্য বিনিময়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8661" y="1923408"/>
            <a:ext cx="445954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২।পরিবহন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0" y="2899296"/>
            <a:ext cx="4610669" cy="24779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661" y="2899296"/>
            <a:ext cx="4459548" cy="24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2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6781" y="259308"/>
            <a:ext cx="461294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275" y="2060782"/>
            <a:ext cx="44310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ব্যাংকিং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7468" y="2060781"/>
            <a:ext cx="455451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গুদামজাতকরন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5" y="2970093"/>
            <a:ext cx="4431044" cy="2761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47" y="2879321"/>
            <a:ext cx="5158844" cy="285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437" y="1005329"/>
            <a:ext cx="371219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108" y="1005329"/>
            <a:ext cx="483592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08" y="2205819"/>
            <a:ext cx="4835925" cy="36490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7" y="2205818"/>
            <a:ext cx="4490082" cy="364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5662" y="504967"/>
            <a:ext cx="259079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88993" y="1764212"/>
            <a:ext cx="45646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ডাক্তারি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791" y="1764212"/>
            <a:ext cx="45646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আইনবৃত্তি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992" y="2609920"/>
            <a:ext cx="4564604" cy="31562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91" y="2609920"/>
            <a:ext cx="4564604" cy="31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7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2" y="627795"/>
            <a:ext cx="281143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699" y="2060811"/>
            <a:ext cx="435846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৩। প্রকৌশলবৃত্তি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25905" y="2060810"/>
            <a:ext cx="44878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৪। অডিট ফার্ম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9" y="2802837"/>
            <a:ext cx="4358469" cy="31066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03" y="2802837"/>
            <a:ext cx="4256040" cy="315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192" y="218363"/>
            <a:ext cx="439457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গুরুত্ব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731" y="2060811"/>
            <a:ext cx="4606405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সঞ্চয় বৃদ্ধি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9982" y="2060811"/>
            <a:ext cx="4834861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মূলধন বৃদ্ধি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2" y="2926591"/>
            <a:ext cx="4834861" cy="2901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1" y="2926591"/>
            <a:ext cx="4506319" cy="290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9846" y="3154779"/>
            <a:ext cx="7356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34" y="177421"/>
            <a:ext cx="2509193" cy="28387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2866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48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2819" y="341193"/>
            <a:ext cx="293426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গুরুত্ব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285" y="1944386"/>
            <a:ext cx="489954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8694" y="1944386"/>
            <a:ext cx="475624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6" y="2680292"/>
            <a:ext cx="4899547" cy="26013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694" y="2584756"/>
            <a:ext cx="4756244" cy="260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3637" y="436729"/>
            <a:ext cx="345288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04" y="1978926"/>
            <a:ext cx="9867331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6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3387" y="341195"/>
            <a:ext cx="33164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ল্যায়ন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0687" y="2019869"/>
            <a:ext cx="944425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ব্যবসায়ের প্রধান উদ্দেশ্য কি? </a:t>
            </a:r>
          </a:p>
          <a:p>
            <a:endParaRPr lang="bn-BD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শিল্প বলতে কি বুঝ? </a:t>
            </a:r>
          </a:p>
          <a:p>
            <a:endParaRPr lang="bn-BD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অর্থনৈতিক উন্নয়নে ব্যবসায়ের গুরুত্ব গুলো কি কি? </a:t>
            </a:r>
          </a:p>
          <a:p>
            <a:endParaRPr lang="bn-BD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750" y="614151"/>
            <a:ext cx="354841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9116" y="2101755"/>
            <a:ext cx="10317707" cy="2431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একটি ব্যবসায় প্রতিষ্ঠানের বৈশিষ্ট্য অনুযায়ী শ্রেনীবিভাগ কর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9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7948" y="586855"/>
            <a:ext cx="4353635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851" y="2016244"/>
            <a:ext cx="8065827" cy="338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5569" y="3745275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35" y="34450"/>
            <a:ext cx="3037491" cy="371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4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6" y="1191190"/>
            <a:ext cx="4799180" cy="25687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71248" y="368489"/>
            <a:ext cx="428539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লক্ষ্য করি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882" y="1191190"/>
            <a:ext cx="4799180" cy="2568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942" y="4059439"/>
            <a:ext cx="4799180" cy="256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7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94" y="704566"/>
            <a:ext cx="4417397" cy="2502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94" y="3502357"/>
            <a:ext cx="4417397" cy="27210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431" y="704566"/>
            <a:ext cx="4396142" cy="25026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431" y="3502357"/>
            <a:ext cx="4396142" cy="2721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0304" y="147823"/>
            <a:ext cx="428539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লক্ষ্য করি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6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6533" y="3985146"/>
            <a:ext cx="556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323" y="419240"/>
            <a:ext cx="6184269" cy="321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215" y="439074"/>
            <a:ext cx="629950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514" y="1883390"/>
            <a:ext cx="8566557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 ধারণা বর্ণনা করতে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0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0114" y="532264"/>
            <a:ext cx="367124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ধারনা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278" y="1910687"/>
            <a:ext cx="311169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মুনাফার আশায় ফসল চাষ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56143" y="1910687"/>
            <a:ext cx="338464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১। মুনাফার আশায়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পন্য বিক্রয়  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6" y="2885008"/>
            <a:ext cx="4826474" cy="25336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252" y="2885008"/>
            <a:ext cx="4581809" cy="253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6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6783" y="191069"/>
            <a:ext cx="418986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আওতা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70" y="4656707"/>
            <a:ext cx="4164131" cy="2029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620" y="4618584"/>
            <a:ext cx="4164131" cy="206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70" y="1577856"/>
            <a:ext cx="4164131" cy="2143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4469" y="3910698"/>
            <a:ext cx="416413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পরিবহন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2620" y="869970"/>
            <a:ext cx="416413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।গুদাম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470" y="852826"/>
            <a:ext cx="416413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পন্য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92620" y="3910698"/>
            <a:ext cx="416413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ব্যাংকিং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619" y="1610427"/>
            <a:ext cx="4285399" cy="19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4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498</TotalTime>
  <Words>258</Words>
  <Application>Microsoft Office PowerPoint</Application>
  <PresentationFormat>Widescreen</PresentationFormat>
  <Paragraphs>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Century Gothic</vt:lpstr>
      <vt:lpstr>NikoshBAN</vt:lpstr>
      <vt:lpstr>Vrinda</vt:lpstr>
      <vt:lpstr>Wingdings</vt:lpstr>
      <vt:lpstr>Wingdings 3</vt:lpstr>
      <vt:lpstr>Slice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151</cp:revision>
  <dcterms:created xsi:type="dcterms:W3CDTF">2021-02-23T22:03:43Z</dcterms:created>
  <dcterms:modified xsi:type="dcterms:W3CDTF">2021-03-18T08:07:55Z</dcterms:modified>
</cp:coreProperties>
</file>