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4" r:id="rId26"/>
    <p:sldId id="285" r:id="rId27"/>
    <p:sldId id="286" r:id="rId28"/>
    <p:sldId id="287" r:id="rId29"/>
    <p:sldId id="288" r:id="rId30"/>
    <p:sldId id="295" r:id="rId31"/>
    <p:sldId id="289" r:id="rId32"/>
    <p:sldId id="291" r:id="rId33"/>
    <p:sldId id="290" r:id="rId34"/>
    <p:sldId id="292" r:id="rId35"/>
    <p:sldId id="293" r:id="rId36"/>
    <p:sldId id="25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17BFF"/>
    <a:srgbClr val="A7B6FF"/>
    <a:srgbClr val="42FFFC"/>
    <a:srgbClr val="FF33CC"/>
    <a:srgbClr val="18FCFC"/>
    <a:srgbClr val="FB5BD1"/>
    <a:srgbClr val="0106D9"/>
    <a:srgbClr val="623EFC"/>
    <a:srgbClr val="885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4003ED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6BB071DC-4717-46DE-87A8-63960FACF0E9}">
      <dgm:prSet phldrT="[Text]" custT="1"/>
      <dgm:spPr>
        <a:solidFill>
          <a:srgbClr val="FFAFEA"/>
        </a:solidFill>
        <a:ln w="38100">
          <a:solidFill>
            <a:srgbClr val="00FF00"/>
          </a:solidFill>
        </a:ln>
      </dgm:spPr>
      <dgm:t>
        <a:bodyPr/>
        <a:lstStyle/>
        <a:p>
          <a:pPr algn="ctr"/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পরিসীমা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b="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ত্রিভুজটি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 </a:t>
          </a:r>
          <a:r>
            <a:rPr lang="en-US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EACF968B-363B-4155-AF33-F56827C86A7E}" type="parTrans" cxnId="{E22DE364-EDEF-48A0-803D-2D3DFB58E724}">
      <dgm:prSet/>
      <dgm:spPr/>
      <dgm:t>
        <a:bodyPr/>
        <a:lstStyle/>
        <a:p>
          <a:endParaRPr lang="en-US"/>
        </a:p>
      </dgm:t>
    </dgm:pt>
    <dgm:pt modelId="{F5912C51-8FFF-4430-894B-DDE2BF1F4D07}" type="sibTrans" cxnId="{E22DE364-EDEF-48A0-803D-2D3DFB58E724}">
      <dgm:prSet/>
      <dgm:spPr/>
      <dgm:t>
        <a:bodyPr/>
        <a:lstStyle/>
        <a:p>
          <a:endParaRPr lang="en-US"/>
        </a:p>
      </dgm:t>
    </dgm:pt>
    <dgm:pt modelId="{9F68143D-29C3-4EF8-8CAD-305E34FBBEFC}">
      <dgm:prSet phldrT="[Text]" custT="1"/>
      <dgm:spPr>
        <a:solidFill>
          <a:srgbClr val="63FDA1"/>
        </a:solidFill>
        <a:ln w="38100">
          <a:solidFill>
            <a:srgbClr val="FF3300"/>
          </a:solidFill>
        </a:ln>
      </dgm:spPr>
      <dgm:t>
        <a:bodyPr/>
        <a:lstStyle/>
        <a:p>
          <a:pPr algn="ctr"/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পরিসীমা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3200" b="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</dgm:t>
    </dgm:pt>
    <dgm:pt modelId="{FD8C89C6-15D9-4E49-B746-EC2F9DAE324D}" type="parTrans" cxnId="{FF6B1683-EB5B-4706-A2A1-0DEA7D111A32}">
      <dgm:prSet/>
      <dgm:spPr/>
      <dgm:t>
        <a:bodyPr/>
        <a:lstStyle/>
        <a:p>
          <a:endParaRPr lang="en-US"/>
        </a:p>
      </dgm:t>
    </dgm:pt>
    <dgm:pt modelId="{344313A7-BA58-44A1-B6D1-3A259219C503}" type="sibTrans" cxnId="{FF6B1683-EB5B-4706-A2A1-0DEA7D111A32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  <dgm:pt modelId="{D09D166E-C4A9-457A-99CC-4F147A84FDE6}" type="pres">
      <dgm:prSet presAssocID="{6BB071DC-4717-46DE-87A8-63960FACF0E9}" presName="childComposite" presStyleCnt="0">
        <dgm:presLayoutVars>
          <dgm:chMax val="0"/>
          <dgm:chPref val="0"/>
        </dgm:presLayoutVars>
      </dgm:prSet>
      <dgm:spPr/>
    </dgm:pt>
    <dgm:pt modelId="{667747CA-0C15-4B41-BE00-EB9C10312170}" type="pres">
      <dgm:prSet presAssocID="{6BB071DC-4717-46DE-87A8-63960FACF0E9}" presName="Image" presStyleLbl="node1" presStyleIdx="0" presStyleCnt="2" custScaleX="87128" custScaleY="104080" custLinFactNeighborX="-21891" custLinFactNeighborY="963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BFC4F0C7-2FE3-4923-B24B-2A9144AB3637}" type="pres">
      <dgm:prSet presAssocID="{6BB071DC-4717-46DE-87A8-63960FACF0E9}" presName="childText" presStyleLbl="lnNode1" presStyleIdx="0" presStyleCnt="2" custScaleX="101669" custScaleY="108326" custLinFactNeighborY="11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32EE-5A36-4613-81A5-05AE644824A9}" type="pres">
      <dgm:prSet presAssocID="{9F68143D-29C3-4EF8-8CAD-305E34FBBEFC}" presName="childComposite" presStyleCnt="0">
        <dgm:presLayoutVars>
          <dgm:chMax val="0"/>
          <dgm:chPref val="0"/>
        </dgm:presLayoutVars>
      </dgm:prSet>
      <dgm:spPr/>
    </dgm:pt>
    <dgm:pt modelId="{6CF6C4EC-1332-48E4-B8E1-1B43E05B5C2D}" type="pres">
      <dgm:prSet presAssocID="{9F68143D-29C3-4EF8-8CAD-305E34FBBEFC}" presName="Image" presStyleLbl="node1" presStyleIdx="1" presStyleCnt="2" custScaleX="87627" custScaleY="108813" custLinFactNeighborX="-5873" custLinFactNeighborY="24125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725DC3F4-A8C0-440F-9282-7B06E1B9FF98}" type="pres">
      <dgm:prSet presAssocID="{9F68143D-29C3-4EF8-8CAD-305E34FBBEFC}" presName="childText" presStyleLbl="lnNode1" presStyleIdx="1" presStyleCnt="2" custScaleX="101667" custScaleY="109734" custLinFactNeighborX="975" custLinFactNeighborY="27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38D7CF22-FDC8-4C48-854C-0E60AF9D009F}" type="presOf" srcId="{9F68143D-29C3-4EF8-8CAD-305E34FBBEFC}" destId="{725DC3F4-A8C0-440F-9282-7B06E1B9FF98}" srcOrd="0" destOrd="0" presId="urn:microsoft.com/office/officeart/2008/layout/PictureAccentList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CF25A030-684B-4281-8B5D-2FC671B556C4}" type="presOf" srcId="{6BB071DC-4717-46DE-87A8-63960FACF0E9}" destId="{BFC4F0C7-2FE3-4923-B24B-2A9144AB3637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FF6B1683-EB5B-4706-A2A1-0DEA7D111A32}" srcId="{01F45110-3E06-42ED-BDE5-C68842236655}" destId="{9F68143D-29C3-4EF8-8CAD-305E34FBBEFC}" srcOrd="1" destOrd="0" parTransId="{FD8C89C6-15D9-4E49-B746-EC2F9DAE324D}" sibTransId="{344313A7-BA58-44A1-B6D1-3A259219C503}"/>
    <dgm:cxn modelId="{E22DE364-EDEF-48A0-803D-2D3DFB58E724}" srcId="{01F45110-3E06-42ED-BDE5-C68842236655}" destId="{6BB071DC-4717-46DE-87A8-63960FACF0E9}" srcOrd="0" destOrd="0" parTransId="{EACF968B-363B-4155-AF33-F56827C86A7E}" sibTransId="{F5912C51-8FFF-4430-894B-DDE2BF1F4D07}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  <dgm:cxn modelId="{E815EF96-EEE0-4DFB-A21E-637D79EBC1C9}" type="presParOf" srcId="{D30B99A7-6F94-4E0C-92D5-DCF7BF51DEFE}" destId="{D09D166E-C4A9-457A-99CC-4F147A84FDE6}" srcOrd="0" destOrd="0" presId="urn:microsoft.com/office/officeart/2008/layout/PictureAccentList"/>
    <dgm:cxn modelId="{315D924A-663D-4859-ADF2-7226F01E8D8D}" type="presParOf" srcId="{D09D166E-C4A9-457A-99CC-4F147A84FDE6}" destId="{667747CA-0C15-4B41-BE00-EB9C10312170}" srcOrd="0" destOrd="0" presId="urn:microsoft.com/office/officeart/2008/layout/PictureAccentList"/>
    <dgm:cxn modelId="{2B02F0CC-8541-4F92-96FE-8AF8C4AA7091}" type="presParOf" srcId="{D09D166E-C4A9-457A-99CC-4F147A84FDE6}" destId="{BFC4F0C7-2FE3-4923-B24B-2A9144AB3637}" srcOrd="1" destOrd="0" presId="urn:microsoft.com/office/officeart/2008/layout/PictureAccentList"/>
    <dgm:cxn modelId="{5392D2F8-1390-4449-8CC1-C4AD3925E1B6}" type="presParOf" srcId="{D30B99A7-6F94-4E0C-92D5-DCF7BF51DEFE}" destId="{E33832EE-5A36-4613-81A5-05AE644824A9}" srcOrd="1" destOrd="0" presId="urn:microsoft.com/office/officeart/2008/layout/PictureAccentList"/>
    <dgm:cxn modelId="{E6F1B89B-1BB3-46C6-BD74-3E2461177E12}" type="presParOf" srcId="{E33832EE-5A36-4613-81A5-05AE644824A9}" destId="{6CF6C4EC-1332-48E4-B8E1-1B43E05B5C2D}" srcOrd="0" destOrd="0" presId="urn:microsoft.com/office/officeart/2008/layout/PictureAccentList"/>
    <dgm:cxn modelId="{DF65FECE-AE8B-4537-B2BF-9C8C0E790E4F}" type="presParOf" srcId="{E33832EE-5A36-4613-81A5-05AE644824A9}" destId="{725DC3F4-A8C0-440F-9282-7B06E1B9FF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334181"/>
          <a:ext cx="8288592" cy="1286796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4003ED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</a:p>
      </dsp:txBody>
      <dsp:txXfrm>
        <a:off x="37689" y="371870"/>
        <a:ext cx="8213214" cy="1211418"/>
      </dsp:txXfrm>
    </dsp:sp>
    <dsp:sp modelId="{667747CA-0C15-4B41-BE00-EB9C10312170}">
      <dsp:nvSpPr>
        <dsp:cNvPr id="0" name=""/>
        <dsp:cNvSpPr/>
      </dsp:nvSpPr>
      <dsp:spPr>
        <a:xfrm>
          <a:off x="0" y="2003851"/>
          <a:ext cx="1121160" cy="13392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4F0C7-2FE3-4923-B24B-2A9144AB3637}">
      <dsp:nvSpPr>
        <dsp:cNvPr id="0" name=""/>
        <dsp:cNvSpPr/>
      </dsp:nvSpPr>
      <dsp:spPr>
        <a:xfrm>
          <a:off x="1237487" y="2005768"/>
          <a:ext cx="7040159" cy="1393935"/>
        </a:xfrm>
        <a:prstGeom prst="roundRect">
          <a:avLst>
            <a:gd name="adj" fmla="val 16670"/>
          </a:avLst>
        </a:prstGeom>
        <a:solidFill>
          <a:srgbClr val="FFAFEA"/>
        </a:solidFill>
        <a:ln w="38100">
          <a:solidFill>
            <a:srgbClr val="00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পরিসীমা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b="0" kern="12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ত্রিভুজটি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 </a:t>
          </a:r>
          <a:r>
            <a:rPr lang="en-US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1305546" y="2073827"/>
        <a:ext cx="6904041" cy="1257817"/>
      </dsp:txXfrm>
    </dsp:sp>
    <dsp:sp modelId="{6CF6C4EC-1332-48E4-B8E1-1B43E05B5C2D}">
      <dsp:nvSpPr>
        <dsp:cNvPr id="0" name=""/>
        <dsp:cNvSpPr/>
      </dsp:nvSpPr>
      <dsp:spPr>
        <a:xfrm>
          <a:off x="0" y="3717317"/>
          <a:ext cx="1127581" cy="14002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DC3F4-A8C0-440F-9282-7B06E1B9FF98}">
      <dsp:nvSpPr>
        <dsp:cNvPr id="0" name=""/>
        <dsp:cNvSpPr/>
      </dsp:nvSpPr>
      <dsp:spPr>
        <a:xfrm>
          <a:off x="1248571" y="3735133"/>
          <a:ext cx="7040021" cy="1412053"/>
        </a:xfrm>
        <a:prstGeom prst="roundRect">
          <a:avLst>
            <a:gd name="adj" fmla="val 16670"/>
          </a:avLst>
        </a:prstGeom>
        <a:solidFill>
          <a:srgbClr val="63FDA1"/>
        </a:solidFill>
        <a:ln w="38100">
          <a:solidFill>
            <a:srgbClr val="FF33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দুইটি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কোণ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পরিসীমা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3200" b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3200" b="0" kern="1200" dirty="0">
            <a:solidFill>
              <a:schemeClr val="tx1">
                <a:lumMod val="95000"/>
                <a:lumOff val="5000"/>
              </a:schemeClr>
            </a:solidFill>
            <a:effectLst/>
          </a:endParaRPr>
        </a:p>
      </dsp:txBody>
      <dsp:txXfrm>
        <a:off x="1317514" y="3804076"/>
        <a:ext cx="6902135" cy="1274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3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4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8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40"/>
            </a:avLst>
          </a:prstGeom>
          <a:gradFill>
            <a:gsLst>
              <a:gs pos="0">
                <a:srgbClr val="42FFFC"/>
              </a:gs>
              <a:gs pos="33000">
                <a:srgbClr val="FF33CC"/>
              </a:gs>
              <a:gs pos="98000">
                <a:srgbClr val="18FCFC"/>
              </a:gs>
              <a:gs pos="72000">
                <a:srgbClr val="FF33CC"/>
              </a:gs>
              <a:gs pos="53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96422" y="6521442"/>
            <a:ext cx="861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সিলেট-</a:t>
            </a:r>
            <a:r>
              <a:rPr lang="en-US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4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19FE-F8D3-4E9B-8A98-9474FB81DE5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2DE8-30AF-4980-AD35-17481302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00401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>
                <a:solidFill>
                  <a:srgbClr val="FF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>
                <a:solidFill>
                  <a:srgbClr val="00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351" y="384406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solidFill>
                  <a:srgbClr val="FF00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>
                <a:solidFill>
                  <a:srgbClr val="00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99765" y="987764"/>
            <a:ext cx="4208210" cy="1502299"/>
            <a:chOff x="599765" y="987764"/>
            <a:chExt cx="4208210" cy="1502299"/>
          </a:xfrm>
        </p:grpSpPr>
        <p:grpSp>
          <p:nvGrpSpPr>
            <p:cNvPr id="4" name="Group 3"/>
            <p:cNvGrpSpPr/>
            <p:nvPr/>
          </p:nvGrpSpPr>
          <p:grpSpPr>
            <a:xfrm>
              <a:off x="774611" y="987764"/>
              <a:ext cx="4033364" cy="1326717"/>
              <a:chOff x="3748750" y="1828801"/>
              <a:chExt cx="4377612" cy="211886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161821" y="1828801"/>
                <a:ext cx="1575302" cy="1431649"/>
                <a:chOff x="1460073" y="2577696"/>
                <a:chExt cx="1759487" cy="115364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460073" y="3716594"/>
                  <a:ext cx="1759487" cy="1475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1460073" y="2577696"/>
                  <a:ext cx="1067630" cy="115364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4161821" y="3947662"/>
                <a:ext cx="396454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6528687" y="1828801"/>
                <a:ext cx="1494436" cy="1431649"/>
                <a:chOff x="1460073" y="1789101"/>
                <a:chExt cx="1777717" cy="1942245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460073" y="3716594"/>
                  <a:ext cx="1777717" cy="1475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460073" y="1789101"/>
                  <a:ext cx="1163675" cy="19422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752220" y="2706390"/>
                <a:ext cx="245806" cy="19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4407574" y="2706392"/>
                <a:ext cx="245806" cy="19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3748750" y="3610738"/>
                <a:ext cx="245806" cy="19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6845804">
              <a:off x="582691" y="1229575"/>
              <a:ext cx="1277562" cy="1243414"/>
            </a:xfrm>
            <a:prstGeom prst="arc">
              <a:avLst>
                <a:gd name="adj1" fmla="val 11058946"/>
                <a:gd name="adj2" fmla="val 1579959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rc 26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6355554">
            <a:off x="1900210" y="4169412"/>
            <a:ext cx="1277562" cy="1243414"/>
          </a:xfrm>
          <a:prstGeom prst="arc">
            <a:avLst>
              <a:gd name="adj1" fmla="val 11058946"/>
              <a:gd name="adj2" fmla="val 1579959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00060" y="4446910"/>
            <a:ext cx="4837335" cy="708486"/>
            <a:chOff x="2100060" y="4446910"/>
            <a:chExt cx="4837335" cy="708486"/>
          </a:xfrm>
        </p:grpSpPr>
        <p:grpSp>
          <p:nvGrpSpPr>
            <p:cNvPr id="15" name="Group 14"/>
            <p:cNvGrpSpPr/>
            <p:nvPr/>
          </p:nvGrpSpPr>
          <p:grpSpPr>
            <a:xfrm>
              <a:off x="2100060" y="4446910"/>
              <a:ext cx="4837335" cy="708486"/>
              <a:chOff x="1566852" y="4873155"/>
              <a:chExt cx="4837335" cy="70848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66852" y="5082700"/>
                <a:ext cx="4837335" cy="262573"/>
                <a:chOff x="1379284" y="3869719"/>
                <a:chExt cx="4837335" cy="222847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1379284" y="3895921"/>
                  <a:ext cx="245806" cy="196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5970813" y="3869719"/>
                  <a:ext cx="245806" cy="196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E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1743075" y="3944821"/>
                  <a:ext cx="4294161" cy="2620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8334613">
                <a:off x="4712327" y="4873155"/>
                <a:ext cx="800891" cy="708486"/>
              </a:xfrm>
              <a:prstGeom prst="arc">
                <a:avLst>
                  <a:gd name="adj1" fmla="val 11425377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991376" y="4803183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103">
            <a:off x="1021687" y="3366324"/>
            <a:ext cx="2945568" cy="28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85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9765" y="987764"/>
            <a:ext cx="4208210" cy="1502299"/>
            <a:chOff x="599765" y="987764"/>
            <a:chExt cx="4208210" cy="1502299"/>
          </a:xfrm>
        </p:grpSpPr>
        <p:grpSp>
          <p:nvGrpSpPr>
            <p:cNvPr id="9" name="Group 8"/>
            <p:cNvGrpSpPr/>
            <p:nvPr/>
          </p:nvGrpSpPr>
          <p:grpSpPr>
            <a:xfrm>
              <a:off x="789359" y="987764"/>
              <a:ext cx="4018616" cy="1326717"/>
              <a:chOff x="3764757" y="1828801"/>
              <a:chExt cx="4361605" cy="211886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161821" y="1828801"/>
                <a:ext cx="1575302" cy="1431649"/>
                <a:chOff x="1460073" y="2577696"/>
                <a:chExt cx="1759487" cy="1153649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460073" y="3716594"/>
                  <a:ext cx="1759487" cy="1475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1460073" y="2577696"/>
                  <a:ext cx="1067630" cy="115364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4161821" y="3947662"/>
                <a:ext cx="396454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6528687" y="1828801"/>
                <a:ext cx="1494436" cy="1431649"/>
                <a:chOff x="1460073" y="1789101"/>
                <a:chExt cx="1777717" cy="1942245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460073" y="3716594"/>
                  <a:ext cx="1777717" cy="1475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1460073" y="1789101"/>
                  <a:ext cx="1163675" cy="194224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768228" y="2706390"/>
                <a:ext cx="245806" cy="19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4423579" y="2706390"/>
                <a:ext cx="245806" cy="19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3764757" y="3610738"/>
                <a:ext cx="245806" cy="19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6845804">
              <a:off x="582691" y="1229575"/>
              <a:ext cx="1277562" cy="1243414"/>
            </a:xfrm>
            <a:prstGeom prst="arc">
              <a:avLst>
                <a:gd name="adj1" fmla="val 11058946"/>
                <a:gd name="adj2" fmla="val 1579959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1746292">
            <a:off x="1402379" y="1376244"/>
            <a:ext cx="800891" cy="708486"/>
          </a:xfrm>
          <a:prstGeom prst="arc">
            <a:avLst>
              <a:gd name="adj1" fmla="val 11425377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917284" y="4152338"/>
            <a:ext cx="5020111" cy="1277562"/>
            <a:chOff x="1917284" y="4152338"/>
            <a:chExt cx="5020111" cy="1277562"/>
          </a:xfrm>
        </p:grpSpPr>
        <p:grpSp>
          <p:nvGrpSpPr>
            <p:cNvPr id="24" name="Group 23"/>
            <p:cNvGrpSpPr/>
            <p:nvPr/>
          </p:nvGrpSpPr>
          <p:grpSpPr>
            <a:xfrm>
              <a:off x="1917284" y="4152338"/>
              <a:ext cx="5020111" cy="1277562"/>
              <a:chOff x="1917284" y="4152338"/>
              <a:chExt cx="5020111" cy="127756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100060" y="4446910"/>
                <a:ext cx="4837335" cy="708486"/>
                <a:chOff x="1566852" y="4873155"/>
                <a:chExt cx="4837335" cy="708486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566852" y="5067951"/>
                  <a:ext cx="4837335" cy="262573"/>
                  <a:chOff x="1379284" y="3857202"/>
                  <a:chExt cx="4837335" cy="222847"/>
                </a:xfrm>
              </p:grpSpPr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1379284" y="3883404"/>
                    <a:ext cx="245806" cy="196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5970813" y="3857202"/>
                    <a:ext cx="245806" cy="196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7" name="Straight Arrow Connector 6"/>
                  <p:cNvCxnSpPr/>
                  <p:nvPr/>
                </p:nvCxnSpPr>
                <p:spPr>
                  <a:xfrm flipV="1">
                    <a:off x="1743075" y="3944821"/>
                    <a:ext cx="4294161" cy="2620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" name="Arc 3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8334613">
                  <a:off x="4712327" y="4873155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355554">
                <a:off x="1900210" y="4169412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991376" y="4788435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3026" flipV="1">
            <a:off x="655088" y="719507"/>
            <a:ext cx="2354466" cy="23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9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99765" y="987764"/>
            <a:ext cx="4208210" cy="1502299"/>
            <a:chOff x="599765" y="987764"/>
            <a:chExt cx="4208210" cy="1502299"/>
          </a:xfrm>
        </p:grpSpPr>
        <p:grpSp>
          <p:nvGrpSpPr>
            <p:cNvPr id="2" name="Group 1"/>
            <p:cNvGrpSpPr/>
            <p:nvPr/>
          </p:nvGrpSpPr>
          <p:grpSpPr>
            <a:xfrm>
              <a:off x="599765" y="987764"/>
              <a:ext cx="4208210" cy="1502299"/>
              <a:chOff x="599765" y="987764"/>
              <a:chExt cx="4208210" cy="150229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74611" y="987764"/>
                <a:ext cx="4033364" cy="1326717"/>
                <a:chOff x="3748750" y="1828801"/>
                <a:chExt cx="4377612" cy="211886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4161821" y="1828801"/>
                  <a:ext cx="1575302" cy="1431649"/>
                  <a:chOff x="1460073" y="2577696"/>
                  <a:chExt cx="1759487" cy="1153649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1460073" y="3716594"/>
                    <a:ext cx="1759487" cy="147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V="1">
                    <a:off x="1460073" y="2577696"/>
                    <a:ext cx="1067630" cy="115364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" name="Straight Connector 5"/>
                <p:cNvCxnSpPr/>
                <p:nvPr/>
              </p:nvCxnSpPr>
              <p:spPr>
                <a:xfrm>
                  <a:off x="4161821" y="3947662"/>
                  <a:ext cx="396454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6"/>
                <p:cNvGrpSpPr/>
                <p:nvPr/>
              </p:nvGrpSpPr>
              <p:grpSpPr>
                <a:xfrm>
                  <a:off x="6528687" y="1828801"/>
                  <a:ext cx="1494436" cy="1431649"/>
                  <a:chOff x="1460073" y="1789101"/>
                  <a:chExt cx="1777717" cy="1942245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1460073" y="3716594"/>
                    <a:ext cx="1777717" cy="147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 flipV="1">
                    <a:off x="1460073" y="1789101"/>
                    <a:ext cx="1163675" cy="194224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6752220" y="2706390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y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4407574" y="2706392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x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3748750" y="3610738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p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582691" y="1229575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746292">
              <a:off x="1402379" y="1376244"/>
              <a:ext cx="800891" cy="708486"/>
            </a:xfrm>
            <a:prstGeom prst="arc">
              <a:avLst>
                <a:gd name="adj1" fmla="val 11425377"/>
                <a:gd name="adj2" fmla="val 1466433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Arc 25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1231717">
            <a:off x="2734658" y="4271841"/>
            <a:ext cx="800891" cy="708486"/>
          </a:xfrm>
          <a:prstGeom prst="arc">
            <a:avLst>
              <a:gd name="adj1" fmla="val 11425377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17284" y="4152338"/>
            <a:ext cx="5108599" cy="1277562"/>
            <a:chOff x="1917284" y="4152338"/>
            <a:chExt cx="5108599" cy="1277562"/>
          </a:xfrm>
        </p:grpSpPr>
        <p:grpSp>
          <p:nvGrpSpPr>
            <p:cNvPr id="15" name="Group 14"/>
            <p:cNvGrpSpPr/>
            <p:nvPr/>
          </p:nvGrpSpPr>
          <p:grpSpPr>
            <a:xfrm>
              <a:off x="1917284" y="4152338"/>
              <a:ext cx="5108599" cy="1277562"/>
              <a:chOff x="1917284" y="4152338"/>
              <a:chExt cx="5108599" cy="127756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88548" y="4446910"/>
                <a:ext cx="4837335" cy="708486"/>
                <a:chOff x="1655340" y="4873155"/>
                <a:chExt cx="4837335" cy="708486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655340" y="5171195"/>
                  <a:ext cx="4837335" cy="262571"/>
                  <a:chOff x="1467772" y="3944821"/>
                  <a:chExt cx="4837335" cy="222845"/>
                </a:xfrm>
              </p:grpSpPr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1467772" y="3971021"/>
                    <a:ext cx="245806" cy="196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9301" y="3944821"/>
                    <a:ext cx="245806" cy="196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22" name="Straight Arrow Connector 21"/>
                  <p:cNvCxnSpPr/>
                  <p:nvPr/>
                </p:nvCxnSpPr>
                <p:spPr>
                  <a:xfrm flipV="1">
                    <a:off x="1743075" y="3944821"/>
                    <a:ext cx="4294161" cy="2620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8334613">
                  <a:off x="4712327" y="4873155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355554">
                <a:off x="1900210" y="4169412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079864" y="4891671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8451" flipV="1">
            <a:off x="1987367" y="3615104"/>
            <a:ext cx="2354466" cy="23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707923" y="5127543"/>
            <a:ext cx="691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FDG =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9765" y="987764"/>
            <a:ext cx="4208210" cy="1502299"/>
            <a:chOff x="599765" y="987764"/>
            <a:chExt cx="4208210" cy="1502299"/>
          </a:xfrm>
        </p:grpSpPr>
        <p:grpSp>
          <p:nvGrpSpPr>
            <p:cNvPr id="11" name="Group 10"/>
            <p:cNvGrpSpPr/>
            <p:nvPr/>
          </p:nvGrpSpPr>
          <p:grpSpPr>
            <a:xfrm>
              <a:off x="599765" y="987764"/>
              <a:ext cx="4208210" cy="1502299"/>
              <a:chOff x="599765" y="987764"/>
              <a:chExt cx="4208210" cy="150229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774611" y="987764"/>
                <a:ext cx="4033364" cy="1326717"/>
                <a:chOff x="3748750" y="1828801"/>
                <a:chExt cx="4377612" cy="211886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161821" y="1828801"/>
                  <a:ext cx="1575302" cy="1431649"/>
                  <a:chOff x="1460073" y="2577696"/>
                  <a:chExt cx="1759487" cy="1153649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460073" y="3716594"/>
                    <a:ext cx="1759487" cy="147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1460073" y="2577696"/>
                    <a:ext cx="1067630" cy="115364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161821" y="3947662"/>
                  <a:ext cx="396454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16"/>
                <p:cNvGrpSpPr/>
                <p:nvPr/>
              </p:nvGrpSpPr>
              <p:grpSpPr>
                <a:xfrm>
                  <a:off x="6528687" y="1828801"/>
                  <a:ext cx="1494436" cy="1431649"/>
                  <a:chOff x="1460073" y="1789101"/>
                  <a:chExt cx="1777717" cy="1942245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460073" y="3716594"/>
                    <a:ext cx="1777717" cy="147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1460073" y="1789101"/>
                    <a:ext cx="1163675" cy="194224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6752220" y="2729944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y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4407574" y="2729945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x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3748750" y="3634292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p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582691" y="1229575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746292">
              <a:off x="1402379" y="1376244"/>
              <a:ext cx="800891" cy="708486"/>
            </a:xfrm>
            <a:prstGeom prst="arc">
              <a:avLst>
                <a:gd name="adj1" fmla="val 11425377"/>
                <a:gd name="adj2" fmla="val 1466433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3034">
            <a:off x="882713" y="2587761"/>
            <a:ext cx="2210729" cy="2030842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2463851" y="3155402"/>
            <a:ext cx="1574644" cy="1635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917284" y="4152338"/>
            <a:ext cx="5005363" cy="1277562"/>
            <a:chOff x="1917284" y="4152338"/>
            <a:chExt cx="5005363" cy="1277562"/>
          </a:xfrm>
        </p:grpSpPr>
        <p:grpSp>
          <p:nvGrpSpPr>
            <p:cNvPr id="27" name="Group 26"/>
            <p:cNvGrpSpPr/>
            <p:nvPr/>
          </p:nvGrpSpPr>
          <p:grpSpPr>
            <a:xfrm>
              <a:off x="1917284" y="4152338"/>
              <a:ext cx="5005363" cy="1277562"/>
              <a:chOff x="1917284" y="4152338"/>
              <a:chExt cx="5005363" cy="127756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917284" y="4152338"/>
                <a:ext cx="5005363" cy="1277562"/>
                <a:chOff x="1917284" y="4152338"/>
                <a:chExt cx="5005363" cy="127756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085312" y="4446910"/>
                  <a:ext cx="4837335" cy="708486"/>
                  <a:chOff x="1552104" y="4873155"/>
                  <a:chExt cx="4837335" cy="708486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1552104" y="5097448"/>
                    <a:ext cx="4837335" cy="262573"/>
                    <a:chOff x="1364536" y="3882236"/>
                    <a:chExt cx="4837335" cy="222847"/>
                  </a:xfrm>
                </p:grpSpPr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4536" y="3908438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56065" y="3882236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cxnSp>
                  <p:nvCxnSpPr>
                    <p:cNvPr id="9" name="Straight Arrow Connector 8"/>
                    <p:cNvCxnSpPr/>
                    <p:nvPr/>
                  </p:nvCxnSpPr>
                  <p:spPr>
                    <a:xfrm flipV="1">
                      <a:off x="1743075" y="3944821"/>
                      <a:ext cx="4294161" cy="2620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Arc 5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8334613">
                    <a:off x="4712327" y="4873155"/>
                    <a:ext cx="800891" cy="708486"/>
                  </a:xfrm>
                  <a:prstGeom prst="arc">
                    <a:avLst>
                      <a:gd name="adj1" fmla="val 11425377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" name="Arc 3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6355554">
                  <a:off x="1900210" y="4169412"/>
                  <a:ext cx="1277562" cy="1243414"/>
                </a:xfrm>
                <a:prstGeom prst="arc">
                  <a:avLst>
                    <a:gd name="adj1" fmla="val 11058946"/>
                    <a:gd name="adj2" fmla="val 1579959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1231717">
                <a:off x="2734658" y="4271841"/>
                <a:ext cx="800891" cy="708486"/>
              </a:xfrm>
              <a:prstGeom prst="arc">
                <a:avLst>
                  <a:gd name="adj1" fmla="val 11425377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976628" y="4817931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0856">
            <a:off x="2118515" y="3546181"/>
            <a:ext cx="4099334" cy="245928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3610887" y="2973592"/>
            <a:ext cx="24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3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16684 -0.238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c 31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6845804">
            <a:off x="2785122" y="1249243"/>
            <a:ext cx="1277562" cy="1243414"/>
          </a:xfrm>
          <a:prstGeom prst="arc">
            <a:avLst>
              <a:gd name="adj1" fmla="val 11058946"/>
              <a:gd name="adj2" fmla="val 1579959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99765" y="987764"/>
            <a:ext cx="4208210" cy="1502299"/>
            <a:chOff x="599765" y="987764"/>
            <a:chExt cx="4208210" cy="1502299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02299"/>
              <a:chOff x="599765" y="987764"/>
              <a:chExt cx="4208210" cy="150229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89359" y="987764"/>
                <a:ext cx="4018616" cy="1326717"/>
                <a:chOff x="3764757" y="1828801"/>
                <a:chExt cx="4361605" cy="2118862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161821" y="1828801"/>
                  <a:ext cx="1575302" cy="1431649"/>
                  <a:chOff x="1460073" y="2577696"/>
                  <a:chExt cx="1759487" cy="1153649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460073" y="3716594"/>
                    <a:ext cx="1759487" cy="147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V="1">
                    <a:off x="1460073" y="2577696"/>
                    <a:ext cx="1067630" cy="115364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161821" y="3947662"/>
                  <a:ext cx="3964541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8"/>
                <p:cNvGrpSpPr/>
                <p:nvPr/>
              </p:nvGrpSpPr>
              <p:grpSpPr>
                <a:xfrm>
                  <a:off x="6528687" y="1828801"/>
                  <a:ext cx="1494436" cy="1431649"/>
                  <a:chOff x="1460073" y="1789101"/>
                  <a:chExt cx="1777717" cy="1942245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1460073" y="3716594"/>
                    <a:ext cx="1777717" cy="147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V="1">
                    <a:off x="1460073" y="1789101"/>
                    <a:ext cx="1163675" cy="194224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6768228" y="2729944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y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4423579" y="2729944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x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3764757" y="3634292"/>
                  <a:ext cx="245806" cy="19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p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582691" y="1229575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746292">
              <a:off x="1402379" y="1376244"/>
              <a:ext cx="800891" cy="708486"/>
            </a:xfrm>
            <a:prstGeom prst="arc">
              <a:avLst>
                <a:gd name="adj1" fmla="val 11425377"/>
                <a:gd name="adj2" fmla="val 1466433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53">
            <a:off x="1906599" y="460903"/>
            <a:ext cx="2945568" cy="280870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917284" y="2973592"/>
            <a:ext cx="5020111" cy="2456308"/>
            <a:chOff x="1917284" y="2973592"/>
            <a:chExt cx="5020111" cy="2456308"/>
          </a:xfrm>
        </p:grpSpPr>
        <p:grpSp>
          <p:nvGrpSpPr>
            <p:cNvPr id="27" name="Group 26"/>
            <p:cNvGrpSpPr/>
            <p:nvPr/>
          </p:nvGrpSpPr>
          <p:grpSpPr>
            <a:xfrm>
              <a:off x="1917284" y="3155402"/>
              <a:ext cx="5020111" cy="2274498"/>
              <a:chOff x="1917284" y="3155402"/>
              <a:chExt cx="5020111" cy="227449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917284" y="3155402"/>
                <a:ext cx="5020111" cy="2274498"/>
                <a:chOff x="1917284" y="3155402"/>
                <a:chExt cx="5020111" cy="227449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917284" y="4152338"/>
                  <a:ext cx="5020111" cy="1277562"/>
                  <a:chOff x="1917284" y="4152338"/>
                  <a:chExt cx="5020111" cy="1277562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917284" y="4152338"/>
                    <a:ext cx="5020111" cy="1277562"/>
                    <a:chOff x="1917284" y="4152338"/>
                    <a:chExt cx="5020111" cy="1277562"/>
                  </a:xfrm>
                </p:grpSpPr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2100060" y="4446910"/>
                      <a:ext cx="4837335" cy="708486"/>
                      <a:chOff x="1566852" y="4873155"/>
                      <a:chExt cx="4837335" cy="708486"/>
                    </a:xfrm>
                  </p:grpSpPr>
                  <p:grpSp>
                    <p:nvGrpSpPr>
                      <p:cNvPr id="22" name="Group 21"/>
                      <p:cNvGrpSpPr/>
                      <p:nvPr/>
                    </p:nvGrpSpPr>
                    <p:grpSpPr>
                      <a:xfrm>
                        <a:off x="1566852" y="5082700"/>
                        <a:ext cx="4837335" cy="262573"/>
                        <a:chOff x="1379284" y="3869719"/>
                        <a:chExt cx="4837335" cy="222847"/>
                      </a:xfrm>
                    </p:grpSpPr>
                    <p:sp>
                      <p:nvSpPr>
                        <p:cNvPr id="24" name="TextBox 23">
                          <a:extLst>
                            <a:ext uri="{FF2B5EF4-FFF2-40B4-BE49-F238E27FC236}">
                              <a16:creationId xmlns:a16="http://schemas.microsoft.com/office/drawing/2014/main" id="{D390D8C4-5DC8-4699-B046-09C1FD5E68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79284" y="3895921"/>
                          <a:ext cx="245806" cy="1966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25" name="TextBox 24">
                          <a:extLst>
                            <a:ext uri="{FF2B5EF4-FFF2-40B4-BE49-F238E27FC236}">
                              <a16:creationId xmlns:a16="http://schemas.microsoft.com/office/drawing/2014/main" id="{D390D8C4-5DC8-4699-B046-09C1FD5E68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970813" y="3869719"/>
                          <a:ext cx="245806" cy="1966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E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cxnSp>
                      <p:nvCxnSpPr>
                        <p:cNvPr id="26" name="Straight Arrow Connector 25"/>
                        <p:cNvCxnSpPr/>
                        <p:nvPr/>
                      </p:nvCxnSpPr>
                      <p:spPr>
                        <a:xfrm flipV="1">
                          <a:off x="1743075" y="3944821"/>
                          <a:ext cx="4294161" cy="26202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" name="Arc 22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8334613">
                        <a:off x="4712327" y="4873155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66433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1" name="Arc 20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6355554">
                      <a:off x="1900210" y="4169412"/>
                      <a:ext cx="1277562" cy="1243414"/>
                    </a:xfrm>
                    <a:prstGeom prst="arc">
                      <a:avLst>
                        <a:gd name="adj1" fmla="val 11058946"/>
                        <a:gd name="adj2" fmla="val 1579959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9" name="Arc 18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1231717">
                    <a:off x="2734658" y="4271841"/>
                    <a:ext cx="800891" cy="708486"/>
                  </a:xfrm>
                  <a:prstGeom prst="arc">
                    <a:avLst>
                      <a:gd name="adj1" fmla="val 11425377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2463851" y="3155402"/>
                  <a:ext cx="1574644" cy="163516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991376" y="4803183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610887" y="2973592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9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99765" y="987764"/>
            <a:ext cx="4208210" cy="1521967"/>
            <a:chOff x="599765" y="987764"/>
            <a:chExt cx="4208210" cy="1521967"/>
          </a:xfrm>
        </p:grpSpPr>
        <p:grpSp>
          <p:nvGrpSpPr>
            <p:cNvPr id="2" name="Group 1"/>
            <p:cNvGrpSpPr/>
            <p:nvPr/>
          </p:nvGrpSpPr>
          <p:grpSpPr>
            <a:xfrm>
              <a:off x="599765" y="987764"/>
              <a:ext cx="4208210" cy="1502299"/>
              <a:chOff x="599765" y="987764"/>
              <a:chExt cx="4208210" cy="150229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804107" y="987764"/>
                  <a:ext cx="4003868" cy="1326717"/>
                  <a:chOff x="3780764" y="1828801"/>
                  <a:chExt cx="4345598" cy="2118862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4161821" y="1828801"/>
                    <a:ext cx="1575302" cy="1431649"/>
                    <a:chOff x="1460073" y="2577696"/>
                    <a:chExt cx="1759487" cy="1153649"/>
                  </a:xfrm>
                </p:grpSpPr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>
                      <a:off x="1460073" y="3716594"/>
                      <a:ext cx="1759487" cy="1475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 flipV="1">
                      <a:off x="1460073" y="2577696"/>
                      <a:ext cx="1067630" cy="115364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61821" y="3947662"/>
                    <a:ext cx="3964541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6528687" y="1828801"/>
                    <a:ext cx="1494436" cy="1431649"/>
                    <a:chOff x="1460073" y="1789101"/>
                    <a:chExt cx="1777717" cy="1942245"/>
                  </a:xfrm>
                </p:grpSpPr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>
                      <a:off x="1460073" y="3716594"/>
                      <a:ext cx="1777717" cy="1475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 flipV="1">
                      <a:off x="1460073" y="1789101"/>
                      <a:ext cx="1163675" cy="194224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6784233" y="2706390"/>
                    <a:ext cx="245806" cy="1966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y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4439586" y="2706390"/>
                    <a:ext cx="245806" cy="1966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x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3780764" y="3610738"/>
                    <a:ext cx="245806" cy="1966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p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Arc 5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6845804">
                  <a:off x="582691" y="1229575"/>
                  <a:ext cx="1277562" cy="1243414"/>
                </a:xfrm>
                <a:prstGeom prst="arc">
                  <a:avLst>
                    <a:gd name="adj1" fmla="val 11058946"/>
                    <a:gd name="adj2" fmla="val 1579959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1746292">
                <a:off x="1402379" y="1376244"/>
                <a:ext cx="800891" cy="708486"/>
              </a:xfrm>
              <a:prstGeom prst="arc">
                <a:avLst>
                  <a:gd name="adj1" fmla="val 11425377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6845804">
              <a:off x="2785122" y="1249243"/>
              <a:ext cx="1277562" cy="1243414"/>
            </a:xfrm>
            <a:prstGeom prst="arc">
              <a:avLst>
                <a:gd name="adj1" fmla="val 11058946"/>
                <a:gd name="adj2" fmla="val 1579959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Arc 32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20901790">
            <a:off x="5411866" y="4159809"/>
            <a:ext cx="1277562" cy="1243414"/>
          </a:xfrm>
          <a:prstGeom prst="arc">
            <a:avLst>
              <a:gd name="adj1" fmla="val 11058946"/>
              <a:gd name="adj2" fmla="val 1579959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3616" flipV="1">
            <a:off x="4689593" y="3409995"/>
            <a:ext cx="2688119" cy="26699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917284" y="2973592"/>
            <a:ext cx="5020111" cy="2456308"/>
            <a:chOff x="1917284" y="2973592"/>
            <a:chExt cx="5020111" cy="2456308"/>
          </a:xfrm>
        </p:grpSpPr>
        <p:grpSp>
          <p:nvGrpSpPr>
            <p:cNvPr id="29" name="Group 28"/>
            <p:cNvGrpSpPr/>
            <p:nvPr/>
          </p:nvGrpSpPr>
          <p:grpSpPr>
            <a:xfrm>
              <a:off x="1917284" y="3155402"/>
              <a:ext cx="5020111" cy="2274498"/>
              <a:chOff x="1917284" y="3155402"/>
              <a:chExt cx="5020111" cy="22744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917284" y="3155402"/>
                <a:ext cx="5020111" cy="2274498"/>
                <a:chOff x="1917284" y="3155402"/>
                <a:chExt cx="5020111" cy="2274498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917284" y="4152338"/>
                  <a:ext cx="5020111" cy="1277562"/>
                  <a:chOff x="1917284" y="4152338"/>
                  <a:chExt cx="5020111" cy="1277562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917284" y="4152338"/>
                    <a:ext cx="5020111" cy="1277562"/>
                    <a:chOff x="1917284" y="4152338"/>
                    <a:chExt cx="5020111" cy="1277562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2100060" y="4446910"/>
                      <a:ext cx="4837335" cy="708486"/>
                      <a:chOff x="1566852" y="4873155"/>
                      <a:chExt cx="4837335" cy="708486"/>
                    </a:xfrm>
                  </p:grpSpPr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1566852" y="5082700"/>
                        <a:ext cx="4837335" cy="262573"/>
                        <a:chOff x="1379284" y="3869719"/>
                        <a:chExt cx="4837335" cy="222847"/>
                      </a:xfrm>
                    </p:grpSpPr>
                    <p:sp>
                      <p:nvSpPr>
                        <p:cNvPr id="26" name="TextBox 25">
                          <a:extLst>
                            <a:ext uri="{FF2B5EF4-FFF2-40B4-BE49-F238E27FC236}">
                              <a16:creationId xmlns:a16="http://schemas.microsoft.com/office/drawing/2014/main" id="{D390D8C4-5DC8-4699-B046-09C1FD5E68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79284" y="3895921"/>
                          <a:ext cx="245806" cy="1966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D390D8C4-5DC8-4699-B046-09C1FD5E68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970813" y="3869719"/>
                          <a:ext cx="245806" cy="1966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E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cxnSp>
                      <p:nvCxnSpPr>
                        <p:cNvPr id="28" name="Straight Arrow Connector 27"/>
                        <p:cNvCxnSpPr/>
                        <p:nvPr/>
                      </p:nvCxnSpPr>
                      <p:spPr>
                        <a:xfrm flipV="1">
                          <a:off x="1743075" y="3944821"/>
                          <a:ext cx="4294161" cy="26202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" name="Arc 24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8334613">
                        <a:off x="4712327" y="4873155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66433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" name="Arc 22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6355554">
                      <a:off x="1900210" y="4169412"/>
                      <a:ext cx="1277562" cy="1243414"/>
                    </a:xfrm>
                    <a:prstGeom prst="arc">
                      <a:avLst>
                        <a:gd name="adj1" fmla="val 11058946"/>
                        <a:gd name="adj2" fmla="val 1579959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Arc 20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1231717">
                    <a:off x="2734658" y="4271841"/>
                    <a:ext cx="800891" cy="708486"/>
                  </a:xfrm>
                  <a:prstGeom prst="arc">
                    <a:avLst>
                      <a:gd name="adj1" fmla="val 11425377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2463851" y="3155402"/>
                  <a:ext cx="1574644" cy="163516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991376" y="4803183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610887" y="2973592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49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99765" y="987764"/>
            <a:ext cx="4208210" cy="1521967"/>
            <a:chOff x="599765" y="987764"/>
            <a:chExt cx="4208210" cy="1521967"/>
          </a:xfrm>
        </p:grpSpPr>
        <p:grpSp>
          <p:nvGrpSpPr>
            <p:cNvPr id="15" name="Group 14"/>
            <p:cNvGrpSpPr/>
            <p:nvPr/>
          </p:nvGrpSpPr>
          <p:grpSpPr>
            <a:xfrm>
              <a:off x="599765" y="987764"/>
              <a:ext cx="4208210" cy="1502299"/>
              <a:chOff x="599765" y="987764"/>
              <a:chExt cx="4208210" cy="150229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804107" y="987764"/>
                  <a:ext cx="4003868" cy="1326717"/>
                  <a:chOff x="3780764" y="1828801"/>
                  <a:chExt cx="4345598" cy="2118862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4161821" y="1828801"/>
                    <a:ext cx="1575302" cy="1431649"/>
                    <a:chOff x="1460073" y="2577696"/>
                    <a:chExt cx="1759487" cy="1153649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1460073" y="3716594"/>
                      <a:ext cx="1759487" cy="1475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V="1">
                      <a:off x="1460073" y="2577696"/>
                      <a:ext cx="1067630" cy="115364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4161821" y="3947662"/>
                    <a:ext cx="3964541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6528687" y="1828801"/>
                    <a:ext cx="1494436" cy="1431649"/>
                    <a:chOff x="1460073" y="1789101"/>
                    <a:chExt cx="1777717" cy="1942245"/>
                  </a:xfrm>
                </p:grpSpPr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1460073" y="3716594"/>
                      <a:ext cx="1777717" cy="1475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flipV="1">
                      <a:off x="1460073" y="1789101"/>
                      <a:ext cx="1163675" cy="194224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6784233" y="2682837"/>
                    <a:ext cx="245806" cy="1966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y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4439586" y="2682838"/>
                    <a:ext cx="245806" cy="1966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x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390D8C4-5DC8-4699-B046-09C1FD5E6867}"/>
                      </a:ext>
                    </a:extLst>
                  </p:cNvPr>
                  <p:cNvSpPr txBox="1"/>
                  <p:nvPr/>
                </p:nvSpPr>
                <p:spPr>
                  <a:xfrm>
                    <a:off x="3780764" y="3587185"/>
                    <a:ext cx="245806" cy="1966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p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6845804">
                  <a:off x="582691" y="1229575"/>
                  <a:ext cx="1277562" cy="1243414"/>
                </a:xfrm>
                <a:prstGeom prst="arc">
                  <a:avLst>
                    <a:gd name="adj1" fmla="val 11058946"/>
                    <a:gd name="adj2" fmla="val 1579959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1746292">
                <a:off x="1402379" y="1376244"/>
                <a:ext cx="800891" cy="708486"/>
              </a:xfrm>
              <a:prstGeom prst="arc">
                <a:avLst>
                  <a:gd name="adj1" fmla="val 11425377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6845804">
              <a:off x="2785122" y="1249243"/>
              <a:ext cx="1277562" cy="1243414"/>
            </a:xfrm>
            <a:prstGeom prst="arc">
              <a:avLst>
                <a:gd name="adj1" fmla="val 11058946"/>
                <a:gd name="adj2" fmla="val 1579959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1666885">
            <a:off x="3610124" y="1386767"/>
            <a:ext cx="800891" cy="708486"/>
          </a:xfrm>
          <a:prstGeom prst="arc">
            <a:avLst>
              <a:gd name="adj1" fmla="val 11425377"/>
              <a:gd name="adj2" fmla="val 1452510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1007" flipV="1">
            <a:off x="2968684" y="753166"/>
            <a:ext cx="2165040" cy="220269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917284" y="2973592"/>
            <a:ext cx="5020111" cy="2456308"/>
            <a:chOff x="1917284" y="2973592"/>
            <a:chExt cx="5020111" cy="2456308"/>
          </a:xfrm>
        </p:grpSpPr>
        <p:grpSp>
          <p:nvGrpSpPr>
            <p:cNvPr id="32" name="Group 31"/>
            <p:cNvGrpSpPr/>
            <p:nvPr/>
          </p:nvGrpSpPr>
          <p:grpSpPr>
            <a:xfrm>
              <a:off x="1917284" y="3155402"/>
              <a:ext cx="5020111" cy="2274498"/>
              <a:chOff x="1917284" y="3155402"/>
              <a:chExt cx="5020111" cy="227449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917284" y="3155402"/>
                <a:ext cx="5020111" cy="2274498"/>
                <a:chOff x="1917284" y="3155402"/>
                <a:chExt cx="5020111" cy="2274498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1917284" y="3155402"/>
                  <a:ext cx="5020111" cy="2274498"/>
                  <a:chOff x="1917284" y="3155402"/>
                  <a:chExt cx="5020111" cy="2274498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917284" y="4152338"/>
                    <a:ext cx="5020111" cy="1277562"/>
                    <a:chOff x="1917284" y="4152338"/>
                    <a:chExt cx="5020111" cy="1277562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1917284" y="4152338"/>
                      <a:ext cx="5020111" cy="1277562"/>
                      <a:chOff x="1917284" y="4152338"/>
                      <a:chExt cx="5020111" cy="1277562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2100060" y="4446910"/>
                        <a:ext cx="4837335" cy="708486"/>
                        <a:chOff x="1566852" y="4873155"/>
                        <a:chExt cx="4837335" cy="708486"/>
                      </a:xfrm>
                    </p:grpSpPr>
                    <p:grpSp>
                      <p:nvGrpSpPr>
                        <p:cNvPr id="9" name="Group 8"/>
                        <p:cNvGrpSpPr/>
                        <p:nvPr/>
                      </p:nvGrpSpPr>
                      <p:grpSpPr>
                        <a:xfrm>
                          <a:off x="1566852" y="5082700"/>
                          <a:ext cx="4837335" cy="262573"/>
                          <a:chOff x="1379284" y="3869719"/>
                          <a:chExt cx="4837335" cy="222847"/>
                        </a:xfrm>
                      </p:grpSpPr>
                      <p:sp>
                        <p:nvSpPr>
                          <p:cNvPr id="11" name="TextBox 10">
                            <a:extLst>
                              <a:ext uri="{FF2B5EF4-FFF2-40B4-BE49-F238E27FC236}">
                                <a16:creationId xmlns:a16="http://schemas.microsoft.com/office/drawing/2014/main" id="{D390D8C4-5DC8-4699-B046-09C1FD5E686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379284" y="3895921"/>
                            <a:ext cx="245806" cy="1966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GB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D</a:t>
                            </a:r>
                            <a:endPara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2" name="TextBox 11">
                            <a:extLst>
                              <a:ext uri="{FF2B5EF4-FFF2-40B4-BE49-F238E27FC236}">
                                <a16:creationId xmlns:a16="http://schemas.microsoft.com/office/drawing/2014/main" id="{D390D8C4-5DC8-4699-B046-09C1FD5E686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970813" y="3869719"/>
                            <a:ext cx="245806" cy="1966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GB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E</a:t>
                            </a:r>
                            <a:endPara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cxnSp>
                        <p:nvCxnSpPr>
                          <p:cNvPr id="13" name="Straight Arrow Connector 12"/>
                          <p:cNvCxnSpPr/>
                          <p:nvPr/>
                        </p:nvCxnSpPr>
                        <p:spPr>
                          <a:xfrm flipV="1">
                            <a:off x="1743075" y="3944821"/>
                            <a:ext cx="4294161" cy="26202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0" name="Arc 9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334613">
                          <a:off x="4712327" y="4873155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" name="Arc 7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6355554">
                        <a:off x="1900210" y="4169412"/>
                        <a:ext cx="1277562" cy="1243414"/>
                      </a:xfrm>
                      <a:prstGeom prst="arc">
                        <a:avLst>
                          <a:gd name="adj1" fmla="val 11058946"/>
                          <a:gd name="adj2" fmla="val 1579959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" name="Arc 5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231717">
                      <a:off x="2734658" y="4271841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66433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" name="Straight Arrow Connector 3"/>
                  <p:cNvCxnSpPr/>
                  <p:nvPr/>
                </p:nvCxnSpPr>
                <p:spPr>
                  <a:xfrm flipV="1">
                    <a:off x="2463851" y="3155402"/>
                    <a:ext cx="1574644" cy="163516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20901790">
                  <a:off x="5411866" y="4159809"/>
                  <a:ext cx="1277562" cy="1243414"/>
                </a:xfrm>
                <a:prstGeom prst="arc">
                  <a:avLst>
                    <a:gd name="adj1" fmla="val 11058946"/>
                    <a:gd name="adj2" fmla="val 1579959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991376" y="4803183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610887" y="2973592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34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99765" y="987764"/>
            <a:ext cx="4208210" cy="1521967"/>
            <a:chOff x="599765" y="987764"/>
            <a:chExt cx="4208210" cy="1521967"/>
          </a:xfrm>
        </p:grpSpPr>
        <p:grpSp>
          <p:nvGrpSpPr>
            <p:cNvPr id="2" name="Group 1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745115" y="987764"/>
                    <a:ext cx="4062860" cy="1326717"/>
                    <a:chOff x="3716736" y="1828801"/>
                    <a:chExt cx="4409626" cy="211886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20206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5560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6736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8" name="Arc 7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Arc 5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Arc 35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4325914">
            <a:off x="5079795" y="4314200"/>
            <a:ext cx="800891" cy="708486"/>
          </a:xfrm>
          <a:prstGeom prst="arc">
            <a:avLst>
              <a:gd name="adj1" fmla="val 11425377"/>
              <a:gd name="adj2" fmla="val 1452510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330446" y="3663514"/>
            <a:ext cx="2165040" cy="2202693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917284" y="2973592"/>
            <a:ext cx="5020111" cy="2456308"/>
            <a:chOff x="1917284" y="2973592"/>
            <a:chExt cx="5020111" cy="2456308"/>
          </a:xfrm>
        </p:grpSpPr>
        <p:grpSp>
          <p:nvGrpSpPr>
            <p:cNvPr id="34" name="Group 33"/>
            <p:cNvGrpSpPr/>
            <p:nvPr/>
          </p:nvGrpSpPr>
          <p:grpSpPr>
            <a:xfrm>
              <a:off x="1917284" y="3155402"/>
              <a:ext cx="5020111" cy="2274498"/>
              <a:chOff x="1917284" y="3155402"/>
              <a:chExt cx="5020111" cy="227449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917284" y="3155402"/>
                <a:ext cx="5020111" cy="2274498"/>
                <a:chOff x="1917284" y="3155402"/>
                <a:chExt cx="5020111" cy="2274498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917284" y="3155402"/>
                  <a:ext cx="5020111" cy="2274498"/>
                  <a:chOff x="1917284" y="3155402"/>
                  <a:chExt cx="5020111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917284" y="4152338"/>
                    <a:ext cx="5020111" cy="1277562"/>
                    <a:chOff x="1917284" y="4152338"/>
                    <a:chExt cx="5020111" cy="1277562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1917284" y="4152338"/>
                      <a:ext cx="5020111" cy="1277562"/>
                      <a:chOff x="1917284" y="4152338"/>
                      <a:chExt cx="5020111" cy="1277562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100060" y="4446910"/>
                        <a:ext cx="4837335" cy="708486"/>
                        <a:chOff x="1566852" y="4873155"/>
                        <a:chExt cx="4837335" cy="708486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1566852" y="5112196"/>
                          <a:ext cx="4837335" cy="262573"/>
                          <a:chOff x="1379284" y="3894753"/>
                          <a:chExt cx="4837335" cy="222847"/>
                        </a:xfrm>
                      </p:grpSpPr>
                      <p:sp>
                        <p:nvSpPr>
                          <p:cNvPr id="30" name="TextBox 29">
                            <a:extLst>
                              <a:ext uri="{FF2B5EF4-FFF2-40B4-BE49-F238E27FC236}">
                                <a16:creationId xmlns:a16="http://schemas.microsoft.com/office/drawing/2014/main" id="{D390D8C4-5DC8-4699-B046-09C1FD5E686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379284" y="3920955"/>
                            <a:ext cx="245806" cy="1966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GB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D</a:t>
                            </a:r>
                            <a:endPara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31" name="TextBox 30">
                            <a:extLst>
                              <a:ext uri="{FF2B5EF4-FFF2-40B4-BE49-F238E27FC236}">
                                <a16:creationId xmlns:a16="http://schemas.microsoft.com/office/drawing/2014/main" id="{D390D8C4-5DC8-4699-B046-09C1FD5E686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970813" y="3894753"/>
                            <a:ext cx="245806" cy="1966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GB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E</a:t>
                            </a:r>
                            <a:endPara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cxnSp>
                        <p:nvCxnSpPr>
                          <p:cNvPr id="32" name="Straight Arrow Connector 31"/>
                          <p:cNvCxnSpPr/>
                          <p:nvPr/>
                        </p:nvCxnSpPr>
                        <p:spPr>
                          <a:xfrm flipV="1">
                            <a:off x="1743075" y="3944821"/>
                            <a:ext cx="4294161" cy="26202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334613">
                          <a:off x="4712327" y="4873155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6355554">
                        <a:off x="1900210" y="4169412"/>
                        <a:ext cx="1277562" cy="1243414"/>
                      </a:xfrm>
                      <a:prstGeom prst="arc">
                        <a:avLst>
                          <a:gd name="adj1" fmla="val 11058946"/>
                          <a:gd name="adj2" fmla="val 1579959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231717">
                      <a:off x="2734658" y="4271841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66433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3" name="Straight Arrow Connector 22"/>
                  <p:cNvCxnSpPr/>
                  <p:nvPr/>
                </p:nvCxnSpPr>
                <p:spPr>
                  <a:xfrm flipV="1">
                    <a:off x="2463851" y="3155402"/>
                    <a:ext cx="1574644" cy="163516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20901790">
                  <a:off x="5411866" y="4159809"/>
                  <a:ext cx="1277562" cy="1243414"/>
                </a:xfrm>
                <a:prstGeom prst="arc">
                  <a:avLst>
                    <a:gd name="adj1" fmla="val 11058946"/>
                    <a:gd name="adj2" fmla="val 1579959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991376" y="4832679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610887" y="2973592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79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707923" y="5127543"/>
            <a:ext cx="691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DFH = ″y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4807975" y="3068035"/>
            <a:ext cx="24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9765" y="987764"/>
            <a:ext cx="4208210" cy="1521967"/>
            <a:chOff x="599765" y="987764"/>
            <a:chExt cx="4208210" cy="1521967"/>
          </a:xfrm>
        </p:grpSpPr>
        <p:grpSp>
          <p:nvGrpSpPr>
            <p:cNvPr id="17" name="Group 16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789359" y="987764"/>
                    <a:ext cx="4018616" cy="1326717"/>
                    <a:chOff x="3764757" y="1828801"/>
                    <a:chExt cx="4361605" cy="2118862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31" name="Straight Connector 30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8227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3580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64757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24" name="Arc 23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 flipV="1">
            <a:off x="4610931" y="3167122"/>
            <a:ext cx="1439716" cy="1608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917284" y="2973592"/>
            <a:ext cx="5034859" cy="2456308"/>
            <a:chOff x="1917284" y="2973592"/>
            <a:chExt cx="5034859" cy="2456308"/>
          </a:xfrm>
        </p:grpSpPr>
        <p:grpSp>
          <p:nvGrpSpPr>
            <p:cNvPr id="35" name="Group 34"/>
            <p:cNvGrpSpPr/>
            <p:nvPr/>
          </p:nvGrpSpPr>
          <p:grpSpPr>
            <a:xfrm>
              <a:off x="1917284" y="3155402"/>
              <a:ext cx="5034859" cy="2274498"/>
              <a:chOff x="1917284" y="3155402"/>
              <a:chExt cx="5034859" cy="227449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917284" y="3155402"/>
                <a:ext cx="5034859" cy="2274498"/>
                <a:chOff x="1917284" y="3155402"/>
                <a:chExt cx="5034859" cy="2274498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1917284" y="3155402"/>
                  <a:ext cx="5034859" cy="2274498"/>
                  <a:chOff x="1917284" y="3155402"/>
                  <a:chExt cx="5034859" cy="2274498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917284" y="3155402"/>
                    <a:ext cx="5034859" cy="2274498"/>
                    <a:chOff x="1917284" y="3155402"/>
                    <a:chExt cx="5034859" cy="2274498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1917284" y="4152338"/>
                      <a:ext cx="5034859" cy="1277562"/>
                      <a:chOff x="1917284" y="4152338"/>
                      <a:chExt cx="5034859" cy="1277562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1917284" y="4152338"/>
                        <a:ext cx="5034859" cy="1277562"/>
                        <a:chOff x="1917284" y="4152338"/>
                        <a:chExt cx="5034859" cy="1277562"/>
                      </a:xfrm>
                    </p:grpSpPr>
                    <p:grpSp>
                      <p:nvGrpSpPr>
                        <p:cNvPr id="9" name="Group 8"/>
                        <p:cNvGrpSpPr/>
                        <p:nvPr/>
                      </p:nvGrpSpPr>
                      <p:grpSpPr>
                        <a:xfrm>
                          <a:off x="2114808" y="4446910"/>
                          <a:ext cx="4837335" cy="708486"/>
                          <a:chOff x="1581600" y="4873155"/>
                          <a:chExt cx="4837335" cy="708486"/>
                        </a:xfrm>
                      </p:grpSpPr>
                      <p:grpSp>
                        <p:nvGrpSpPr>
                          <p:cNvPr id="11" name="Group 10"/>
                          <p:cNvGrpSpPr/>
                          <p:nvPr/>
                        </p:nvGrpSpPr>
                        <p:grpSpPr>
                          <a:xfrm>
                            <a:off x="1581600" y="5097448"/>
                            <a:ext cx="4837335" cy="262573"/>
                            <a:chOff x="1394032" y="3882236"/>
                            <a:chExt cx="4837335" cy="222847"/>
                          </a:xfrm>
                        </p:grpSpPr>
                        <p:sp>
                          <p:nvSpPr>
                            <p:cNvPr id="13" name="TextBox 12">
                              <a:extLst>
                                <a:ext uri="{FF2B5EF4-FFF2-40B4-BE49-F238E27FC236}">
                                  <a16:creationId xmlns:a16="http://schemas.microsoft.com/office/drawing/2014/main" id="{D390D8C4-5DC8-4699-B046-09C1FD5E686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394032" y="3908438"/>
                              <a:ext cx="245806" cy="19664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D</a:t>
                              </a:r>
                              <a:endParaRPr lang="en-US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14" name="TextBox 13">
                              <a:extLst>
                                <a:ext uri="{FF2B5EF4-FFF2-40B4-BE49-F238E27FC236}">
                                  <a16:creationId xmlns:a16="http://schemas.microsoft.com/office/drawing/2014/main" id="{D390D8C4-5DC8-4699-B046-09C1FD5E686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985561" y="3882236"/>
                              <a:ext cx="245806" cy="19664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E</a:t>
                              </a:r>
                              <a:endParaRPr lang="en-US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15" name="Straight Arrow Connector 14"/>
                            <p:cNvCxnSpPr/>
                            <p:nvPr/>
                          </p:nvCxnSpPr>
                          <p:spPr>
                            <a:xfrm flipV="1">
                              <a:off x="1743075" y="3944821"/>
                              <a:ext cx="4294161" cy="26202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2" name="Arc 11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8334613">
                            <a:off x="4712327" y="4873155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66433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0" name="Arc 9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6355554">
                          <a:off x="1900210" y="4169412"/>
                          <a:ext cx="1277562" cy="1243414"/>
                        </a:xfrm>
                        <a:prstGeom prst="arc">
                          <a:avLst>
                            <a:gd name="adj1" fmla="val 11058946"/>
                            <a:gd name="adj2" fmla="val 1579959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" name="Arc 7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1231717">
                        <a:off x="2734658" y="4271841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66433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6" name="Straight Arrow Connector 5"/>
                    <p:cNvCxnSpPr/>
                    <p:nvPr/>
                  </p:nvCxnSpPr>
                  <p:spPr>
                    <a:xfrm flipV="1">
                      <a:off x="2463851" y="3155402"/>
                      <a:ext cx="1574644" cy="1635168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" name="Arc 3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20901790">
                    <a:off x="5411866" y="4159809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Arc 35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4325914">
                  <a:off x="5079795" y="4314200"/>
                  <a:ext cx="800891" cy="708486"/>
                </a:xfrm>
                <a:prstGeom prst="arc">
                  <a:avLst>
                    <a:gd name="adj1" fmla="val 11425377"/>
                    <a:gd name="adj2" fmla="val 1452510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006124" y="4817931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610887" y="2973592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333">
            <a:off x="4799668" y="1851583"/>
            <a:ext cx="2210729" cy="203084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7928">
            <a:off x="2379355" y="3557628"/>
            <a:ext cx="4099334" cy="2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7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15122 0.225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04107" y="987764"/>
                    <a:ext cx="4003868" cy="1326717"/>
                    <a:chOff x="3780764" y="1828801"/>
                    <a:chExt cx="4345598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84233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9586" y="27063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0764" y="3610738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4709603">
            <a:off x="3017308" y="3814907"/>
            <a:ext cx="800891" cy="708486"/>
          </a:xfrm>
          <a:prstGeom prst="arc">
            <a:avLst>
              <a:gd name="adj1" fmla="val 11425377"/>
              <a:gd name="adj2" fmla="val 1452510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094049" y="2531438"/>
            <a:ext cx="5049607" cy="2399169"/>
            <a:chOff x="2094049" y="2531438"/>
            <a:chExt cx="5049607" cy="2399169"/>
          </a:xfrm>
        </p:grpSpPr>
        <p:grpSp>
          <p:nvGrpSpPr>
            <p:cNvPr id="38" name="Group 37"/>
            <p:cNvGrpSpPr/>
            <p:nvPr/>
          </p:nvGrpSpPr>
          <p:grpSpPr>
            <a:xfrm>
              <a:off x="2094049" y="2656109"/>
              <a:ext cx="5049607" cy="2274498"/>
              <a:chOff x="2094049" y="2656109"/>
              <a:chExt cx="5049607" cy="227449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094049" y="2656109"/>
                <a:ext cx="5049607" cy="2274498"/>
                <a:chOff x="1917284" y="3155402"/>
                <a:chExt cx="5049607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917284" y="3155402"/>
                  <a:ext cx="5049607" cy="2274498"/>
                  <a:chOff x="1917284" y="3155402"/>
                  <a:chExt cx="5049607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917284" y="3155402"/>
                    <a:ext cx="5049607" cy="2274498"/>
                    <a:chOff x="1917284" y="3155402"/>
                    <a:chExt cx="5049607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1917284" y="3155402"/>
                      <a:ext cx="5049607" cy="2274498"/>
                      <a:chOff x="1917284" y="3155402"/>
                      <a:chExt cx="5049607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1917284" y="4152338"/>
                        <a:ext cx="5049607" cy="1277562"/>
                        <a:chOff x="1917284" y="4152338"/>
                        <a:chExt cx="5049607" cy="1277562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1917284" y="4152338"/>
                          <a:ext cx="5049607" cy="1277562"/>
                          <a:chOff x="1917284" y="4152338"/>
                          <a:chExt cx="5049607" cy="1277562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2085312" y="4446910"/>
                            <a:ext cx="4881579" cy="708486"/>
                            <a:chOff x="1552104" y="4873155"/>
                            <a:chExt cx="4881579" cy="708486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1552104" y="5038452"/>
                              <a:ext cx="4881579" cy="262573"/>
                              <a:chOff x="1364536" y="3832168"/>
                              <a:chExt cx="4881579" cy="222847"/>
                            </a:xfrm>
                          </p:grpSpPr>
                          <p:sp>
                            <p:nvSpPr>
                              <p:cNvPr id="34" name="TextBox 33">
                                <a:extLst>
                                  <a:ext uri="{FF2B5EF4-FFF2-40B4-BE49-F238E27FC236}">
                                    <a16:creationId xmlns:a16="http://schemas.microsoft.com/office/drawing/2014/main" id="{D390D8C4-5DC8-4699-B046-09C1FD5E686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364536" y="3858370"/>
                                <a:ext cx="245806" cy="1966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D</a:t>
                                </a:r>
                                <a:endParaRPr lang="en-US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" name="TextBox 34">
                                <a:extLst>
                                  <a:ext uri="{FF2B5EF4-FFF2-40B4-BE49-F238E27FC236}">
                                    <a16:creationId xmlns:a16="http://schemas.microsoft.com/office/drawing/2014/main" id="{D390D8C4-5DC8-4699-B046-09C1FD5E686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000309" y="3832168"/>
                                <a:ext cx="245806" cy="1966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E</a:t>
                                </a:r>
                                <a:endParaRPr lang="en-US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36" name="Straight Arrow Connector 35"/>
                              <p:cNvCxnSpPr/>
                              <p:nvPr/>
                            </p:nvCxnSpPr>
                            <p:spPr>
                              <a:xfrm flipV="1">
                                <a:off x="1743075" y="3944821"/>
                                <a:ext cx="4294161" cy="26202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8334613">
                              <a:off x="4712327" y="4873155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183119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31" name="Arc 30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6355554">
                            <a:off x="1900210" y="4169412"/>
                            <a:ext cx="1277562" cy="1243414"/>
                          </a:xfrm>
                          <a:prstGeom prst="arc">
                            <a:avLst>
                              <a:gd name="adj1" fmla="val 11058946"/>
                              <a:gd name="adj2" fmla="val 1579959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231717">
                          <a:off x="2734658" y="4271841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cxnSp>
                    <p:nvCxnSpPr>
                      <p:cNvPr id="27" name="Straight Arrow Connector 26"/>
                      <p:cNvCxnSpPr/>
                      <p:nvPr/>
                    </p:nvCxnSpPr>
                    <p:spPr>
                      <a:xfrm flipV="1">
                        <a:off x="2463851" y="3155402"/>
                        <a:ext cx="1574644" cy="1635168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20901790">
                      <a:off x="5411866" y="4159809"/>
                      <a:ext cx="1277562" cy="1243414"/>
                    </a:xfrm>
                    <a:prstGeom prst="arc">
                      <a:avLst>
                        <a:gd name="adj1" fmla="val 11058946"/>
                        <a:gd name="adj2" fmla="val 1579959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4325914">
                    <a:off x="5079795" y="4314200"/>
                    <a:ext cx="800891" cy="708486"/>
                  </a:xfrm>
                  <a:prstGeom prst="arc">
                    <a:avLst>
                      <a:gd name="adj1" fmla="val 11425377"/>
                      <a:gd name="adj2" fmla="val 1452510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" name="Straight Arrow Connector 36"/>
                <p:cNvCxnSpPr/>
                <p:nvPr/>
              </p:nvCxnSpPr>
              <p:spPr>
                <a:xfrm flipH="1" flipV="1">
                  <a:off x="4610931" y="3167122"/>
                  <a:ext cx="1439716" cy="16087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227651" y="4228774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5340" flipV="1">
            <a:off x="2260762" y="3157151"/>
            <a:ext cx="2165040" cy="22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6036" y="1740315"/>
            <a:ext cx="3427538" cy="4411108"/>
            <a:chOff x="2078578" y="971202"/>
            <a:chExt cx="3709851" cy="4242803"/>
          </a:xfrm>
        </p:grpSpPr>
        <p:sp>
          <p:nvSpPr>
            <p:cNvPr id="9" name="TextBox 8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solidFill>
              <a:srgbClr val="37F95C"/>
            </a:solidFill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5235677" y="1740315"/>
            <a:ext cx="3406877" cy="4413631"/>
            <a:chOff x="2214879" y="549036"/>
            <a:chExt cx="4421448" cy="5491547"/>
          </a:xfrm>
        </p:grpSpPr>
        <p:sp>
          <p:nvSpPr>
            <p:cNvPr id="18" name="TextBox 17"/>
            <p:cNvSpPr txBox="1"/>
            <p:nvPr/>
          </p:nvSpPr>
          <p:spPr>
            <a:xfrm>
              <a:off x="2214879" y="549036"/>
              <a:ext cx="4421448" cy="5491547"/>
            </a:xfrm>
            <a:prstGeom prst="rect">
              <a:avLst/>
            </a:prstGeom>
            <a:solidFill>
              <a:srgbClr val="37F95C"/>
            </a:solidFill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6627" y="3704598"/>
              <a:ext cx="3807752" cy="49427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6627" y="4270507"/>
              <a:ext cx="3613955" cy="43408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6627" y="4704587"/>
              <a:ext cx="3613955" cy="46903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913" y="986303"/>
              <a:ext cx="1923371" cy="22012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3" name="Down Ribbon 22"/>
          <p:cNvSpPr/>
          <p:nvPr/>
        </p:nvSpPr>
        <p:spPr>
          <a:xfrm>
            <a:off x="485046" y="506650"/>
            <a:ext cx="8174239" cy="879734"/>
          </a:xfrm>
          <a:prstGeom prst="ribbon">
            <a:avLst/>
          </a:prstGeom>
          <a:solidFill>
            <a:srgbClr val="FFFF00"/>
          </a:solidFill>
          <a:ln w="19050">
            <a:solidFill>
              <a:srgbClr val="000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64006" y="1869716"/>
            <a:ext cx="416318" cy="4132884"/>
            <a:chOff x="4418097" y="2115403"/>
            <a:chExt cx="458533" cy="3712191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44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59863" y="987764"/>
                    <a:ext cx="4048112" cy="1326717"/>
                    <a:chOff x="3732743" y="1828801"/>
                    <a:chExt cx="4393619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6213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91567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32743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Arc 42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8925992">
            <a:off x="2864174" y="3493740"/>
            <a:ext cx="800891" cy="708486"/>
          </a:xfrm>
          <a:prstGeom prst="arc">
            <a:avLst>
              <a:gd name="adj1" fmla="val 11425377"/>
              <a:gd name="adj2" fmla="val 1452510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094049" y="2531438"/>
            <a:ext cx="5020111" cy="2399169"/>
            <a:chOff x="2094049" y="2531438"/>
            <a:chExt cx="5020111" cy="2399169"/>
          </a:xfrm>
        </p:grpSpPr>
        <p:grpSp>
          <p:nvGrpSpPr>
            <p:cNvPr id="39" name="Group 38"/>
            <p:cNvGrpSpPr/>
            <p:nvPr/>
          </p:nvGrpSpPr>
          <p:grpSpPr>
            <a:xfrm>
              <a:off x="2094049" y="2656109"/>
              <a:ext cx="5020111" cy="2274498"/>
              <a:chOff x="2094049" y="2656109"/>
              <a:chExt cx="5020111" cy="2274498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094049" y="2656109"/>
                <a:ext cx="5020111" cy="2274498"/>
                <a:chOff x="2094049" y="2656109"/>
                <a:chExt cx="5020111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20111" cy="2274498"/>
                  <a:chOff x="1917284" y="3155402"/>
                  <a:chExt cx="5020111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917284" y="3155402"/>
                    <a:ext cx="5020111" cy="2274498"/>
                    <a:chOff x="1917284" y="3155402"/>
                    <a:chExt cx="5020111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1917284" y="3155402"/>
                      <a:ext cx="5020111" cy="2274498"/>
                      <a:chOff x="1917284" y="3155402"/>
                      <a:chExt cx="5020111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1917284" y="3155402"/>
                        <a:ext cx="5020111" cy="2274498"/>
                        <a:chOff x="1917284" y="3155402"/>
                        <a:chExt cx="5020111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1917284" y="4152338"/>
                          <a:ext cx="5020111" cy="1277562"/>
                          <a:chOff x="1917284" y="4152338"/>
                          <a:chExt cx="5020111" cy="1277562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1917284" y="4152338"/>
                            <a:ext cx="5020111" cy="1277562"/>
                            <a:chOff x="1917284" y="4152338"/>
                            <a:chExt cx="5020111" cy="1277562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2085312" y="4446910"/>
                              <a:ext cx="4852083" cy="708486"/>
                              <a:chOff x="1552104" y="4873155"/>
                              <a:chExt cx="4852083" cy="708486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1552104" y="5067950"/>
                                <a:ext cx="4852083" cy="262573"/>
                                <a:chOff x="1364536" y="3857202"/>
                                <a:chExt cx="4852083" cy="222847"/>
                              </a:xfrm>
                            </p:grpSpPr>
                            <p:sp>
                              <p:nvSpPr>
                                <p:cNvPr id="36" name="TextBox 35">
                                  <a:extLst>
                                    <a:ext uri="{FF2B5EF4-FFF2-40B4-BE49-F238E27FC236}">
                                      <a16:creationId xmlns:a16="http://schemas.microsoft.com/office/drawing/2014/main" id="{D390D8C4-5DC8-4699-B046-09C1FD5E686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364536" y="3883404"/>
                                  <a:ext cx="245806" cy="19664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D</a:t>
                                  </a:r>
                                  <a:endParaRPr lang="en-US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7" name="TextBox 36">
                                  <a:extLst>
                                    <a:ext uri="{FF2B5EF4-FFF2-40B4-BE49-F238E27FC236}">
                                      <a16:creationId xmlns:a16="http://schemas.microsoft.com/office/drawing/2014/main" id="{D390D8C4-5DC8-4699-B046-09C1FD5E686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970813" y="3857202"/>
                                  <a:ext cx="245806" cy="19664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E</a:t>
                                  </a:r>
                                  <a:endParaRPr lang="en-US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38" name="Straight Arrow Connector 37"/>
                                <p:cNvCxnSpPr/>
                                <p:nvPr/>
                              </p:nvCxnSpPr>
                              <p:spPr>
                                <a:xfrm flipV="1">
                                  <a:off x="1743075" y="3944821"/>
                                  <a:ext cx="4294161" cy="26202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35" name="Arc 34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8334613">
                                <a:off x="4712327" y="4873155"/>
                                <a:ext cx="800891" cy="708486"/>
                              </a:xfrm>
                              <a:prstGeom prst="arc">
                                <a:avLst>
                                  <a:gd name="adj1" fmla="val 11425377"/>
                                  <a:gd name="adj2" fmla="val 14083564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6355554">
                              <a:off x="1900210" y="4169412"/>
                              <a:ext cx="1277562" cy="1243414"/>
                            </a:xfrm>
                            <a:prstGeom prst="arc">
                              <a:avLst>
                                <a:gd name="adj1" fmla="val 11058946"/>
                                <a:gd name="adj2" fmla="val 1579959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31" name="Arc 30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231717">
                            <a:off x="2734658" y="4271841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66433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29" name="Straight Arrow Connector 28"/>
                        <p:cNvCxnSpPr/>
                        <p:nvPr/>
                      </p:nvCxnSpPr>
                      <p:spPr>
                        <a:xfrm flipV="1">
                          <a:off x="2463851" y="3155402"/>
                          <a:ext cx="1574644" cy="1635168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20901790">
                        <a:off x="5411866" y="4159809"/>
                        <a:ext cx="1277562" cy="1243414"/>
                      </a:xfrm>
                      <a:prstGeom prst="arc">
                        <a:avLst>
                          <a:gd name="adj1" fmla="val 11058946"/>
                          <a:gd name="adj2" fmla="val 1579959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4325914">
                      <a:off x="5079795" y="431420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3" name="Straight Arrow Connector 22"/>
                  <p:cNvCxnSpPr/>
                  <p:nvPr/>
                </p:nvCxnSpPr>
                <p:spPr>
                  <a:xfrm flipH="1" flipV="1">
                    <a:off x="4610931" y="3167122"/>
                    <a:ext cx="1439716" cy="16087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5400000">
                  <a:off x="3017308" y="3814907"/>
                  <a:ext cx="800891" cy="708486"/>
                </a:xfrm>
                <a:prstGeom prst="arc">
                  <a:avLst>
                    <a:gd name="adj1" fmla="val 11425377"/>
                    <a:gd name="adj2" fmla="val 1452510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38856" y="4272247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234">
            <a:off x="1986789" y="2804648"/>
            <a:ext cx="2291575" cy="19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4796979" y="3215178"/>
            <a:ext cx="24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707923" y="5127543"/>
            <a:ext cx="737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FDG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DI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04107" y="987764"/>
                    <a:ext cx="4003868" cy="1326717"/>
                    <a:chOff x="3780764" y="1828801"/>
                    <a:chExt cx="4345598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84233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9586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0764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2694285" y="3352190"/>
            <a:ext cx="2113692" cy="908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094049" y="2531438"/>
            <a:ext cx="5064355" cy="2399169"/>
            <a:chOff x="2094049" y="2531438"/>
            <a:chExt cx="5064355" cy="2399169"/>
          </a:xfrm>
        </p:grpSpPr>
        <p:grpSp>
          <p:nvGrpSpPr>
            <p:cNvPr id="42" name="Group 41"/>
            <p:cNvGrpSpPr/>
            <p:nvPr/>
          </p:nvGrpSpPr>
          <p:grpSpPr>
            <a:xfrm>
              <a:off x="2094049" y="2656109"/>
              <a:ext cx="5064355" cy="2274498"/>
              <a:chOff x="2094049" y="2656109"/>
              <a:chExt cx="5064355" cy="2274498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094049" y="2656109"/>
                <a:ext cx="5064355" cy="2274498"/>
                <a:chOff x="2094049" y="2656109"/>
                <a:chExt cx="5064355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64355" cy="2274498"/>
                  <a:chOff x="2094049" y="2656109"/>
                  <a:chExt cx="5064355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64355" cy="2274498"/>
                    <a:chOff x="1917284" y="3155402"/>
                    <a:chExt cx="5064355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1917284" y="3155402"/>
                      <a:ext cx="5064355" cy="2274498"/>
                      <a:chOff x="1917284" y="3155402"/>
                      <a:chExt cx="5064355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1917284" y="3155402"/>
                        <a:ext cx="5064355" cy="2274498"/>
                        <a:chOff x="1917284" y="3155402"/>
                        <a:chExt cx="5064355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1917284" y="3155402"/>
                          <a:ext cx="5064355" cy="2274498"/>
                          <a:chOff x="1917284" y="3155402"/>
                          <a:chExt cx="5064355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1917284" y="4152338"/>
                            <a:ext cx="5064355" cy="1277562"/>
                            <a:chOff x="1917284" y="4152338"/>
                            <a:chExt cx="5064355" cy="1277562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1917284" y="4152338"/>
                              <a:ext cx="5064355" cy="1277562"/>
                              <a:chOff x="1917284" y="4152338"/>
                              <a:chExt cx="5064355" cy="1277562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2100060" y="4446910"/>
                                <a:ext cx="4881579" cy="708486"/>
                                <a:chOff x="1566852" y="4873155"/>
                                <a:chExt cx="4881579" cy="708486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1566852" y="5053201"/>
                                  <a:ext cx="4881579" cy="262573"/>
                                  <a:chOff x="1379284" y="3844685"/>
                                  <a:chExt cx="4881579" cy="222847"/>
                                </a:xfrm>
                              </p:grpSpPr>
                              <p:sp>
                                <p:nvSpPr>
                                  <p:cNvPr id="38" name="TextBox 37">
                                    <a:extLst>
                                      <a:ext uri="{FF2B5EF4-FFF2-40B4-BE49-F238E27FC236}">
                                        <a16:creationId xmlns:a16="http://schemas.microsoft.com/office/drawing/2014/main" id="{D390D8C4-5DC8-4699-B046-09C1FD5E686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1379284" y="3870887"/>
                                    <a:ext cx="245806" cy="19664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D</a:t>
                                    </a:r>
                                    <a:endParaRPr lang="en-US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9" name="TextBox 38">
                                    <a:extLst>
                                      <a:ext uri="{FF2B5EF4-FFF2-40B4-BE49-F238E27FC236}">
                                        <a16:creationId xmlns:a16="http://schemas.microsoft.com/office/drawing/2014/main" id="{D390D8C4-5DC8-4699-B046-09C1FD5E686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015057" y="3844685"/>
                                    <a:ext cx="245806" cy="19664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E</a:t>
                                    </a:r>
                                    <a:endParaRPr lang="en-US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40" name="Straight Arrow Connector 39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1743075" y="3944821"/>
                                    <a:ext cx="4294161" cy="26202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37" name="Arc 36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8334613">
                                  <a:off x="4712327" y="4873155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148752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5" name="Arc 34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6355554">
                                <a:off x="1900210" y="4169412"/>
                                <a:ext cx="1277562" cy="1243414"/>
                              </a:xfrm>
                              <a:prstGeom prst="arc">
                                <a:avLst>
                                  <a:gd name="adj1" fmla="val 11058946"/>
                                  <a:gd name="adj2" fmla="val 15799594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231717">
                              <a:off x="2734658" y="4271841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66433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cxnSp>
                        <p:nvCxnSpPr>
                          <p:cNvPr id="31" name="Straight Arrow Connector 30"/>
                          <p:cNvCxnSpPr/>
                          <p:nvPr/>
                        </p:nvCxnSpPr>
                        <p:spPr>
                          <a:xfrm flipV="1">
                            <a:off x="2463851" y="3155402"/>
                            <a:ext cx="1574644" cy="1635168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901790">
                          <a:off x="5411866" y="4159809"/>
                          <a:ext cx="1277562" cy="1243414"/>
                        </a:xfrm>
                        <a:prstGeom prst="arc">
                          <a:avLst>
                            <a:gd name="adj1" fmla="val 11058946"/>
                            <a:gd name="adj2" fmla="val 1579959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4325914">
                        <a:off x="5079795" y="4314200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52510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flipH="1" flipV="1">
                      <a:off x="4610931" y="3167122"/>
                      <a:ext cx="1439716" cy="160870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017308" y="3814907"/>
                    <a:ext cx="800891" cy="708486"/>
                  </a:xfrm>
                  <a:prstGeom prst="arc">
                    <a:avLst>
                      <a:gd name="adj1" fmla="val 11425377"/>
                      <a:gd name="adj2" fmla="val 1452510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8925992">
                  <a:off x="2864174" y="3493740"/>
                  <a:ext cx="800891" cy="708486"/>
                </a:xfrm>
                <a:prstGeom prst="arc">
                  <a:avLst>
                    <a:gd name="adj1" fmla="val 11425377"/>
                    <a:gd name="adj2" fmla="val 1452510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212603" y="4272243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6886">
            <a:off x="1589191" y="1976518"/>
            <a:ext cx="2210729" cy="20308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586">
            <a:off x="2176370" y="3690710"/>
            <a:ext cx="4099334" cy="2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3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23125 -0.135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45115" y="987764"/>
                    <a:ext cx="4062860" cy="1326717"/>
                    <a:chOff x="3716736" y="1828801"/>
                    <a:chExt cx="4409626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20206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5560" y="27063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6736" y="3610738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Arc 47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21407587">
            <a:off x="5163974" y="3763504"/>
            <a:ext cx="800891" cy="708486"/>
          </a:xfrm>
          <a:prstGeom prst="arc">
            <a:avLst>
              <a:gd name="adj1" fmla="val 11425377"/>
              <a:gd name="adj2" fmla="val 1452510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94049" y="2531438"/>
            <a:ext cx="5005363" cy="2399169"/>
            <a:chOff x="2094049" y="2531438"/>
            <a:chExt cx="5005363" cy="2399169"/>
          </a:xfrm>
        </p:grpSpPr>
        <p:grpSp>
          <p:nvGrpSpPr>
            <p:cNvPr id="45" name="Group 44"/>
            <p:cNvGrpSpPr/>
            <p:nvPr/>
          </p:nvGrpSpPr>
          <p:grpSpPr>
            <a:xfrm>
              <a:off x="2094049" y="2531438"/>
              <a:ext cx="5005363" cy="2399169"/>
              <a:chOff x="2094049" y="2531438"/>
              <a:chExt cx="5005363" cy="239916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094049" y="2656109"/>
                <a:ext cx="5005363" cy="2274498"/>
                <a:chOff x="2094049" y="2656109"/>
                <a:chExt cx="5005363" cy="2274498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2094049" y="2656109"/>
                  <a:ext cx="5005363" cy="2274498"/>
                  <a:chOff x="2094049" y="2656109"/>
                  <a:chExt cx="5005363" cy="2274498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2094049" y="2656109"/>
                    <a:ext cx="5005363" cy="2274498"/>
                    <a:chOff x="2094049" y="2656109"/>
                    <a:chExt cx="5005363" cy="2274498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2094049" y="2656109"/>
                      <a:ext cx="5005363" cy="2274498"/>
                      <a:chOff x="2094049" y="2656109"/>
                      <a:chExt cx="5005363" cy="2274498"/>
                    </a:xfrm>
                  </p:grpSpPr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2094049" y="2656109"/>
                        <a:ext cx="5005363" cy="2274498"/>
                        <a:chOff x="1917284" y="3155402"/>
                        <a:chExt cx="5005363" cy="2274498"/>
                      </a:xfrm>
                    </p:grpSpPr>
                    <p:grpSp>
                      <p:nvGrpSpPr>
                        <p:cNvPr id="26" name="Group 25"/>
                        <p:cNvGrpSpPr/>
                        <p:nvPr/>
                      </p:nvGrpSpPr>
                      <p:grpSpPr>
                        <a:xfrm>
                          <a:off x="1917284" y="3155402"/>
                          <a:ext cx="5005363" cy="2274498"/>
                          <a:chOff x="1917284" y="3155402"/>
                          <a:chExt cx="5005363" cy="2274498"/>
                        </a:xfrm>
                      </p:grpSpPr>
                      <p:grpSp>
                        <p:nvGrpSpPr>
                          <p:cNvPr id="28" name="Group 27"/>
                          <p:cNvGrpSpPr/>
                          <p:nvPr/>
                        </p:nvGrpSpPr>
                        <p:grpSpPr>
                          <a:xfrm>
                            <a:off x="1917284" y="3155402"/>
                            <a:ext cx="5005363" cy="2274498"/>
                            <a:chOff x="1917284" y="3155402"/>
                            <a:chExt cx="5005363" cy="2274498"/>
                          </a:xfrm>
                        </p:grpSpPr>
                        <p:grpSp>
                          <p:nvGrpSpPr>
                            <p:cNvPr id="30" name="Group 29"/>
                            <p:cNvGrpSpPr/>
                            <p:nvPr/>
                          </p:nvGrpSpPr>
                          <p:grpSpPr>
                            <a:xfrm>
                              <a:off x="1917284" y="3155402"/>
                              <a:ext cx="5005363" cy="2274498"/>
                              <a:chOff x="1917284" y="3155402"/>
                              <a:chExt cx="5005363" cy="2274498"/>
                            </a:xfrm>
                          </p:grpSpPr>
                          <p:grpSp>
                            <p:nvGrpSpPr>
                              <p:cNvPr id="32" name="Group 31"/>
                              <p:cNvGrpSpPr/>
                              <p:nvPr/>
                            </p:nvGrpSpPr>
                            <p:grpSpPr>
                              <a:xfrm>
                                <a:off x="1917284" y="4152338"/>
                                <a:ext cx="5005363" cy="1277562"/>
                                <a:chOff x="1917284" y="4152338"/>
                                <a:chExt cx="5005363" cy="1277562"/>
                              </a:xfrm>
                            </p:grpSpPr>
                            <p:grpSp>
                              <p:nvGrpSpPr>
                                <p:cNvPr id="34" name="Group 33"/>
                                <p:cNvGrpSpPr/>
                                <p:nvPr/>
                              </p:nvGrpSpPr>
                              <p:grpSpPr>
                                <a:xfrm>
                                  <a:off x="1917284" y="4152338"/>
                                  <a:ext cx="5005363" cy="1277562"/>
                                  <a:chOff x="1917284" y="4152338"/>
                                  <a:chExt cx="5005363" cy="1277562"/>
                                </a:xfrm>
                              </p:grpSpPr>
                              <p:grpSp>
                                <p:nvGrpSpPr>
                                  <p:cNvPr id="36" name="Group 35"/>
                                  <p:cNvGrpSpPr/>
                                  <p:nvPr/>
                                </p:nvGrpSpPr>
                                <p:grpSpPr>
                                  <a:xfrm>
                                    <a:off x="2159052" y="4446910"/>
                                    <a:ext cx="4763595" cy="708486"/>
                                    <a:chOff x="1625844" y="4873155"/>
                                    <a:chExt cx="4763595" cy="708486"/>
                                  </a:xfrm>
                                </p:grpSpPr>
                                <p:grpSp>
                                  <p:nvGrpSpPr>
                                    <p:cNvPr id="38" name="Group 3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625844" y="5067931"/>
                                      <a:ext cx="4763595" cy="336311"/>
                                      <a:chOff x="1438276" y="3857202"/>
                                      <a:chExt cx="4763595" cy="285430"/>
                                    </a:xfrm>
                                  </p:grpSpPr>
                                  <p:sp>
                                    <p:nvSpPr>
                                      <p:cNvPr id="40" name="TextBox 3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390D8C4-5DC8-4699-B046-09C1FD5E6867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438276" y="3945987"/>
                                        <a:ext cx="245806" cy="19664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D</a:t>
                                        </a:r>
                                        <a:endParaRPr lang="en-US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41" name="TextBox 4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390D8C4-5DC8-4699-B046-09C1FD5E6867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956065" y="3857202"/>
                                        <a:ext cx="245806" cy="19664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E</a:t>
                                        </a:r>
                                        <a:endParaRPr lang="en-US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42" name="Straight Arrow Connector 41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1743075" y="3944821"/>
                                        <a:ext cx="4294161" cy="26202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39" name="Arc 38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8334613">
                                      <a:off x="4712327" y="4873155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425377"/>
                                        <a:gd name="adj2" fmla="val 14051372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7" name="Arc 36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6355554">
                                    <a:off x="1900210" y="4169412"/>
                                    <a:ext cx="1277562" cy="1243414"/>
                                  </a:xfrm>
                                  <a:prstGeom prst="arc">
                                    <a:avLst>
                                      <a:gd name="adj1" fmla="val 11058946"/>
                                      <a:gd name="adj2" fmla="val 15799594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5" name="Arc 34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231717">
                                  <a:off x="2734658" y="4271841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664334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3" name="Straight Arrow Connector 32"/>
                              <p:cNvCxnSpPr/>
                              <p:nvPr/>
                            </p:nvCxnSpPr>
                            <p:spPr>
                              <a:xfrm flipV="1">
                                <a:off x="2463851" y="3155402"/>
                                <a:ext cx="1574644" cy="1635168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1" name="Arc 30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0901790">
                              <a:off x="5411866" y="4159809"/>
                              <a:ext cx="1277562" cy="1243414"/>
                            </a:xfrm>
                            <a:prstGeom prst="arc">
                              <a:avLst>
                                <a:gd name="adj1" fmla="val 11058946"/>
                                <a:gd name="adj2" fmla="val 1579959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9" name="Arc 28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4325914">
                            <a:off x="5079795" y="431420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27" name="Straight Arrow Connector 26"/>
                        <p:cNvCxnSpPr/>
                        <p:nvPr/>
                      </p:nvCxnSpPr>
                      <p:spPr>
                        <a:xfrm flipH="1" flipV="1">
                          <a:off x="4610931" y="3167122"/>
                          <a:ext cx="1439716" cy="160870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" name="Arc 24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17308" y="3814907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52510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" name="Arc 22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8925992">
                      <a:off x="2864174" y="349374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" name="Straight Arrow Connector 42"/>
                  <p:cNvCxnSpPr/>
                  <p:nvPr/>
                </p:nvCxnSpPr>
                <p:spPr>
                  <a:xfrm flipV="1">
                    <a:off x="2694285" y="3352190"/>
                    <a:ext cx="2113692" cy="90821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6153604" y="4286995"/>
                  <a:ext cx="245806" cy="23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 flipH="1">
                <a:off x="3738708" y="2531438"/>
                <a:ext cx="3585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G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4949562" y="2563961"/>
                <a:ext cx="245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7718" flipV="1">
            <a:off x="4525412" y="3120496"/>
            <a:ext cx="2165040" cy="22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74611" y="987764"/>
                    <a:ext cx="4033364" cy="1326717"/>
                    <a:chOff x="3748750" y="1828801"/>
                    <a:chExt cx="4377612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2220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07574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48750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Arc 48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18661850">
            <a:off x="5274510" y="3411590"/>
            <a:ext cx="800891" cy="708486"/>
          </a:xfrm>
          <a:prstGeom prst="arc">
            <a:avLst>
              <a:gd name="adj1" fmla="val 11425377"/>
              <a:gd name="adj2" fmla="val 1452510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094049" y="2531438"/>
            <a:ext cx="5020111" cy="2399169"/>
            <a:chOff x="2094049" y="2531438"/>
            <a:chExt cx="5020111" cy="2399169"/>
          </a:xfrm>
        </p:grpSpPr>
        <p:grpSp>
          <p:nvGrpSpPr>
            <p:cNvPr id="45" name="Group 44"/>
            <p:cNvGrpSpPr/>
            <p:nvPr/>
          </p:nvGrpSpPr>
          <p:grpSpPr>
            <a:xfrm>
              <a:off x="2094049" y="2656109"/>
              <a:ext cx="5020111" cy="2274498"/>
              <a:chOff x="2094049" y="2656109"/>
              <a:chExt cx="5020111" cy="227449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094049" y="2656109"/>
                <a:ext cx="5020111" cy="2274498"/>
                <a:chOff x="2094049" y="2656109"/>
                <a:chExt cx="5020111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20111" cy="2274498"/>
                  <a:chOff x="2094049" y="2656109"/>
                  <a:chExt cx="5020111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20111" cy="2274498"/>
                    <a:chOff x="2094049" y="2656109"/>
                    <a:chExt cx="5020111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20111" cy="2274498"/>
                      <a:chOff x="2094049" y="2656109"/>
                      <a:chExt cx="5020111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20111" cy="2274498"/>
                        <a:chOff x="1917284" y="3155402"/>
                        <a:chExt cx="5020111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1917284" y="3155402"/>
                          <a:ext cx="5020111" cy="2274498"/>
                          <a:chOff x="1917284" y="3155402"/>
                          <a:chExt cx="5020111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1917284" y="3155402"/>
                            <a:ext cx="5020111" cy="2274498"/>
                            <a:chOff x="1917284" y="3155402"/>
                            <a:chExt cx="5020111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1917284" y="3155402"/>
                              <a:ext cx="5020111" cy="2274498"/>
                              <a:chOff x="1917284" y="3155402"/>
                              <a:chExt cx="5020111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1917284" y="4152338"/>
                                <a:ext cx="5020111" cy="1277562"/>
                                <a:chOff x="1917284" y="4152338"/>
                                <a:chExt cx="5020111" cy="1277562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1917284" y="4152338"/>
                                  <a:ext cx="5020111" cy="1277562"/>
                                  <a:chOff x="1917284" y="4152338"/>
                                  <a:chExt cx="5020111" cy="1277562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2159052" y="4446910"/>
                                    <a:ext cx="4778343" cy="708486"/>
                                    <a:chOff x="1625844" y="4873155"/>
                                    <a:chExt cx="4778343" cy="708486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625844" y="5082683"/>
                                      <a:ext cx="4778343" cy="321563"/>
                                      <a:chOff x="1438276" y="3869719"/>
                                      <a:chExt cx="4778343" cy="272913"/>
                                    </a:xfrm>
                                  </p:grpSpPr>
                                  <p:sp>
                                    <p:nvSpPr>
                                      <p:cNvPr id="42" name="TextBox 4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390D8C4-5DC8-4699-B046-09C1FD5E6867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1438276" y="3945987"/>
                                        <a:ext cx="245806" cy="19664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D</a:t>
                                        </a:r>
                                        <a:endParaRPr lang="en-US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43" name="TextBox 4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390D8C4-5DC8-4699-B046-09C1FD5E6867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970813" y="3869719"/>
                                        <a:ext cx="245806" cy="19664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E</a:t>
                                        </a:r>
                                        <a:endParaRPr lang="en-US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44" name="Straight Arrow Connector 43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1743075" y="3944821"/>
                                        <a:ext cx="4294161" cy="26202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41" name="Arc 40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8334613">
                                      <a:off x="4712327" y="4873155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425377"/>
                                        <a:gd name="adj2" fmla="val 13973554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9" name="Arc 38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6355554">
                                    <a:off x="1900210" y="4169412"/>
                                    <a:ext cx="1277562" cy="1243414"/>
                                  </a:xfrm>
                                  <a:prstGeom prst="arc">
                                    <a:avLst>
                                      <a:gd name="adj1" fmla="val 11058946"/>
                                      <a:gd name="adj2" fmla="val 15799594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7" name="Arc 36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231717">
                                  <a:off x="2734658" y="4271841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664334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5" name="Straight Arrow Connector 34"/>
                              <p:cNvCxnSpPr/>
                              <p:nvPr/>
                            </p:nvCxnSpPr>
                            <p:spPr>
                              <a:xfrm flipV="1">
                                <a:off x="2463851" y="3155402"/>
                                <a:ext cx="1574644" cy="1635168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0901790">
                              <a:off x="5411866" y="4159809"/>
                              <a:ext cx="1277562" cy="1243414"/>
                            </a:xfrm>
                            <a:prstGeom prst="arc">
                              <a:avLst>
                                <a:gd name="adj1" fmla="val 11058946"/>
                                <a:gd name="adj2" fmla="val 1579959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31" name="Arc 30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4325914">
                            <a:off x="5079795" y="431420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29" name="Straight Arrow Connector 28"/>
                        <p:cNvCxnSpPr/>
                        <p:nvPr/>
                      </p:nvCxnSpPr>
                      <p:spPr>
                        <a:xfrm flipH="1" flipV="1">
                          <a:off x="4610931" y="3167122"/>
                          <a:ext cx="1439716" cy="160870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17308" y="3814907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52510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8925992">
                      <a:off x="2864174" y="349374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3" name="Straight Arrow Connector 22"/>
                  <p:cNvCxnSpPr/>
                  <p:nvPr/>
                </p:nvCxnSpPr>
                <p:spPr>
                  <a:xfrm flipV="1">
                    <a:off x="2694285" y="3352190"/>
                    <a:ext cx="2113692" cy="90821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411122">
                  <a:off x="5163974" y="3763504"/>
                  <a:ext cx="800891" cy="708486"/>
                </a:xfrm>
                <a:prstGeom prst="arc">
                  <a:avLst>
                    <a:gd name="adj1" fmla="val 11425377"/>
                    <a:gd name="adj2" fmla="val 1452510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83106" y="4272240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1482" flipV="1">
            <a:off x="4721731" y="2682106"/>
            <a:ext cx="2165040" cy="22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6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863101" y="4596230"/>
            <a:ext cx="737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DFH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FJ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DI ও FJ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18855" y="987764"/>
                    <a:ext cx="3989120" cy="1326717"/>
                    <a:chOff x="3796771" y="1828801"/>
                    <a:chExt cx="4329591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00240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55592" y="27063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771" y="3610738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 flipV="1">
            <a:off x="4157255" y="3313512"/>
            <a:ext cx="2069870" cy="946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608">
            <a:off x="3964983" y="1387176"/>
            <a:ext cx="2210729" cy="2030842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094049" y="2531438"/>
            <a:ext cx="5020111" cy="2399169"/>
            <a:chOff x="2094049" y="2531438"/>
            <a:chExt cx="5020111" cy="2399169"/>
          </a:xfrm>
        </p:grpSpPr>
        <p:grpSp>
          <p:nvGrpSpPr>
            <p:cNvPr id="48" name="Group 47"/>
            <p:cNvGrpSpPr/>
            <p:nvPr/>
          </p:nvGrpSpPr>
          <p:grpSpPr>
            <a:xfrm>
              <a:off x="2094049" y="2656109"/>
              <a:ext cx="5020111" cy="2274498"/>
              <a:chOff x="2094049" y="2656109"/>
              <a:chExt cx="5020111" cy="227449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094049" y="2656109"/>
                <a:ext cx="5020111" cy="2274498"/>
                <a:chOff x="2094049" y="2656109"/>
                <a:chExt cx="5020111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20111" cy="2274498"/>
                  <a:chOff x="2094049" y="2656109"/>
                  <a:chExt cx="5020111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20111" cy="2274498"/>
                    <a:chOff x="2094049" y="2656109"/>
                    <a:chExt cx="5020111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20111" cy="2274498"/>
                      <a:chOff x="2094049" y="2656109"/>
                      <a:chExt cx="5020111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20111" cy="2274498"/>
                        <a:chOff x="2094049" y="2656109"/>
                        <a:chExt cx="5020111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20111" cy="2274498"/>
                          <a:chOff x="1917284" y="3155402"/>
                          <a:chExt cx="5020111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1917284" y="3155402"/>
                            <a:ext cx="5020111" cy="2274498"/>
                            <a:chOff x="1917284" y="3155402"/>
                            <a:chExt cx="5020111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1917284" y="3155402"/>
                              <a:ext cx="5020111" cy="2274498"/>
                              <a:chOff x="1917284" y="3155402"/>
                              <a:chExt cx="5020111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1917284" y="3155402"/>
                                <a:ext cx="5020111" cy="2274498"/>
                                <a:chOff x="1917284" y="3155402"/>
                                <a:chExt cx="5020111" cy="2274498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1917284" y="4152338"/>
                                  <a:ext cx="5020111" cy="1277562"/>
                                  <a:chOff x="1917284" y="4152338"/>
                                  <a:chExt cx="5020111" cy="1277562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7284" y="4152338"/>
                                    <a:ext cx="5020111" cy="1277562"/>
                                    <a:chOff x="1917284" y="4152338"/>
                                    <a:chExt cx="5020111" cy="1277562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159052" y="4446910"/>
                                      <a:ext cx="4778343" cy="708486"/>
                                      <a:chOff x="1625844" y="4873155"/>
                                      <a:chExt cx="4778343" cy="708486"/>
                                    </a:xfrm>
                                  </p:grpSpPr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625844" y="5082683"/>
                                        <a:ext cx="4778343" cy="321563"/>
                                        <a:chOff x="1438276" y="3869719"/>
                                        <a:chExt cx="4778343" cy="272913"/>
                                      </a:xfrm>
                                    </p:grpSpPr>
                                    <p:sp>
                                      <p:nvSpPr>
                                        <p:cNvPr id="44" name="TextBox 4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D390D8C4-5DC8-4699-B046-09C1FD5E6867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1438276" y="3945987"/>
                                          <a:ext cx="245806" cy="196645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D</a:t>
                                          </a:r>
                                          <a:endParaRPr lang="en-US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45" name="TextBox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D390D8C4-5DC8-4699-B046-09C1FD5E6867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970813" y="3869719"/>
                                          <a:ext cx="245806" cy="196645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rPr>
                                            <a:t>E</a:t>
                                          </a:r>
                                          <a:endParaRPr lang="en-US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46" name="Straight Arrow Connector 45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1743075" y="3944821"/>
                                          <a:ext cx="4294161" cy="26202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43" name="Arc 4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8334613">
                                        <a:off x="4712327" y="4873155"/>
                                        <a:ext cx="800891" cy="708486"/>
                                      </a:xfrm>
                                      <a:prstGeom prst="arc">
                                        <a:avLst>
                                          <a:gd name="adj1" fmla="val 11425377"/>
                                          <a:gd name="adj2" fmla="val 14021565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" name="Arc 40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6355554">
                                      <a:off x="1900210" y="4169412"/>
                                      <a:ext cx="1277562" cy="1243414"/>
                                    </a:xfrm>
                                    <a:prstGeom prst="arc">
                                      <a:avLst>
                                        <a:gd name="adj1" fmla="val 11058946"/>
                                        <a:gd name="adj2" fmla="val 15799594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9" name="Arc 38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1231717">
                                    <a:off x="2734658" y="4271841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425377"/>
                                      <a:gd name="adj2" fmla="val 14664334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37" name="Straight Arrow Connector 36"/>
                                <p:cNvCxnSpPr/>
                                <p:nvPr/>
                              </p:nvCxnSpPr>
                              <p:spPr>
                                <a:xfrm flipV="1">
                                  <a:off x="2463851" y="3155402"/>
                                  <a:ext cx="1574644" cy="1635168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35" name="Arc 34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0901790">
                                <a:off x="5411866" y="4159809"/>
                                <a:ext cx="1277562" cy="1243414"/>
                              </a:xfrm>
                              <a:prstGeom prst="arc">
                                <a:avLst>
                                  <a:gd name="adj1" fmla="val 11058946"/>
                                  <a:gd name="adj2" fmla="val 15799594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4325914">
                              <a:off x="5079795" y="4314200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52510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cxnSp>
                        <p:nvCxnSpPr>
                          <p:cNvPr id="31" name="Straight Arrow Connector 30"/>
                          <p:cNvCxnSpPr/>
                          <p:nvPr/>
                        </p:nvCxnSpPr>
                        <p:spPr>
                          <a:xfrm flipH="1" flipV="1">
                            <a:off x="4610931" y="3167122"/>
                            <a:ext cx="1439716" cy="1608700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017308" y="3814907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52510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8925992">
                        <a:off x="2864174" y="3493740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52510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flipV="1">
                      <a:off x="2694285" y="3352190"/>
                      <a:ext cx="2113692" cy="90821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411122">
                    <a:off x="5178722" y="3748756"/>
                    <a:ext cx="800891" cy="708486"/>
                  </a:xfrm>
                  <a:prstGeom prst="arc">
                    <a:avLst>
                      <a:gd name="adj1" fmla="val 11425377"/>
                      <a:gd name="adj2" fmla="val 1452510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8661850">
                  <a:off x="5274510" y="3411590"/>
                  <a:ext cx="800891" cy="708486"/>
                </a:xfrm>
                <a:prstGeom prst="arc">
                  <a:avLst>
                    <a:gd name="adj1" fmla="val 11425377"/>
                    <a:gd name="adj2" fmla="val 1452510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227344" y="4257497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3947616" y="3169634"/>
            <a:ext cx="24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J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4342481" y="3151421"/>
            <a:ext cx="24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3578">
            <a:off x="2524549" y="3605957"/>
            <a:ext cx="4099334" cy="2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2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22275 0.1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59863" y="987764"/>
                    <a:ext cx="4048112" cy="1326717"/>
                    <a:chOff x="3732743" y="1828801"/>
                    <a:chExt cx="4393619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6213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91567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32743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93325" y="3025035"/>
            <a:ext cx="2966776" cy="253510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094049" y="2531438"/>
            <a:ext cx="5020111" cy="2399169"/>
            <a:chOff x="2094049" y="2531438"/>
            <a:chExt cx="5020111" cy="2399169"/>
          </a:xfrm>
        </p:grpSpPr>
        <p:grpSp>
          <p:nvGrpSpPr>
            <p:cNvPr id="50" name="Group 49"/>
            <p:cNvGrpSpPr/>
            <p:nvPr/>
          </p:nvGrpSpPr>
          <p:grpSpPr>
            <a:xfrm>
              <a:off x="2094049" y="2656109"/>
              <a:ext cx="5020111" cy="2274498"/>
              <a:chOff x="2094049" y="2656109"/>
              <a:chExt cx="5020111" cy="227449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094049" y="2656109"/>
                <a:ext cx="5020111" cy="2274498"/>
                <a:chOff x="2094049" y="2656109"/>
                <a:chExt cx="5020111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20111" cy="2274498"/>
                  <a:chOff x="2094049" y="2656109"/>
                  <a:chExt cx="5020111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20111" cy="2274498"/>
                    <a:chOff x="2094049" y="2656109"/>
                    <a:chExt cx="5020111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20111" cy="2274498"/>
                      <a:chOff x="2094049" y="2656109"/>
                      <a:chExt cx="5020111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20111" cy="2274498"/>
                        <a:chOff x="2094049" y="2656109"/>
                        <a:chExt cx="5020111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20111" cy="2274498"/>
                          <a:chOff x="2094049" y="2656109"/>
                          <a:chExt cx="5020111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20111" cy="2274498"/>
                            <a:chOff x="1917284" y="3155402"/>
                            <a:chExt cx="5020111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1917284" y="3155402"/>
                              <a:ext cx="5020111" cy="2274498"/>
                              <a:chOff x="1917284" y="3155402"/>
                              <a:chExt cx="5020111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1917284" y="3155402"/>
                                <a:ext cx="5020111" cy="2274498"/>
                                <a:chOff x="1917284" y="3155402"/>
                                <a:chExt cx="5020111" cy="2274498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1917284" y="3155402"/>
                                  <a:ext cx="5020111" cy="2274498"/>
                                  <a:chOff x="1917284" y="3155402"/>
                                  <a:chExt cx="5020111" cy="2274498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7284" y="4152338"/>
                                    <a:ext cx="5020111" cy="1277562"/>
                                    <a:chOff x="1917284" y="4152338"/>
                                    <a:chExt cx="5020111" cy="1277562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4152338"/>
                                      <a:ext cx="5020111" cy="1277562"/>
                                      <a:chOff x="1917284" y="4152338"/>
                                      <a:chExt cx="5020111" cy="1277562"/>
                                    </a:xfrm>
                                  </p:grpSpPr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59052" y="4446910"/>
                                        <a:ext cx="4778343" cy="708486"/>
                                        <a:chOff x="1625844" y="4873155"/>
                                        <a:chExt cx="4778343" cy="708486"/>
                                      </a:xfrm>
                                    </p:grpSpPr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625844" y="5082683"/>
                                          <a:ext cx="4778343" cy="321563"/>
                                          <a:chOff x="1438276" y="3869719"/>
                                          <a:chExt cx="4778343" cy="272913"/>
                                        </a:xfrm>
                                      </p:grpSpPr>
                                      <p:sp>
                                        <p:nvSpPr>
                                          <p:cNvPr id="46" name="TextBox 4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D390D8C4-5DC8-4699-B046-09C1FD5E6867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1438276" y="3945987"/>
                                            <a:ext cx="245806" cy="19664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D</a:t>
                                            </a:r>
                                            <a:endParaRPr lang="en-US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7" name="TextBox 4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D390D8C4-5DC8-4699-B046-09C1FD5E6867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970813" y="3869719"/>
                                            <a:ext cx="245806" cy="19664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E</a:t>
                                            </a:r>
                                            <a:endParaRPr lang="en-US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48" name="Straight Arrow Connector 47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1743075" y="3944821"/>
                                            <a:ext cx="4294161" cy="26202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45" name="Arc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8334613">
                                          <a:off x="4712327" y="4873155"/>
                                          <a:ext cx="800891" cy="708486"/>
                                        </a:xfrm>
                                        <a:prstGeom prst="arc">
                                          <a:avLst>
                                            <a:gd name="adj1" fmla="val 11425377"/>
                                            <a:gd name="adj2" fmla="val 14021565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3" name="Arc 4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6355554">
                                        <a:off x="1900210" y="4169412"/>
                                        <a:ext cx="1277562" cy="1243414"/>
                                      </a:xfrm>
                                      <a:prstGeom prst="arc">
                                        <a:avLst>
                                          <a:gd name="adj1" fmla="val 11058946"/>
                                          <a:gd name="adj2" fmla="val 15799594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" name="Arc 40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1231717">
                                      <a:off x="2734658" y="4271841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425377"/>
                                        <a:gd name="adj2" fmla="val 14664334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39" name="Straight Arrow Connector 38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2463851" y="3155402"/>
                                    <a:ext cx="1574644" cy="1635168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37" name="Arc 36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0901790">
                                  <a:off x="5411866" y="4159809"/>
                                  <a:ext cx="1277562" cy="1243414"/>
                                </a:xfrm>
                                <a:prstGeom prst="arc">
                                  <a:avLst>
                                    <a:gd name="adj1" fmla="val 11058946"/>
                                    <a:gd name="adj2" fmla="val 15799594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5" name="Arc 34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4325914">
                                <a:off x="5079795" y="4314200"/>
                                <a:ext cx="800891" cy="708486"/>
                              </a:xfrm>
                              <a:prstGeom prst="arc">
                                <a:avLst>
                                  <a:gd name="adj1" fmla="val 11425377"/>
                                  <a:gd name="adj2" fmla="val 14525107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33" name="Straight Arrow Connector 32"/>
                            <p:cNvCxnSpPr/>
                            <p:nvPr/>
                          </p:nvCxnSpPr>
                          <p:spPr>
                            <a:xfrm flipH="1" flipV="1">
                              <a:off x="4610931" y="3167122"/>
                              <a:ext cx="1439716" cy="160870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1" name="Arc 30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017308" y="3814907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925992">
                          <a:off x="2864174" y="3493740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52510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cxnSp>
                    <p:nvCxnSpPr>
                      <p:cNvPr id="27" name="Straight Arrow Connector 26"/>
                      <p:cNvCxnSpPr/>
                      <p:nvPr/>
                    </p:nvCxnSpPr>
                    <p:spPr>
                      <a:xfrm flipV="1">
                        <a:off x="2694285" y="3352190"/>
                        <a:ext cx="2113692" cy="90821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411122">
                      <a:off x="5178722" y="3748756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18661850">
                    <a:off x="5274510" y="3411590"/>
                    <a:ext cx="800891" cy="708486"/>
                  </a:xfrm>
                  <a:prstGeom prst="arc">
                    <a:avLst>
                      <a:gd name="adj1" fmla="val 11425377"/>
                      <a:gd name="adj2" fmla="val 1452510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9" name="Straight Arrow Connector 48"/>
                <p:cNvCxnSpPr/>
                <p:nvPr/>
              </p:nvCxnSpPr>
              <p:spPr>
                <a:xfrm flipH="1" flipV="1">
                  <a:off x="4157255" y="3313512"/>
                  <a:ext cx="2069870" cy="94689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68353" y="4286997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31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89359" y="987764"/>
                    <a:ext cx="4018616" cy="1326717"/>
                    <a:chOff x="3764757" y="1828801"/>
                    <a:chExt cx="4361605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8227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3580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64757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Arc 54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15243181">
            <a:off x="3844088" y="2809941"/>
            <a:ext cx="1314783" cy="1251048"/>
          </a:xfrm>
          <a:prstGeom prst="arc">
            <a:avLst>
              <a:gd name="adj1" fmla="val 12844749"/>
              <a:gd name="adj2" fmla="val 1605780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094049" y="2531438"/>
            <a:ext cx="5020111" cy="2399169"/>
            <a:chOff x="2094049" y="2531438"/>
            <a:chExt cx="5020111" cy="2399169"/>
          </a:xfrm>
        </p:grpSpPr>
        <p:grpSp>
          <p:nvGrpSpPr>
            <p:cNvPr id="51" name="Group 50"/>
            <p:cNvGrpSpPr/>
            <p:nvPr/>
          </p:nvGrpSpPr>
          <p:grpSpPr>
            <a:xfrm>
              <a:off x="2094049" y="2656109"/>
              <a:ext cx="5020111" cy="2274498"/>
              <a:chOff x="2094049" y="2656109"/>
              <a:chExt cx="5020111" cy="227449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094049" y="2656109"/>
                <a:ext cx="5020111" cy="2274498"/>
                <a:chOff x="2094049" y="2656109"/>
                <a:chExt cx="5020111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20111" cy="2274498"/>
                  <a:chOff x="2094049" y="2656109"/>
                  <a:chExt cx="5020111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20111" cy="2274498"/>
                    <a:chOff x="2094049" y="2656109"/>
                    <a:chExt cx="5020111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20111" cy="2274498"/>
                      <a:chOff x="2094049" y="2656109"/>
                      <a:chExt cx="5020111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20111" cy="2274498"/>
                        <a:chOff x="2094049" y="2656109"/>
                        <a:chExt cx="5020111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20111" cy="2274498"/>
                          <a:chOff x="2094049" y="2656109"/>
                          <a:chExt cx="5020111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20111" cy="2274498"/>
                            <a:chOff x="1917284" y="3155402"/>
                            <a:chExt cx="5020111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1917284" y="3155402"/>
                              <a:ext cx="5020111" cy="2274498"/>
                              <a:chOff x="1917284" y="3155402"/>
                              <a:chExt cx="5020111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1917284" y="3155402"/>
                                <a:ext cx="5020111" cy="2274498"/>
                                <a:chOff x="1917284" y="3155402"/>
                                <a:chExt cx="5020111" cy="2274498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1917284" y="3155402"/>
                                  <a:ext cx="5020111" cy="2274498"/>
                                  <a:chOff x="1917284" y="3155402"/>
                                  <a:chExt cx="5020111" cy="2274498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7284" y="4152338"/>
                                    <a:ext cx="5020111" cy="1277562"/>
                                    <a:chOff x="1917284" y="4152338"/>
                                    <a:chExt cx="5020111" cy="1277562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4152338"/>
                                      <a:ext cx="5020111" cy="1277562"/>
                                      <a:chOff x="1917284" y="4152338"/>
                                      <a:chExt cx="5020111" cy="1277562"/>
                                    </a:xfrm>
                                  </p:grpSpPr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59052" y="4446910"/>
                                        <a:ext cx="4778343" cy="708486"/>
                                        <a:chOff x="1625844" y="4873155"/>
                                        <a:chExt cx="4778343" cy="708486"/>
                                      </a:xfrm>
                                    </p:grpSpPr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625844" y="5067931"/>
                                          <a:ext cx="4778343" cy="336311"/>
                                          <a:chOff x="1438276" y="3857202"/>
                                          <a:chExt cx="4778343" cy="285430"/>
                                        </a:xfrm>
                                      </p:grpSpPr>
                                      <p:sp>
                                        <p:nvSpPr>
                                          <p:cNvPr id="46" name="TextBox 4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D390D8C4-5DC8-4699-B046-09C1FD5E6867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1438276" y="3945987"/>
                                            <a:ext cx="245806" cy="19664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D</a:t>
                                            </a:r>
                                            <a:endParaRPr lang="en-US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7" name="TextBox 4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D390D8C4-5DC8-4699-B046-09C1FD5E6867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970813" y="3857202"/>
                                            <a:ext cx="245806" cy="196645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rPr>
                                              <a:t>E</a:t>
                                            </a:r>
                                            <a:endParaRPr lang="en-US" dirty="0">
                                              <a:latin typeface="NikoshBAN" panose="02000000000000000000" pitchFamily="2" charset="0"/>
                                              <a:cs typeface="NikoshBAN" panose="02000000000000000000" pitchFamily="2" charset="0"/>
                                            </a:endParaRPr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48" name="Straight Arrow Connector 47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1743075" y="3944821"/>
                                            <a:ext cx="4294161" cy="26202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45" name="Arc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8334613">
                                          <a:off x="4712327" y="4873155"/>
                                          <a:ext cx="800891" cy="708486"/>
                                        </a:xfrm>
                                        <a:prstGeom prst="arc">
                                          <a:avLst>
                                            <a:gd name="adj1" fmla="val 11425377"/>
                                            <a:gd name="adj2" fmla="val 14203947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3" name="Arc 4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6355554">
                                        <a:off x="1900210" y="4169412"/>
                                        <a:ext cx="1277562" cy="1243414"/>
                                      </a:xfrm>
                                      <a:prstGeom prst="arc">
                                        <a:avLst>
                                          <a:gd name="adj1" fmla="val 11058946"/>
                                          <a:gd name="adj2" fmla="val 15799594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" name="Arc 40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1231717">
                                      <a:off x="2734658" y="4271841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425377"/>
                                        <a:gd name="adj2" fmla="val 14664334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39" name="Straight Arrow Connector 38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2463851" y="3155402"/>
                                    <a:ext cx="1574644" cy="1635168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37" name="Arc 36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0901790">
                                  <a:off x="5411866" y="4159809"/>
                                  <a:ext cx="1277562" cy="1243414"/>
                                </a:xfrm>
                                <a:prstGeom prst="arc">
                                  <a:avLst>
                                    <a:gd name="adj1" fmla="val 11058946"/>
                                    <a:gd name="adj2" fmla="val 15799594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5" name="Arc 34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4325914">
                                <a:off x="5079795" y="4314200"/>
                                <a:ext cx="800891" cy="708486"/>
                              </a:xfrm>
                              <a:prstGeom prst="arc">
                                <a:avLst>
                                  <a:gd name="adj1" fmla="val 11425377"/>
                                  <a:gd name="adj2" fmla="val 14525107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33" name="Straight Arrow Connector 32"/>
                            <p:cNvCxnSpPr/>
                            <p:nvPr/>
                          </p:nvCxnSpPr>
                          <p:spPr>
                            <a:xfrm flipH="1" flipV="1">
                              <a:off x="4610931" y="3167122"/>
                              <a:ext cx="1439716" cy="160870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1" name="Arc 30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017308" y="3814907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925992">
                          <a:off x="2864174" y="3493740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52510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cxnSp>
                    <p:nvCxnSpPr>
                      <p:cNvPr id="27" name="Straight Arrow Connector 26"/>
                      <p:cNvCxnSpPr/>
                      <p:nvPr/>
                    </p:nvCxnSpPr>
                    <p:spPr>
                      <a:xfrm flipV="1">
                        <a:off x="2694285" y="3313512"/>
                        <a:ext cx="2157936" cy="94689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411122">
                      <a:off x="5178722" y="3748756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18661850">
                    <a:off x="5274510" y="3411590"/>
                    <a:ext cx="800891" cy="708486"/>
                  </a:xfrm>
                  <a:prstGeom prst="arc">
                    <a:avLst>
                      <a:gd name="adj1" fmla="val 11425377"/>
                      <a:gd name="adj2" fmla="val 1452510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9" name="Straight Arrow Connector 48"/>
                <p:cNvCxnSpPr/>
                <p:nvPr/>
              </p:nvCxnSpPr>
              <p:spPr>
                <a:xfrm flipH="1" flipV="1">
                  <a:off x="4157255" y="3313512"/>
                  <a:ext cx="2069870" cy="94689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68352" y="4272245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4714">
            <a:off x="3085451" y="2249993"/>
            <a:ext cx="2847123" cy="24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89359" y="987764"/>
                    <a:ext cx="4018616" cy="1326717"/>
                    <a:chOff x="3764757" y="1828801"/>
                    <a:chExt cx="4361605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8227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3580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64757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94049" y="2531438"/>
            <a:ext cx="5034859" cy="2399169"/>
            <a:chOff x="2094049" y="2531438"/>
            <a:chExt cx="5034859" cy="2399169"/>
          </a:xfrm>
        </p:grpSpPr>
        <p:grpSp>
          <p:nvGrpSpPr>
            <p:cNvPr id="52" name="Group 51"/>
            <p:cNvGrpSpPr/>
            <p:nvPr/>
          </p:nvGrpSpPr>
          <p:grpSpPr>
            <a:xfrm>
              <a:off x="2094049" y="2656109"/>
              <a:ext cx="5034859" cy="2274498"/>
              <a:chOff x="2094049" y="2656109"/>
              <a:chExt cx="5034859" cy="2274498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094049" y="2656109"/>
                <a:ext cx="5034859" cy="2274498"/>
                <a:chOff x="2094049" y="2656109"/>
                <a:chExt cx="5034859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34859" cy="2274498"/>
                  <a:chOff x="2094049" y="2656109"/>
                  <a:chExt cx="5034859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34859" cy="2274498"/>
                    <a:chOff x="2094049" y="2656109"/>
                    <a:chExt cx="5034859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34859" cy="2274498"/>
                      <a:chOff x="2094049" y="2656109"/>
                      <a:chExt cx="5034859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34859" cy="2274498"/>
                        <a:chOff x="2094049" y="2656109"/>
                        <a:chExt cx="5034859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34859" cy="2274498"/>
                          <a:chOff x="2094049" y="2656109"/>
                          <a:chExt cx="5034859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34859" cy="2274498"/>
                            <a:chOff x="2094049" y="2656109"/>
                            <a:chExt cx="5034859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34859" cy="2274498"/>
                              <a:chOff x="1917284" y="3155402"/>
                              <a:chExt cx="5034859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1917284" y="3155402"/>
                                <a:ext cx="5034859" cy="2274498"/>
                                <a:chOff x="1917284" y="3155402"/>
                                <a:chExt cx="5034859" cy="2274498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1917284" y="3155402"/>
                                  <a:ext cx="5034859" cy="2274498"/>
                                  <a:chOff x="1917284" y="3155402"/>
                                  <a:chExt cx="5034859" cy="2274498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7284" y="3155402"/>
                                    <a:ext cx="5034859" cy="2274498"/>
                                    <a:chOff x="1917284" y="3155402"/>
                                    <a:chExt cx="5034859" cy="2274498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4152338"/>
                                      <a:ext cx="5034859" cy="1277562"/>
                                      <a:chOff x="1917284" y="4152338"/>
                                      <a:chExt cx="5034859" cy="1277562"/>
                                    </a:xfrm>
                                  </p:grpSpPr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7284" y="4152338"/>
                                        <a:ext cx="5034859" cy="1277562"/>
                                        <a:chOff x="1917284" y="4152338"/>
                                        <a:chExt cx="5034859" cy="1277562"/>
                                      </a:xfrm>
                                    </p:grpSpPr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159052" y="4446910"/>
                                          <a:ext cx="4793091" cy="708486"/>
                                          <a:chOff x="1625844" y="4873155"/>
                                          <a:chExt cx="4793091" cy="708486"/>
                                        </a:xfrm>
                                      </p:grpSpPr>
                                      <p:grpSp>
                                        <p:nvGrpSpPr>
                                          <p:cNvPr id="46" name="Group 4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625844" y="5067931"/>
                                            <a:ext cx="4793091" cy="336311"/>
                                            <a:chOff x="1438276" y="3857202"/>
                                            <a:chExt cx="4793091" cy="285430"/>
                                          </a:xfrm>
                                        </p:grpSpPr>
                                        <p:sp>
                                          <p:nvSpPr>
                                            <p:cNvPr id="48" name="TextBox 4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390D8C4-5DC8-4699-B046-09C1FD5E6867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1438276" y="3945987"/>
                                              <a:ext cx="245806" cy="19664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D</a:t>
                                              </a:r>
                                              <a:endParaRPr lang="en-US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49" name="TextBox 4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390D8C4-5DC8-4699-B046-09C1FD5E6867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5985561" y="3857202"/>
                                              <a:ext cx="245806" cy="19664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E</a:t>
                                              </a:r>
                                              <a:endParaRPr lang="en-US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50" name="Straight Arrow Connector 49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1743075" y="3944821"/>
                                              <a:ext cx="4294161" cy="26202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  <a:tailEnd type="triangle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sp>
                                        <p:nvSpPr>
                                          <p:cNvPr id="47" name="Arc 4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28A08B5-C28C-4C9E-A4D4-116718201D66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rot="8334613">
                                            <a:off x="4712327" y="4873155"/>
                                            <a:ext cx="800891" cy="708486"/>
                                          </a:xfrm>
                                          <a:prstGeom prst="arc">
                                            <a:avLst>
                                              <a:gd name="adj1" fmla="val 11425377"/>
                                              <a:gd name="adj2" fmla="val 14220213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5" name="Arc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6355554">
                                          <a:off x="1900210" y="4169412"/>
                                          <a:ext cx="1277562" cy="1243414"/>
                                        </a:xfrm>
                                        <a:prstGeom prst="arc">
                                          <a:avLst>
                                            <a:gd name="adj1" fmla="val 11058946"/>
                                            <a:gd name="adj2" fmla="val 15799594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3" name="Arc 4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1231717">
                                        <a:off x="2734658" y="4271841"/>
                                        <a:ext cx="800891" cy="708486"/>
                                      </a:xfrm>
                                      <a:prstGeom prst="arc">
                                        <a:avLst>
                                          <a:gd name="adj1" fmla="val 11425377"/>
                                          <a:gd name="adj2" fmla="val 14664334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41" name="Straight Arrow Connector 40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2463851" y="3155402"/>
                                      <a:ext cx="1574644" cy="1635168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39" name="Arc 38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0901790">
                                    <a:off x="5411866" y="4159809"/>
                                    <a:ext cx="1277562" cy="1243414"/>
                                  </a:xfrm>
                                  <a:prstGeom prst="arc">
                                    <a:avLst>
                                      <a:gd name="adj1" fmla="val 11058946"/>
                                      <a:gd name="adj2" fmla="val 15799594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7" name="Arc 36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4325914">
                                  <a:off x="5079795" y="4314200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5" name="Straight Arrow Connector 34"/>
                              <p:cNvCxnSpPr/>
                              <p:nvPr/>
                            </p:nvCxnSpPr>
                            <p:spPr>
                              <a:xfrm flipH="1" flipV="1">
                                <a:off x="4610931" y="3167122"/>
                                <a:ext cx="1439716" cy="1608700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3017308" y="3814907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52510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31" name="Arc 30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8925992">
                            <a:off x="2864174" y="349374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29" name="Straight Arrow Connector 28"/>
                        <p:cNvCxnSpPr/>
                        <p:nvPr/>
                      </p:nvCxnSpPr>
                      <p:spPr>
                        <a:xfrm flipV="1">
                          <a:off x="2694285" y="3313512"/>
                          <a:ext cx="2157936" cy="94689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411122">
                        <a:off x="5178722" y="3748756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52510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8661850">
                      <a:off x="5274510" y="341159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3" name="Straight Arrow Connector 22"/>
                  <p:cNvCxnSpPr/>
                  <p:nvPr/>
                </p:nvCxnSpPr>
                <p:spPr>
                  <a:xfrm flipH="1" flipV="1">
                    <a:off x="4157255" y="3313512"/>
                    <a:ext cx="2069870" cy="94689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5243181">
                  <a:off x="3844088" y="2809941"/>
                  <a:ext cx="1314783" cy="1251048"/>
                </a:xfrm>
                <a:prstGeom prst="arc">
                  <a:avLst>
                    <a:gd name="adj1" fmla="val 12844749"/>
                    <a:gd name="adj2" fmla="val 1605780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83100" y="4272245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2356" flipV="1">
            <a:off x="2643843" y="3494231"/>
            <a:ext cx="1399625" cy="15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1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89359" y="987764"/>
                    <a:ext cx="4018616" cy="1326717"/>
                    <a:chOff x="3764757" y="1828801"/>
                    <a:chExt cx="4361605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8227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3580" y="27063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64757" y="3610738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Arc 52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11711619">
            <a:off x="3491016" y="3325890"/>
            <a:ext cx="800891" cy="708486"/>
          </a:xfrm>
          <a:prstGeom prst="arc">
            <a:avLst>
              <a:gd name="adj1" fmla="val 11425377"/>
              <a:gd name="adj2" fmla="val 1452510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094049" y="2531438"/>
            <a:ext cx="5005363" cy="2399169"/>
            <a:chOff x="2094049" y="2531438"/>
            <a:chExt cx="5005363" cy="2399169"/>
          </a:xfrm>
        </p:grpSpPr>
        <p:grpSp>
          <p:nvGrpSpPr>
            <p:cNvPr id="56" name="Group 55"/>
            <p:cNvGrpSpPr/>
            <p:nvPr/>
          </p:nvGrpSpPr>
          <p:grpSpPr>
            <a:xfrm>
              <a:off x="2094049" y="2656109"/>
              <a:ext cx="5005363" cy="2274498"/>
              <a:chOff x="2094049" y="2656109"/>
              <a:chExt cx="5005363" cy="227449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094049" y="2656109"/>
                <a:ext cx="5005363" cy="2274498"/>
                <a:chOff x="2094049" y="2656109"/>
                <a:chExt cx="5005363" cy="2274498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2094049" y="2656109"/>
                  <a:ext cx="5005363" cy="2274498"/>
                  <a:chOff x="2094049" y="2656109"/>
                  <a:chExt cx="5005363" cy="2274498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2094049" y="2656109"/>
                    <a:ext cx="5005363" cy="2274498"/>
                    <a:chOff x="2094049" y="2656109"/>
                    <a:chExt cx="5005363" cy="2274498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2094049" y="2656109"/>
                      <a:ext cx="5005363" cy="2274498"/>
                      <a:chOff x="2094049" y="2656109"/>
                      <a:chExt cx="5005363" cy="2274498"/>
                    </a:xfrm>
                  </p:grpSpPr>
                  <p:grpSp>
                    <p:nvGrpSpPr>
                      <p:cNvPr id="28" name="Group 27"/>
                      <p:cNvGrpSpPr/>
                      <p:nvPr/>
                    </p:nvGrpSpPr>
                    <p:grpSpPr>
                      <a:xfrm>
                        <a:off x="2094049" y="2656109"/>
                        <a:ext cx="5005363" cy="2274498"/>
                        <a:chOff x="2094049" y="2656109"/>
                        <a:chExt cx="5005363" cy="2274498"/>
                      </a:xfrm>
                    </p:grpSpPr>
                    <p:grpSp>
                      <p:nvGrpSpPr>
                        <p:cNvPr id="30" name="Group 29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05363" cy="2274498"/>
                          <a:chOff x="2094049" y="2656109"/>
                          <a:chExt cx="5005363" cy="2274498"/>
                        </a:xfrm>
                      </p:grpSpPr>
                      <p:grpSp>
                        <p:nvGrpSpPr>
                          <p:cNvPr id="32" name="Group 31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05363" cy="2274498"/>
                            <a:chOff x="2094049" y="2656109"/>
                            <a:chExt cx="5005363" cy="2274498"/>
                          </a:xfrm>
                        </p:grpSpPr>
                        <p:grpSp>
                          <p:nvGrpSpPr>
                            <p:cNvPr id="34" name="Group 33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05363" cy="2274498"/>
                              <a:chOff x="1917284" y="3155402"/>
                              <a:chExt cx="5005363" cy="2274498"/>
                            </a:xfrm>
                          </p:grpSpPr>
                          <p:grpSp>
                            <p:nvGrpSpPr>
                              <p:cNvPr id="36" name="Group 35"/>
                              <p:cNvGrpSpPr/>
                              <p:nvPr/>
                            </p:nvGrpSpPr>
                            <p:grpSpPr>
                              <a:xfrm>
                                <a:off x="1917284" y="3155402"/>
                                <a:ext cx="5005363" cy="2274498"/>
                                <a:chOff x="1917284" y="3155402"/>
                                <a:chExt cx="5005363" cy="2274498"/>
                              </a:xfrm>
                            </p:grpSpPr>
                            <p:grpSp>
                              <p:nvGrpSpPr>
                                <p:cNvPr id="38" name="Group 37"/>
                                <p:cNvGrpSpPr/>
                                <p:nvPr/>
                              </p:nvGrpSpPr>
                              <p:grpSpPr>
                                <a:xfrm>
                                  <a:off x="1917284" y="3155402"/>
                                  <a:ext cx="5005363" cy="2274498"/>
                                  <a:chOff x="1917284" y="3155402"/>
                                  <a:chExt cx="5005363" cy="2274498"/>
                                </a:xfrm>
                              </p:grpSpPr>
                              <p:grpSp>
                                <p:nvGrpSpPr>
                                  <p:cNvPr id="40" name="Group 39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7284" y="3155402"/>
                                    <a:ext cx="5005363" cy="2274498"/>
                                    <a:chOff x="1917284" y="3155402"/>
                                    <a:chExt cx="5005363" cy="2274498"/>
                                  </a:xfrm>
                                </p:grpSpPr>
                                <p:grpSp>
                                  <p:nvGrpSpPr>
                                    <p:cNvPr id="42" name="Group 4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4152338"/>
                                      <a:ext cx="5005363" cy="1277562"/>
                                      <a:chOff x="1917284" y="4152338"/>
                                      <a:chExt cx="5005363" cy="1277562"/>
                                    </a:xfrm>
                                  </p:grpSpPr>
                                  <p:grpSp>
                                    <p:nvGrpSpPr>
                                      <p:cNvPr id="44" name="Group 4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7284" y="4152338"/>
                                        <a:ext cx="5005363" cy="1277562"/>
                                        <a:chOff x="1917284" y="4152338"/>
                                        <a:chExt cx="5005363" cy="1277562"/>
                                      </a:xfrm>
                                    </p:grpSpPr>
                                    <p:grpSp>
                                      <p:nvGrpSpPr>
                                        <p:cNvPr id="46" name="Group 4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159052" y="4446910"/>
                                          <a:ext cx="4763595" cy="708486"/>
                                          <a:chOff x="1625844" y="4873155"/>
                                          <a:chExt cx="4763595" cy="708486"/>
                                        </a:xfrm>
                                      </p:grpSpPr>
                                      <p:grpSp>
                                        <p:nvGrpSpPr>
                                          <p:cNvPr id="48" name="Group 4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625844" y="5067931"/>
                                            <a:ext cx="4763595" cy="336311"/>
                                            <a:chOff x="1438276" y="3857202"/>
                                            <a:chExt cx="4763595" cy="285430"/>
                                          </a:xfrm>
                                        </p:grpSpPr>
                                        <p:sp>
                                          <p:nvSpPr>
                                            <p:cNvPr id="50" name="TextBox 4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390D8C4-5DC8-4699-B046-09C1FD5E6867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1438276" y="3945987"/>
                                              <a:ext cx="245806" cy="19664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D</a:t>
                                              </a:r>
                                              <a:endParaRPr lang="en-US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51" name="TextBox 5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D390D8C4-5DC8-4699-B046-09C1FD5E6867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5956065" y="3857202"/>
                                              <a:ext cx="245806" cy="19664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rPr>
                                                <a:t>E</a:t>
                                              </a:r>
                                              <a:endParaRPr lang="en-US" dirty="0">
                                                <a:latin typeface="NikoshBAN" panose="02000000000000000000" pitchFamily="2" charset="0"/>
                                                <a:cs typeface="NikoshBAN" panose="02000000000000000000" pitchFamily="2" charset="0"/>
                                              </a:endParaRPr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52" name="Straight Arrow Connector 51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1743075" y="3944821"/>
                                              <a:ext cx="4294161" cy="26202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  <a:tailEnd type="triangle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sp>
                                        <p:nvSpPr>
                                          <p:cNvPr id="49" name="Arc 4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28A08B5-C28C-4C9E-A4D4-116718201D66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rot="8334613">
                                            <a:off x="4712327" y="4873155"/>
                                            <a:ext cx="800891" cy="708486"/>
                                          </a:xfrm>
                                          <a:prstGeom prst="arc">
                                            <a:avLst>
                                              <a:gd name="adj1" fmla="val 11425377"/>
                                              <a:gd name="adj2" fmla="val 14083564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7" name="Arc 46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6355554">
                                          <a:off x="1900210" y="4169412"/>
                                          <a:ext cx="1277562" cy="1243414"/>
                                        </a:xfrm>
                                        <a:prstGeom prst="arc">
                                          <a:avLst>
                                            <a:gd name="adj1" fmla="val 11058946"/>
                                            <a:gd name="adj2" fmla="val 15799594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5" name="Arc 4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1231717">
                                        <a:off x="2734658" y="4271841"/>
                                        <a:ext cx="800891" cy="708486"/>
                                      </a:xfrm>
                                      <a:prstGeom prst="arc">
                                        <a:avLst>
                                          <a:gd name="adj1" fmla="val 11425377"/>
                                          <a:gd name="adj2" fmla="val 14664334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43" name="Straight Arrow Connector 42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2463851" y="3155402"/>
                                      <a:ext cx="1574644" cy="1635168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41" name="Arc 40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0901790">
                                    <a:off x="5411866" y="4159809"/>
                                    <a:ext cx="1277562" cy="1243414"/>
                                  </a:xfrm>
                                  <a:prstGeom prst="arc">
                                    <a:avLst>
                                      <a:gd name="adj1" fmla="val 11058946"/>
                                      <a:gd name="adj2" fmla="val 15799594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9" name="Arc 38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4325914">
                                  <a:off x="5079795" y="4314200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7" name="Straight Arrow Connector 36"/>
                              <p:cNvCxnSpPr/>
                              <p:nvPr/>
                            </p:nvCxnSpPr>
                            <p:spPr>
                              <a:xfrm flipH="1" flipV="1">
                                <a:off x="4610931" y="3167122"/>
                                <a:ext cx="1439716" cy="1608700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5" name="Arc 34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3017308" y="3814907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52510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33" name="Arc 32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8925992">
                            <a:off x="2864174" y="349374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31" name="Straight Arrow Connector 30"/>
                        <p:cNvCxnSpPr/>
                        <p:nvPr/>
                      </p:nvCxnSpPr>
                      <p:spPr>
                        <a:xfrm flipV="1">
                          <a:off x="2694285" y="3313512"/>
                          <a:ext cx="2157936" cy="94689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9" name="Arc 28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411122">
                        <a:off x="5178722" y="3748756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52510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" name="Arc 26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8661850">
                      <a:off x="5274510" y="341159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5" name="Straight Arrow Connector 24"/>
                  <p:cNvCxnSpPr/>
                  <p:nvPr/>
                </p:nvCxnSpPr>
                <p:spPr>
                  <a:xfrm flipH="1" flipV="1">
                    <a:off x="4157255" y="3313512"/>
                    <a:ext cx="2069870" cy="94689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5243181">
                  <a:off x="3844088" y="2809941"/>
                  <a:ext cx="1314783" cy="1251048"/>
                </a:xfrm>
                <a:prstGeom prst="arc">
                  <a:avLst>
                    <a:gd name="adj1" fmla="val 12844749"/>
                    <a:gd name="adj2" fmla="val 1605780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53604" y="4272245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3866">
            <a:off x="3181308" y="3008555"/>
            <a:ext cx="1491655" cy="14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094049" y="2531438"/>
            <a:ext cx="5034859" cy="2399169"/>
            <a:chOff x="2094049" y="2531438"/>
            <a:chExt cx="5034859" cy="2399169"/>
          </a:xfrm>
        </p:grpSpPr>
        <p:grpSp>
          <p:nvGrpSpPr>
            <p:cNvPr id="54" name="Group 53"/>
            <p:cNvGrpSpPr/>
            <p:nvPr/>
          </p:nvGrpSpPr>
          <p:grpSpPr>
            <a:xfrm>
              <a:off x="2094049" y="2656109"/>
              <a:ext cx="5034859" cy="2274498"/>
              <a:chOff x="2094049" y="2656109"/>
              <a:chExt cx="5034859" cy="2274498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094049" y="2656109"/>
                <a:ext cx="5034859" cy="2274498"/>
                <a:chOff x="2094049" y="2656109"/>
                <a:chExt cx="5034859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34859" cy="2274498"/>
                  <a:chOff x="2094049" y="2656109"/>
                  <a:chExt cx="5034859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34859" cy="2274498"/>
                    <a:chOff x="2094049" y="2656109"/>
                    <a:chExt cx="5034859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34859" cy="2274498"/>
                      <a:chOff x="2094049" y="2656109"/>
                      <a:chExt cx="5034859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34859" cy="2274498"/>
                        <a:chOff x="2094049" y="2656109"/>
                        <a:chExt cx="5034859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34859" cy="2274498"/>
                          <a:chOff x="2094049" y="2656109"/>
                          <a:chExt cx="5034859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34859" cy="2274498"/>
                            <a:chOff x="2094049" y="2656109"/>
                            <a:chExt cx="5034859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34859" cy="2274498"/>
                              <a:chOff x="2094049" y="2656109"/>
                              <a:chExt cx="5034859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34859" cy="2274498"/>
                                <a:chOff x="1917284" y="3155402"/>
                                <a:chExt cx="5034859" cy="2274498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1917284" y="3155402"/>
                                  <a:ext cx="5034859" cy="2274498"/>
                                  <a:chOff x="1917284" y="3155402"/>
                                  <a:chExt cx="5034859" cy="2274498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7284" y="3155402"/>
                                    <a:ext cx="5034859" cy="2274498"/>
                                    <a:chOff x="1917284" y="3155402"/>
                                    <a:chExt cx="5034859" cy="2274498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3155402"/>
                                      <a:ext cx="5034859" cy="2274498"/>
                                      <a:chOff x="1917284" y="3155402"/>
                                      <a:chExt cx="5034859" cy="2274498"/>
                                    </a:xfrm>
                                  </p:grpSpPr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7284" y="4152338"/>
                                        <a:ext cx="5034859" cy="1277562"/>
                                        <a:chOff x="1917284" y="4152338"/>
                                        <a:chExt cx="5034859" cy="1277562"/>
                                      </a:xfrm>
                                    </p:grpSpPr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917284" y="4152338"/>
                                          <a:ext cx="5034859" cy="1277562"/>
                                          <a:chOff x="1917284" y="4152338"/>
                                          <a:chExt cx="5034859" cy="1277562"/>
                                        </a:xfrm>
                                      </p:grpSpPr>
                                      <p:grpSp>
                                        <p:nvGrpSpPr>
                                          <p:cNvPr id="46" name="Group 4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2159052" y="4446910"/>
                                            <a:ext cx="4793091" cy="708486"/>
                                            <a:chOff x="1625844" y="4873155"/>
                                            <a:chExt cx="4793091" cy="708486"/>
                                          </a:xfrm>
                                        </p:grpSpPr>
                                        <p:grpSp>
                                          <p:nvGrpSpPr>
                                            <p:cNvPr id="48" name="Group 47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625844" y="5067931"/>
                                              <a:ext cx="4793091" cy="336311"/>
                                              <a:chOff x="1438276" y="3857202"/>
                                              <a:chExt cx="4793091" cy="285430"/>
                                            </a:xfrm>
                                          </p:grpSpPr>
                                          <p:sp>
                                            <p:nvSpPr>
                                              <p:cNvPr id="50" name="TextBox 4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D390D8C4-5DC8-4699-B046-09C1FD5E6867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438276" y="3945987"/>
                                                <a:ext cx="245806" cy="196645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rPr>
                                                  <a:t>D</a:t>
                                                </a:r>
                                                <a:endParaRPr lang="en-US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1" name="TextBox 5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D390D8C4-5DC8-4699-B046-09C1FD5E6867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985561" y="3857202"/>
                                                <a:ext cx="245806" cy="196645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rPr>
                                                  <a:t>E</a:t>
                                                </a:r>
                                                <a:endParaRPr lang="en-US" dirty="0">
                                                  <a:latin typeface="NikoshBAN" panose="02000000000000000000" pitchFamily="2" charset="0"/>
                                                  <a:cs typeface="NikoshBAN" panose="02000000000000000000" pitchFamily="2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52" name="Straight Arrow Connector 51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1743075" y="3944821"/>
                                                <a:ext cx="4294161" cy="26202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 w="38100">
                                                <a:solidFill>
                                                  <a:schemeClr val="tx1"/>
                                                </a:solidFill>
                                                <a:tailEnd type="triangle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sp>
                                          <p:nvSpPr>
                                            <p:cNvPr id="49" name="Arc 4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28A08B5-C28C-4C9E-A4D4-116718201D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rot="8334613">
                                              <a:off x="4712327" y="4873155"/>
                                              <a:ext cx="800891" cy="708486"/>
                                            </a:xfrm>
                                            <a:prstGeom prst="arc">
                                              <a:avLst>
                                                <a:gd name="adj1" fmla="val 11425377"/>
                                                <a:gd name="adj2" fmla="val 14087061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7" name="Arc 4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28A08B5-C28C-4C9E-A4D4-116718201D66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rot="6355554">
                                            <a:off x="1900210" y="4169412"/>
                                            <a:ext cx="1277562" cy="1243414"/>
                                          </a:xfrm>
                                          <a:prstGeom prst="arc">
                                            <a:avLst>
                                              <a:gd name="adj1" fmla="val 11058946"/>
                                              <a:gd name="adj2" fmla="val 15799594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5" name="Arc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1231717">
                                          <a:off x="2734658" y="4271841"/>
                                          <a:ext cx="800891" cy="708486"/>
                                        </a:xfrm>
                                        <a:prstGeom prst="arc">
                                          <a:avLst>
                                            <a:gd name="adj1" fmla="val 11425377"/>
                                            <a:gd name="adj2" fmla="val 14664334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cxnSp>
                                    <p:nvCxnSpPr>
                                      <p:cNvPr id="43" name="Straight Arrow Connector 42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2463851" y="3155402"/>
                                        <a:ext cx="1574644" cy="1635168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41" name="Arc 40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20901790">
                                      <a:off x="5411866" y="4159809"/>
                                      <a:ext cx="1277562" cy="1243414"/>
                                    </a:xfrm>
                                    <a:prstGeom prst="arc">
                                      <a:avLst>
                                        <a:gd name="adj1" fmla="val 11058946"/>
                                        <a:gd name="adj2" fmla="val 15799594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9" name="Arc 38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4325914">
                                    <a:off x="5079795" y="4314200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425377"/>
                                      <a:gd name="adj2" fmla="val 14525107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37" name="Straight Arrow Connector 36"/>
                                <p:cNvCxnSpPr/>
                                <p:nvPr/>
                              </p:nvCxnSpPr>
                              <p:spPr>
                                <a:xfrm flipH="1" flipV="1">
                                  <a:off x="4610931" y="3167122"/>
                                  <a:ext cx="1439716" cy="1608700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35" name="Arc 34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5400000">
                                <a:off x="3017308" y="3814907"/>
                                <a:ext cx="800891" cy="708486"/>
                              </a:xfrm>
                              <a:prstGeom prst="arc">
                                <a:avLst>
                                  <a:gd name="adj1" fmla="val 11425377"/>
                                  <a:gd name="adj2" fmla="val 14525107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8925992">
                              <a:off x="2864174" y="3493740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52510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cxnSp>
                        <p:nvCxnSpPr>
                          <p:cNvPr id="31" name="Straight Arrow Connector 30"/>
                          <p:cNvCxnSpPr/>
                          <p:nvPr/>
                        </p:nvCxnSpPr>
                        <p:spPr>
                          <a:xfrm flipV="1">
                            <a:off x="2694285" y="3313512"/>
                            <a:ext cx="2157936" cy="946894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411122">
                          <a:off x="5178722" y="3748756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52510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18661850">
                        <a:off x="5274510" y="3411590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52510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flipH="1" flipV="1">
                      <a:off x="4157255" y="3313512"/>
                      <a:ext cx="2069870" cy="94689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15243181">
                    <a:off x="3844088" y="2809941"/>
                    <a:ext cx="1314783" cy="1251048"/>
                  </a:xfrm>
                  <a:prstGeom prst="arc">
                    <a:avLst>
                      <a:gd name="adj1" fmla="val 12844749"/>
                      <a:gd name="adj2" fmla="val 1605780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Arc 52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1711619">
                  <a:off x="3491016" y="3325890"/>
                  <a:ext cx="800891" cy="708486"/>
                </a:xfrm>
                <a:prstGeom prst="arc">
                  <a:avLst>
                    <a:gd name="adj1" fmla="val 11425377"/>
                    <a:gd name="adj2" fmla="val 1452510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83100" y="4272245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04107" y="987764"/>
                    <a:ext cx="4003868" cy="1326717"/>
                    <a:chOff x="3780764" y="1828801"/>
                    <a:chExt cx="4345598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84233" y="2729944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9586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0764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H="1">
            <a:off x="3606087" y="3440083"/>
            <a:ext cx="914366" cy="1210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8023">
            <a:off x="2125677" y="2394704"/>
            <a:ext cx="2210729" cy="203084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3800971" y="4269699"/>
            <a:ext cx="24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2590">
            <a:off x="2960785" y="3579549"/>
            <a:ext cx="4099334" cy="2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22222E-6 L 0.09739 -0.165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5050" y="2669463"/>
            <a:ext cx="2007291" cy="1555141"/>
            <a:chOff x="1460073" y="2209275"/>
            <a:chExt cx="2111055" cy="152206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60073" y="3716594"/>
              <a:ext cx="2111055" cy="14750"/>
            </a:xfrm>
            <a:prstGeom prst="line">
              <a:avLst/>
            </a:prstGeom>
            <a:ln w="57150">
              <a:solidFill>
                <a:srgbClr val="010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460073" y="2209275"/>
              <a:ext cx="1609610" cy="1522069"/>
            </a:xfrm>
            <a:prstGeom prst="line">
              <a:avLst/>
            </a:prstGeom>
            <a:ln w="57150">
              <a:solidFill>
                <a:srgbClr val="010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flipH="1">
            <a:off x="6592525" y="2641324"/>
            <a:ext cx="1846807" cy="1555141"/>
            <a:chOff x="1460073" y="2209275"/>
            <a:chExt cx="2111055" cy="15220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60073" y="3716594"/>
              <a:ext cx="2111055" cy="14750"/>
            </a:xfrm>
            <a:prstGeom prst="line">
              <a:avLst/>
            </a:prstGeom>
            <a:ln w="57150">
              <a:solidFill>
                <a:srgbClr val="010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60073" y="2209275"/>
              <a:ext cx="1609610" cy="1522069"/>
            </a:xfrm>
            <a:prstGeom prst="line">
              <a:avLst/>
            </a:prstGeom>
            <a:ln w="57150">
              <a:solidFill>
                <a:srgbClr val="0106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439662" y="5501157"/>
            <a:ext cx="5875538" cy="49234"/>
          </a:xfrm>
          <a:prstGeom prst="line">
            <a:avLst/>
          </a:prstGeom>
          <a:ln w="57150">
            <a:solidFill>
              <a:srgbClr val="010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>
            <a:off x="3191877" y="1978576"/>
            <a:ext cx="2911112" cy="2222484"/>
          </a:xfrm>
          <a:prstGeom prst="triangle">
            <a:avLst>
              <a:gd name="adj" fmla="val 4887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65345" y="1792723"/>
            <a:ext cx="364176" cy="371705"/>
          </a:xfrm>
          <a:prstGeom prst="ellipse">
            <a:avLst/>
          </a:prstGeom>
          <a:gradFill>
            <a:gsLst>
              <a:gs pos="59000">
                <a:srgbClr val="18FCFC"/>
              </a:gs>
              <a:gs pos="42476">
                <a:srgbClr val="18FCFC"/>
              </a:gs>
              <a:gs pos="39000">
                <a:srgbClr val="FB5BD1"/>
              </a:gs>
              <a:gs pos="67000">
                <a:srgbClr val="0000FF"/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1153321" y="3096039"/>
            <a:ext cx="3188835" cy="25070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0942" y="707923"/>
            <a:ext cx="7978877" cy="6568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43294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625 L 0.15747 0.32916 L -0.16285 0.32916 L -0.00313 -0.00625 Z " pathEditMode="relative" rAng="0" ptsTypes="AAAA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417 L 0.63993 -0.0092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-25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04107" y="987764"/>
                    <a:ext cx="4003868" cy="1326717"/>
                    <a:chOff x="3780764" y="1828801"/>
                    <a:chExt cx="4345598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36213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91567" y="27063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0764" y="3657846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94049" y="2531438"/>
            <a:ext cx="5034859" cy="2399169"/>
            <a:chOff x="2094049" y="2531438"/>
            <a:chExt cx="5034859" cy="2399169"/>
          </a:xfrm>
        </p:grpSpPr>
        <p:grpSp>
          <p:nvGrpSpPr>
            <p:cNvPr id="21" name="Group 20"/>
            <p:cNvGrpSpPr/>
            <p:nvPr/>
          </p:nvGrpSpPr>
          <p:grpSpPr>
            <a:xfrm>
              <a:off x="2094049" y="2656109"/>
              <a:ext cx="5034859" cy="2274498"/>
              <a:chOff x="2094049" y="2656109"/>
              <a:chExt cx="5034859" cy="227449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094049" y="2656109"/>
                <a:ext cx="5034859" cy="2274498"/>
                <a:chOff x="2094049" y="2656109"/>
                <a:chExt cx="5034859" cy="2274498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094049" y="2656109"/>
                  <a:ext cx="5034859" cy="2274498"/>
                  <a:chOff x="2094049" y="2656109"/>
                  <a:chExt cx="5034859" cy="2274498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094049" y="2656109"/>
                    <a:ext cx="5034859" cy="2274498"/>
                    <a:chOff x="2094049" y="2656109"/>
                    <a:chExt cx="5034859" cy="2274498"/>
                  </a:xfrm>
                </p:grpSpPr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2094049" y="2656109"/>
                      <a:ext cx="5034859" cy="2274498"/>
                      <a:chOff x="2094049" y="2656109"/>
                      <a:chExt cx="5034859" cy="2274498"/>
                    </a:xfrm>
                  </p:grpSpPr>
                  <p:grpSp>
                    <p:nvGrpSpPr>
                      <p:cNvPr id="30" name="Group 29"/>
                      <p:cNvGrpSpPr/>
                      <p:nvPr/>
                    </p:nvGrpSpPr>
                    <p:grpSpPr>
                      <a:xfrm>
                        <a:off x="2094049" y="2656109"/>
                        <a:ext cx="5034859" cy="2274498"/>
                        <a:chOff x="2094049" y="2656109"/>
                        <a:chExt cx="5034859" cy="2274498"/>
                      </a:xfrm>
                    </p:grpSpPr>
                    <p:grpSp>
                      <p:nvGrpSpPr>
                        <p:cNvPr id="32" name="Group 31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34859" cy="2274498"/>
                          <a:chOff x="2094049" y="2656109"/>
                          <a:chExt cx="5034859" cy="2274498"/>
                        </a:xfrm>
                      </p:grpSpPr>
                      <p:grpSp>
                        <p:nvGrpSpPr>
                          <p:cNvPr id="34" name="Group 33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34859" cy="2274498"/>
                            <a:chOff x="2094049" y="2656109"/>
                            <a:chExt cx="5034859" cy="2274498"/>
                          </a:xfrm>
                        </p:grpSpPr>
                        <p:grpSp>
                          <p:nvGrpSpPr>
                            <p:cNvPr id="36" name="Group 35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34859" cy="2274498"/>
                              <a:chOff x="2094049" y="2656109"/>
                              <a:chExt cx="5034859" cy="2274498"/>
                            </a:xfrm>
                          </p:grpSpPr>
                          <p:grpSp>
                            <p:nvGrpSpPr>
                              <p:cNvPr id="38" name="Group 37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34859" cy="2274498"/>
                                <a:chOff x="2094049" y="2656109"/>
                                <a:chExt cx="5034859" cy="2274498"/>
                              </a:xfrm>
                            </p:grpSpPr>
                            <p:grpSp>
                              <p:nvGrpSpPr>
                                <p:cNvPr id="40" name="Group 39"/>
                                <p:cNvGrpSpPr/>
                                <p:nvPr/>
                              </p:nvGrpSpPr>
                              <p:grpSpPr>
                                <a:xfrm>
                                  <a:off x="2094049" y="2656109"/>
                                  <a:ext cx="5034859" cy="2274498"/>
                                  <a:chOff x="1917284" y="3155402"/>
                                  <a:chExt cx="5034859" cy="2274498"/>
                                </a:xfrm>
                              </p:grpSpPr>
                              <p:grpSp>
                                <p:nvGrpSpPr>
                                  <p:cNvPr id="42" name="Group 41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7284" y="3155402"/>
                                    <a:ext cx="5034859" cy="2274498"/>
                                    <a:chOff x="1917284" y="3155402"/>
                                    <a:chExt cx="5034859" cy="2274498"/>
                                  </a:xfrm>
                                </p:grpSpPr>
                                <p:grpSp>
                                  <p:nvGrpSpPr>
                                    <p:cNvPr id="44" name="Group 4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3155402"/>
                                      <a:ext cx="5034859" cy="2274498"/>
                                      <a:chOff x="1917284" y="3155402"/>
                                      <a:chExt cx="5034859" cy="2274498"/>
                                    </a:xfrm>
                                  </p:grpSpPr>
                                  <p:grpSp>
                                    <p:nvGrpSpPr>
                                      <p:cNvPr id="46" name="Group 4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7284" y="3155402"/>
                                        <a:ext cx="5034859" cy="2274498"/>
                                        <a:chOff x="1917284" y="3155402"/>
                                        <a:chExt cx="5034859" cy="2274498"/>
                                      </a:xfrm>
                                    </p:grpSpPr>
                                    <p:grpSp>
                                      <p:nvGrpSpPr>
                                        <p:cNvPr id="48" name="Group 4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917284" y="4152338"/>
                                          <a:ext cx="5034859" cy="1277562"/>
                                          <a:chOff x="1917284" y="4152338"/>
                                          <a:chExt cx="5034859" cy="1277562"/>
                                        </a:xfrm>
                                      </p:grpSpPr>
                                      <p:grpSp>
                                        <p:nvGrpSpPr>
                                          <p:cNvPr id="50" name="Group 49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7284" y="4152338"/>
                                            <a:ext cx="5034859" cy="1277562"/>
                                            <a:chOff x="1917284" y="4152338"/>
                                            <a:chExt cx="5034859" cy="1277562"/>
                                          </a:xfrm>
                                        </p:grpSpPr>
                                        <p:grpSp>
                                          <p:nvGrpSpPr>
                                            <p:cNvPr id="52" name="Group 51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2159052" y="4446910"/>
                                              <a:ext cx="4793091" cy="708486"/>
                                              <a:chOff x="1625844" y="4873155"/>
                                              <a:chExt cx="4793091" cy="708486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54" name="Group 53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625844" y="5097436"/>
                                                <a:ext cx="4793091" cy="306815"/>
                                                <a:chOff x="1438276" y="3882236"/>
                                                <a:chExt cx="4793091" cy="260396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56" name="TextBox 55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D390D8C4-5DC8-4699-B046-09C1FD5E6867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438276" y="3945987"/>
                                                  <a:ext cx="245806" cy="19664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rPr>
                                                    <a:t>D</a:t>
                                                  </a:r>
                                                  <a:endParaRPr lang="en-US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57" name="TextBox 5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D390D8C4-5DC8-4699-B046-09C1FD5E6867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985561" y="3882236"/>
                                                  <a:ext cx="245806" cy="19664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rPr>
                                                    <a:t>E</a:t>
                                                  </a:r>
                                                  <a:endParaRPr lang="en-US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58" name="Straight Arrow Connector 57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1743075" y="3944821"/>
                                                  <a:ext cx="4294161" cy="26202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  <a:tailEnd type="triangle"/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sp>
                                            <p:nvSpPr>
                                              <p:cNvPr id="55" name="Arc 54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28A08B5-C28C-4C9E-A4D4-116718201D6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8334613">
                                                <a:off x="4712327" y="4873155"/>
                                                <a:ext cx="800891" cy="708486"/>
                                              </a:xfrm>
                                              <a:prstGeom prst="arc">
                                                <a:avLst>
                                                  <a:gd name="adj1" fmla="val 11425377"/>
                                                  <a:gd name="adj2" fmla="val 14312171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53" name="Arc 5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28A08B5-C28C-4C9E-A4D4-116718201D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rot="6355554">
                                              <a:off x="1900210" y="4169412"/>
                                              <a:ext cx="1277562" cy="1243414"/>
                                            </a:xfrm>
                                            <a:prstGeom prst="arc">
                                              <a:avLst>
                                                <a:gd name="adj1" fmla="val 11058946"/>
                                                <a:gd name="adj2" fmla="val 15799594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51" name="Arc 5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28A08B5-C28C-4C9E-A4D4-116718201D66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rot="1231717">
                                            <a:off x="2734658" y="4271841"/>
                                            <a:ext cx="800891" cy="708486"/>
                                          </a:xfrm>
                                          <a:prstGeom prst="arc">
                                            <a:avLst>
                                              <a:gd name="adj1" fmla="val 11425377"/>
                                              <a:gd name="adj2" fmla="val 14664334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cxnSp>
                                      <p:nvCxnSpPr>
                                        <p:cNvPr id="49" name="Straight Arrow Connector 48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2463851" y="3155402"/>
                                          <a:ext cx="1574644" cy="1635168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47" name="Arc 4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20901790">
                                        <a:off x="5411866" y="4159809"/>
                                        <a:ext cx="1277562" cy="1243414"/>
                                      </a:xfrm>
                                      <a:prstGeom prst="arc">
                                        <a:avLst>
                                          <a:gd name="adj1" fmla="val 11058946"/>
                                          <a:gd name="adj2" fmla="val 15799594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5" name="Arc 44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4325914">
                                      <a:off x="5079795" y="4314200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425377"/>
                                        <a:gd name="adj2" fmla="val 14525107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43" name="Straight Arrow Connector 42"/>
                                  <p:cNvCxnSpPr/>
                                  <p:nvPr/>
                                </p:nvCxnSpPr>
                                <p:spPr>
                                  <a:xfrm flipH="1" flipV="1">
                                    <a:off x="4610931" y="3167122"/>
                                    <a:ext cx="1439716" cy="1608700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41" name="Arc 40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5400000">
                                  <a:off x="3017308" y="3814907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9" name="Arc 38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8925992">
                                <a:off x="2864174" y="3493740"/>
                                <a:ext cx="800891" cy="708486"/>
                              </a:xfrm>
                              <a:prstGeom prst="arc">
                                <a:avLst>
                                  <a:gd name="adj1" fmla="val 11425377"/>
                                  <a:gd name="adj2" fmla="val 14525107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37" name="Straight Arrow Connector 36"/>
                            <p:cNvCxnSpPr/>
                            <p:nvPr/>
                          </p:nvCxnSpPr>
                          <p:spPr>
                            <a:xfrm flipV="1">
                              <a:off x="2694285" y="3313512"/>
                              <a:ext cx="2157936" cy="946894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5" name="Arc 34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411122">
                            <a:off x="5178722" y="3748756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3" name="Arc 32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661850">
                          <a:off x="5274510" y="3411590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52510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cxnSp>
                    <p:nvCxnSpPr>
                      <p:cNvPr id="31" name="Straight Arrow Connector 30"/>
                      <p:cNvCxnSpPr/>
                      <p:nvPr/>
                    </p:nvCxnSpPr>
                    <p:spPr>
                      <a:xfrm flipH="1" flipV="1">
                        <a:off x="4157255" y="3313512"/>
                        <a:ext cx="2069870" cy="94689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9" name="Arc 28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5243181">
                      <a:off x="3844088" y="2809941"/>
                      <a:ext cx="1314783" cy="1251048"/>
                    </a:xfrm>
                    <a:prstGeom prst="arc">
                      <a:avLst>
                        <a:gd name="adj1" fmla="val 12844749"/>
                        <a:gd name="adj2" fmla="val 1605780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7" name="Arc 26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11711619">
                    <a:off x="3491016" y="3325890"/>
                    <a:ext cx="800891" cy="708486"/>
                  </a:xfrm>
                  <a:prstGeom prst="arc">
                    <a:avLst>
                      <a:gd name="adj1" fmla="val 11425377"/>
                      <a:gd name="adj2" fmla="val 1452510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3606087" y="3440083"/>
                  <a:ext cx="914366" cy="121023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83100" y="4301741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800971" y="4269699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98196" y="3079203"/>
            <a:ext cx="2825512" cy="24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9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2094049" y="2531438"/>
            <a:ext cx="5020111" cy="2399169"/>
            <a:chOff x="2094049" y="2531438"/>
            <a:chExt cx="5020111" cy="2399169"/>
          </a:xfrm>
        </p:grpSpPr>
        <p:grpSp>
          <p:nvGrpSpPr>
            <p:cNvPr id="56" name="Group 55"/>
            <p:cNvGrpSpPr/>
            <p:nvPr/>
          </p:nvGrpSpPr>
          <p:grpSpPr>
            <a:xfrm>
              <a:off x="2094049" y="2656109"/>
              <a:ext cx="5020111" cy="2274498"/>
              <a:chOff x="2094049" y="2656109"/>
              <a:chExt cx="5020111" cy="227449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094049" y="2656109"/>
                <a:ext cx="5020111" cy="2274498"/>
                <a:chOff x="2094049" y="2656109"/>
                <a:chExt cx="5020111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20111" cy="2274498"/>
                  <a:chOff x="2094049" y="2656109"/>
                  <a:chExt cx="5020111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20111" cy="2274498"/>
                    <a:chOff x="2094049" y="2656109"/>
                    <a:chExt cx="5020111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20111" cy="2274498"/>
                      <a:chOff x="2094049" y="2656109"/>
                      <a:chExt cx="5020111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20111" cy="2274498"/>
                        <a:chOff x="2094049" y="2656109"/>
                        <a:chExt cx="5020111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20111" cy="2274498"/>
                          <a:chOff x="2094049" y="2656109"/>
                          <a:chExt cx="5020111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20111" cy="2274498"/>
                            <a:chOff x="2094049" y="2656109"/>
                            <a:chExt cx="5020111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20111" cy="2274498"/>
                              <a:chOff x="2094049" y="2656109"/>
                              <a:chExt cx="5020111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20111" cy="2274498"/>
                                <a:chOff x="2094049" y="2656109"/>
                                <a:chExt cx="5020111" cy="2274498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2094049" y="2656109"/>
                                  <a:ext cx="5020111" cy="2274498"/>
                                  <a:chOff x="1917284" y="3155402"/>
                                  <a:chExt cx="5020111" cy="2274498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7284" y="3155402"/>
                                    <a:ext cx="5020111" cy="2274498"/>
                                    <a:chOff x="1917284" y="3155402"/>
                                    <a:chExt cx="5020111" cy="2274498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3155402"/>
                                      <a:ext cx="5020111" cy="2274498"/>
                                      <a:chOff x="1917284" y="3155402"/>
                                      <a:chExt cx="5020111" cy="2274498"/>
                                    </a:xfrm>
                                  </p:grpSpPr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7284" y="3155402"/>
                                        <a:ext cx="5020111" cy="2274498"/>
                                        <a:chOff x="1917284" y="3155402"/>
                                        <a:chExt cx="5020111" cy="2274498"/>
                                      </a:xfrm>
                                    </p:grpSpPr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917284" y="4152338"/>
                                          <a:ext cx="5020111" cy="1277562"/>
                                          <a:chOff x="1917284" y="4152338"/>
                                          <a:chExt cx="5020111" cy="1277562"/>
                                        </a:xfrm>
                                      </p:grpSpPr>
                                      <p:grpSp>
                                        <p:nvGrpSpPr>
                                          <p:cNvPr id="46" name="Group 4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7284" y="4152338"/>
                                            <a:ext cx="5020111" cy="1277562"/>
                                            <a:chOff x="1917284" y="4152338"/>
                                            <a:chExt cx="5020111" cy="1277562"/>
                                          </a:xfrm>
                                        </p:grpSpPr>
                                        <p:grpSp>
                                          <p:nvGrpSpPr>
                                            <p:cNvPr id="48" name="Group 47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2159052" y="4446910"/>
                                              <a:ext cx="4778343" cy="708486"/>
                                              <a:chOff x="1625844" y="4873155"/>
                                              <a:chExt cx="4778343" cy="708486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50" name="Group 49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625844" y="5067931"/>
                                                <a:ext cx="4778343" cy="336311"/>
                                                <a:chOff x="1438276" y="3857202"/>
                                                <a:chExt cx="4778343" cy="285430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52" name="TextBox 5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D390D8C4-5DC8-4699-B046-09C1FD5E6867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438276" y="3945987"/>
                                                  <a:ext cx="245806" cy="19664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rPr>
                                                    <a:t>D</a:t>
                                                  </a:r>
                                                  <a:endParaRPr lang="en-US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53" name="TextBox 5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D390D8C4-5DC8-4699-B046-09C1FD5E6867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970813" y="3857202"/>
                                                  <a:ext cx="245806" cy="19664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squar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rPr>
                                                    <a:t>E</a:t>
                                                  </a:r>
                                                  <a:endParaRPr lang="en-US" dirty="0">
                                                    <a:latin typeface="NikoshBAN" panose="02000000000000000000" pitchFamily="2" charset="0"/>
                                                    <a:cs typeface="NikoshBAN" panose="02000000000000000000" pitchFamily="2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cxnSp>
                                              <p:nvCxnSpPr>
                                                <p:cNvPr id="54" name="Straight Arrow Connector 53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1743075" y="3944821"/>
                                                  <a:ext cx="4294161" cy="26202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  <a:tailEnd type="triangle"/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sp>
                                            <p:nvSpPr>
                                              <p:cNvPr id="51" name="Arc 5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28A08B5-C28C-4C9E-A4D4-116718201D6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8334613">
                                                <a:off x="4712327" y="4873155"/>
                                                <a:ext cx="800891" cy="708486"/>
                                              </a:xfrm>
                                              <a:prstGeom prst="arc">
                                                <a:avLst>
                                                  <a:gd name="adj1" fmla="val 11425377"/>
                                                  <a:gd name="adj2" fmla="val 14312171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9" name="Arc 4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28A08B5-C28C-4C9E-A4D4-116718201D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rot="6355554">
                                              <a:off x="1900210" y="4169412"/>
                                              <a:ext cx="1277562" cy="1243414"/>
                                            </a:xfrm>
                                            <a:prstGeom prst="arc">
                                              <a:avLst>
                                                <a:gd name="adj1" fmla="val 11058946"/>
                                                <a:gd name="adj2" fmla="val 15799594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7" name="Arc 4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28A08B5-C28C-4C9E-A4D4-116718201D66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rot="1231717">
                                            <a:off x="2734658" y="4271841"/>
                                            <a:ext cx="800891" cy="708486"/>
                                          </a:xfrm>
                                          <a:prstGeom prst="arc">
                                            <a:avLst>
                                              <a:gd name="adj1" fmla="val 11425377"/>
                                              <a:gd name="adj2" fmla="val 14664334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cxnSp>
                                      <p:nvCxnSpPr>
                                        <p:cNvPr id="45" name="Straight Arrow Connector 44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2463851" y="3155402"/>
                                          <a:ext cx="1574644" cy="1635168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 w="38100">
                                          <a:solidFill>
                                            <a:schemeClr val="tx1"/>
                                          </a:solidFill>
                                          <a:tailEnd type="triangle"/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43" name="Arc 4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20901790">
                                        <a:off x="5411866" y="4159809"/>
                                        <a:ext cx="1277562" cy="1243414"/>
                                      </a:xfrm>
                                      <a:prstGeom prst="arc">
                                        <a:avLst>
                                          <a:gd name="adj1" fmla="val 11058946"/>
                                          <a:gd name="adj2" fmla="val 15799594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" name="Arc 40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4325914">
                                      <a:off x="5079795" y="4314200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425377"/>
                                        <a:gd name="adj2" fmla="val 14525107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39" name="Straight Arrow Connector 38"/>
                                  <p:cNvCxnSpPr/>
                                  <p:nvPr/>
                                </p:nvCxnSpPr>
                                <p:spPr>
                                  <a:xfrm flipH="1" flipV="1">
                                    <a:off x="4610931" y="3167122"/>
                                    <a:ext cx="1439716" cy="1608700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37" name="Arc 36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5400000">
                                  <a:off x="3017308" y="3814907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5" name="Arc 34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8925992">
                                <a:off x="2864174" y="3493740"/>
                                <a:ext cx="800891" cy="708486"/>
                              </a:xfrm>
                              <a:prstGeom prst="arc">
                                <a:avLst>
                                  <a:gd name="adj1" fmla="val 11425377"/>
                                  <a:gd name="adj2" fmla="val 14525107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33" name="Straight Arrow Connector 32"/>
                            <p:cNvCxnSpPr/>
                            <p:nvPr/>
                          </p:nvCxnSpPr>
                          <p:spPr>
                            <a:xfrm flipV="1">
                              <a:off x="2694285" y="3313512"/>
                              <a:ext cx="2157936" cy="946894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1" name="Arc 30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411122">
                            <a:off x="5178722" y="3748756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661850">
                          <a:off x="5274510" y="3411590"/>
                          <a:ext cx="800891" cy="708486"/>
                        </a:xfrm>
                        <a:prstGeom prst="arc">
                          <a:avLst>
                            <a:gd name="adj1" fmla="val 11425377"/>
                            <a:gd name="adj2" fmla="val 1452510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cxnSp>
                    <p:nvCxnSpPr>
                      <p:cNvPr id="27" name="Straight Arrow Connector 26"/>
                      <p:cNvCxnSpPr/>
                      <p:nvPr/>
                    </p:nvCxnSpPr>
                    <p:spPr>
                      <a:xfrm flipH="1" flipV="1">
                        <a:off x="4157255" y="3313512"/>
                        <a:ext cx="2069870" cy="94689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5243181">
                      <a:off x="3844088" y="2809941"/>
                      <a:ext cx="1314783" cy="1251048"/>
                    </a:xfrm>
                    <a:prstGeom prst="arc">
                      <a:avLst>
                        <a:gd name="adj1" fmla="val 12844749"/>
                        <a:gd name="adj2" fmla="val 1605780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11711619">
                    <a:off x="3491016" y="3325890"/>
                    <a:ext cx="800891" cy="708486"/>
                  </a:xfrm>
                  <a:prstGeom prst="arc">
                    <a:avLst>
                      <a:gd name="adj1" fmla="val 11425377"/>
                      <a:gd name="adj2" fmla="val 1452510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5" name="Straight Arrow Connector 54"/>
                <p:cNvCxnSpPr/>
                <p:nvPr/>
              </p:nvCxnSpPr>
              <p:spPr>
                <a:xfrm flipH="1">
                  <a:off x="3606087" y="3440083"/>
                  <a:ext cx="914366" cy="121023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68352" y="4272245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800971" y="4269699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48351" y="987764"/>
                    <a:ext cx="3959624" cy="1326717"/>
                    <a:chOff x="3828785" y="1828801"/>
                    <a:chExt cx="4297577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2220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07574" y="27063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8785" y="3681399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Arc 59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9887333">
            <a:off x="3906001" y="2856807"/>
            <a:ext cx="1277562" cy="1243414"/>
          </a:xfrm>
          <a:prstGeom prst="arc">
            <a:avLst>
              <a:gd name="adj1" fmla="val 12686087"/>
              <a:gd name="adj2" fmla="val 1579959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4545">
            <a:off x="3027478" y="2068467"/>
            <a:ext cx="2945568" cy="28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0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2094049" y="2531438"/>
            <a:ext cx="5005363" cy="2399169"/>
            <a:chOff x="2094049" y="2531438"/>
            <a:chExt cx="5005363" cy="2399169"/>
          </a:xfrm>
        </p:grpSpPr>
        <p:grpSp>
          <p:nvGrpSpPr>
            <p:cNvPr id="59" name="Group 58"/>
            <p:cNvGrpSpPr/>
            <p:nvPr/>
          </p:nvGrpSpPr>
          <p:grpSpPr>
            <a:xfrm>
              <a:off x="2094049" y="2656109"/>
              <a:ext cx="5005363" cy="2274498"/>
              <a:chOff x="2094049" y="2656109"/>
              <a:chExt cx="5005363" cy="227449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094049" y="2656109"/>
                <a:ext cx="5005363" cy="2274498"/>
                <a:chOff x="2094049" y="2656109"/>
                <a:chExt cx="5005363" cy="2274498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2094049" y="2656109"/>
                  <a:ext cx="5005363" cy="2274498"/>
                  <a:chOff x="2094049" y="2656109"/>
                  <a:chExt cx="5005363" cy="2274498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2094049" y="2656109"/>
                    <a:ext cx="5005363" cy="2274498"/>
                    <a:chOff x="2094049" y="2656109"/>
                    <a:chExt cx="5005363" cy="2274498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2094049" y="2656109"/>
                      <a:ext cx="5005363" cy="2274498"/>
                      <a:chOff x="2094049" y="2656109"/>
                      <a:chExt cx="5005363" cy="2274498"/>
                    </a:xfrm>
                  </p:grpSpPr>
                  <p:grpSp>
                    <p:nvGrpSpPr>
                      <p:cNvPr id="28" name="Group 27"/>
                      <p:cNvGrpSpPr/>
                      <p:nvPr/>
                    </p:nvGrpSpPr>
                    <p:grpSpPr>
                      <a:xfrm>
                        <a:off x="2094049" y="2656109"/>
                        <a:ext cx="5005363" cy="2274498"/>
                        <a:chOff x="2094049" y="2656109"/>
                        <a:chExt cx="5005363" cy="2274498"/>
                      </a:xfrm>
                    </p:grpSpPr>
                    <p:grpSp>
                      <p:nvGrpSpPr>
                        <p:cNvPr id="30" name="Group 29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05363" cy="2274498"/>
                          <a:chOff x="2094049" y="2656109"/>
                          <a:chExt cx="5005363" cy="2274498"/>
                        </a:xfrm>
                      </p:grpSpPr>
                      <p:grpSp>
                        <p:nvGrpSpPr>
                          <p:cNvPr id="32" name="Group 31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05363" cy="2274498"/>
                            <a:chOff x="2094049" y="2656109"/>
                            <a:chExt cx="5005363" cy="2274498"/>
                          </a:xfrm>
                        </p:grpSpPr>
                        <p:grpSp>
                          <p:nvGrpSpPr>
                            <p:cNvPr id="34" name="Group 33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05363" cy="2274498"/>
                              <a:chOff x="2094049" y="2656109"/>
                              <a:chExt cx="5005363" cy="2274498"/>
                            </a:xfrm>
                          </p:grpSpPr>
                          <p:grpSp>
                            <p:nvGrpSpPr>
                              <p:cNvPr id="36" name="Group 35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05363" cy="2274498"/>
                                <a:chOff x="2094049" y="2656109"/>
                                <a:chExt cx="5005363" cy="2274498"/>
                              </a:xfrm>
                            </p:grpSpPr>
                            <p:grpSp>
                              <p:nvGrpSpPr>
                                <p:cNvPr id="38" name="Group 37"/>
                                <p:cNvGrpSpPr/>
                                <p:nvPr/>
                              </p:nvGrpSpPr>
                              <p:grpSpPr>
                                <a:xfrm>
                                  <a:off x="2094049" y="2656109"/>
                                  <a:ext cx="5005363" cy="2274498"/>
                                  <a:chOff x="2094049" y="2656109"/>
                                  <a:chExt cx="5005363" cy="2274498"/>
                                </a:xfrm>
                              </p:grpSpPr>
                              <p:grpSp>
                                <p:nvGrpSpPr>
                                  <p:cNvPr id="40" name="Group 39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94049" y="2656109"/>
                                    <a:ext cx="5005363" cy="2274498"/>
                                    <a:chOff x="1917284" y="3155402"/>
                                    <a:chExt cx="5005363" cy="2274498"/>
                                  </a:xfrm>
                                </p:grpSpPr>
                                <p:grpSp>
                                  <p:nvGrpSpPr>
                                    <p:cNvPr id="42" name="Group 4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3155402"/>
                                      <a:ext cx="5005363" cy="2274498"/>
                                      <a:chOff x="1917284" y="3155402"/>
                                      <a:chExt cx="5005363" cy="2274498"/>
                                    </a:xfrm>
                                  </p:grpSpPr>
                                  <p:grpSp>
                                    <p:nvGrpSpPr>
                                      <p:cNvPr id="44" name="Group 4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7284" y="3155402"/>
                                        <a:ext cx="5005363" cy="2274498"/>
                                        <a:chOff x="1917284" y="3155402"/>
                                        <a:chExt cx="5005363" cy="2274498"/>
                                      </a:xfrm>
                                    </p:grpSpPr>
                                    <p:grpSp>
                                      <p:nvGrpSpPr>
                                        <p:cNvPr id="46" name="Group 4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917284" y="3155402"/>
                                          <a:ext cx="5005363" cy="2274498"/>
                                          <a:chOff x="1917284" y="3155402"/>
                                          <a:chExt cx="5005363" cy="2274498"/>
                                        </a:xfrm>
                                      </p:grpSpPr>
                                      <p:grpSp>
                                        <p:nvGrpSpPr>
                                          <p:cNvPr id="48" name="Group 4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7284" y="4152338"/>
                                            <a:ext cx="5005363" cy="1277562"/>
                                            <a:chOff x="1917284" y="4152338"/>
                                            <a:chExt cx="5005363" cy="1277562"/>
                                          </a:xfrm>
                                        </p:grpSpPr>
                                        <p:grpSp>
                                          <p:nvGrpSpPr>
                                            <p:cNvPr id="50" name="Group 4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917284" y="4152338"/>
                                              <a:ext cx="5005363" cy="1277562"/>
                                              <a:chOff x="1917284" y="4152338"/>
                                              <a:chExt cx="5005363" cy="1277562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52" name="Group 51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2159052" y="4446910"/>
                                                <a:ext cx="4763595" cy="708486"/>
                                                <a:chOff x="1625844" y="4873155"/>
                                                <a:chExt cx="4763595" cy="708486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54" name="Group 53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625844" y="5067934"/>
                                                  <a:ext cx="4763595" cy="306817"/>
                                                  <a:chOff x="1438276" y="3857202"/>
                                                  <a:chExt cx="4763595" cy="260398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56" name="TextBox 5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D390D8C4-5DC8-4699-B046-09C1FD5E6867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1438276" y="3920955"/>
                                                    <a:ext cx="245806" cy="19664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rPr>
                                                      <a:t>D</a:t>
                                                    </a:r>
                                                    <a:endParaRPr lang="en-US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57" name="TextBox 56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D390D8C4-5DC8-4699-B046-09C1FD5E6867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956065" y="3857202"/>
                                                    <a:ext cx="245806" cy="19664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rPr>
                                                      <a:t>E</a:t>
                                                    </a:r>
                                                    <a:endParaRPr lang="en-US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cxnSp>
                                                <p:nvCxnSpPr>
                                                  <p:cNvPr id="58" name="Straight Arrow Connector 57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 flipV="1">
                                                    <a:off x="1743075" y="3944821"/>
                                                    <a:ext cx="4294161" cy="26202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ln w="38100">
                                                    <a:solidFill>
                                                      <a:schemeClr val="tx1"/>
                                                    </a:solidFill>
                                                    <a:tailEnd type="triangle"/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  <p:sp>
                                              <p:nvSpPr>
                                                <p:cNvPr id="55" name="Arc 54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628A08B5-C28C-4C9E-A4D4-116718201D66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8334613">
                                                  <a:off x="4712327" y="4873155"/>
                                                  <a:ext cx="800891" cy="708486"/>
                                                </a:xfrm>
                                                <a:prstGeom prst="arc">
                                                  <a:avLst>
                                                    <a:gd name="adj1" fmla="val 11425377"/>
                                                    <a:gd name="adj2" fmla="val 14312171"/>
                                                  </a:avLst>
                                                </a:prstGeom>
                                                <a:ln w="3810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53" name="Arc 5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28A08B5-C28C-4C9E-A4D4-116718201D6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6355554">
                                                <a:off x="1900210" y="4169412"/>
                                                <a:ext cx="1277562" cy="1243414"/>
                                              </a:xfrm>
                                              <a:prstGeom prst="arc">
                                                <a:avLst>
                                                  <a:gd name="adj1" fmla="val 11058946"/>
                                                  <a:gd name="adj2" fmla="val 15799594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51" name="Arc 5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28A08B5-C28C-4C9E-A4D4-116718201D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rot="1231717">
                                              <a:off x="2734658" y="4271841"/>
                                              <a:ext cx="800891" cy="708486"/>
                                            </a:xfrm>
                                            <a:prstGeom prst="arc">
                                              <a:avLst>
                                                <a:gd name="adj1" fmla="val 11425377"/>
                                                <a:gd name="adj2" fmla="val 14664334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cxnSp>
                                        <p:nvCxnSpPr>
                                          <p:cNvPr id="49" name="Straight Arrow Connector 48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2463851" y="3155402"/>
                                            <a:ext cx="1574644" cy="1635168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47" name="Arc 46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20901790">
                                          <a:off x="5411866" y="4159809"/>
                                          <a:ext cx="1277562" cy="1243414"/>
                                        </a:xfrm>
                                        <a:prstGeom prst="arc">
                                          <a:avLst>
                                            <a:gd name="adj1" fmla="val 11058946"/>
                                            <a:gd name="adj2" fmla="val 15799594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5" name="Arc 4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4325914">
                                        <a:off x="5079795" y="4314200"/>
                                        <a:ext cx="800891" cy="708486"/>
                                      </a:xfrm>
                                      <a:prstGeom prst="arc">
                                        <a:avLst>
                                          <a:gd name="adj1" fmla="val 11425377"/>
                                          <a:gd name="adj2" fmla="val 14525107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43" name="Straight Arrow Connector 42"/>
                                    <p:cNvCxnSpPr/>
                                    <p:nvPr/>
                                  </p:nvCxnSpPr>
                                  <p:spPr>
                                    <a:xfrm flipH="1" flipV="1">
                                      <a:off x="4610931" y="3167122"/>
                                      <a:ext cx="1439716" cy="1608700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41" name="Arc 40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3017308" y="3814907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425377"/>
                                      <a:gd name="adj2" fmla="val 14525107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9" name="Arc 38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8925992">
                                  <a:off x="2864174" y="3493740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7" name="Straight Arrow Connector 36"/>
                              <p:cNvCxnSpPr/>
                              <p:nvPr/>
                            </p:nvCxnSpPr>
                            <p:spPr>
                              <a:xfrm flipV="1">
                                <a:off x="2694285" y="3313512"/>
                                <a:ext cx="2157936" cy="946894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5" name="Arc 34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411122">
                              <a:off x="5178722" y="3748756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52510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33" name="Arc 32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8661850">
                            <a:off x="5274510" y="341159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31" name="Straight Arrow Connector 30"/>
                        <p:cNvCxnSpPr/>
                        <p:nvPr/>
                      </p:nvCxnSpPr>
                      <p:spPr>
                        <a:xfrm flipH="1" flipV="1">
                          <a:off x="4157255" y="3313512"/>
                          <a:ext cx="2069870" cy="94689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9" name="Arc 28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15243181">
                        <a:off x="3844088" y="2809941"/>
                        <a:ext cx="1314783" cy="1251048"/>
                      </a:xfrm>
                      <a:prstGeom prst="arc">
                        <a:avLst>
                          <a:gd name="adj1" fmla="val 12844749"/>
                          <a:gd name="adj2" fmla="val 1605780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" name="Arc 26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1711619">
                      <a:off x="3491016" y="332589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5" name="Straight Arrow Connector 24"/>
                  <p:cNvCxnSpPr/>
                  <p:nvPr/>
                </p:nvCxnSpPr>
                <p:spPr>
                  <a:xfrm flipH="1">
                    <a:off x="3606087" y="3440083"/>
                    <a:ext cx="914366" cy="121023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9887333">
                  <a:off x="3906001" y="2856807"/>
                  <a:ext cx="1277562" cy="1243414"/>
                </a:xfrm>
                <a:prstGeom prst="arc">
                  <a:avLst>
                    <a:gd name="adj1" fmla="val 12686087"/>
                    <a:gd name="adj2" fmla="val 1579959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53604" y="4272245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800971" y="4269699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74611" y="987764"/>
                    <a:ext cx="4033364" cy="1326717"/>
                    <a:chOff x="3748750" y="1828801"/>
                    <a:chExt cx="4377612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2220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07574" y="27063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48750" y="3610738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9668" flipH="1" flipV="1">
            <a:off x="4925959" y="3570519"/>
            <a:ext cx="1335912" cy="14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094049" y="2531438"/>
            <a:ext cx="5005363" cy="2399169"/>
            <a:chOff x="2094049" y="2531438"/>
            <a:chExt cx="5005363" cy="2399169"/>
          </a:xfrm>
        </p:grpSpPr>
        <p:grpSp>
          <p:nvGrpSpPr>
            <p:cNvPr id="58" name="Group 57"/>
            <p:cNvGrpSpPr/>
            <p:nvPr/>
          </p:nvGrpSpPr>
          <p:grpSpPr>
            <a:xfrm>
              <a:off x="2094049" y="2656109"/>
              <a:ext cx="5005363" cy="2274498"/>
              <a:chOff x="2094049" y="2656109"/>
              <a:chExt cx="5005363" cy="227449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2094049" y="2656109"/>
                <a:ext cx="5005363" cy="2274498"/>
                <a:chOff x="2094049" y="2656109"/>
                <a:chExt cx="5005363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05363" cy="2274498"/>
                  <a:chOff x="2094049" y="2656109"/>
                  <a:chExt cx="5005363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05363" cy="2274498"/>
                    <a:chOff x="2094049" y="2656109"/>
                    <a:chExt cx="5005363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05363" cy="2274498"/>
                      <a:chOff x="2094049" y="2656109"/>
                      <a:chExt cx="5005363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05363" cy="2274498"/>
                        <a:chOff x="2094049" y="2656109"/>
                        <a:chExt cx="5005363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05363" cy="2274498"/>
                          <a:chOff x="2094049" y="2656109"/>
                          <a:chExt cx="5005363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05363" cy="2274498"/>
                            <a:chOff x="2094049" y="2656109"/>
                            <a:chExt cx="5005363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05363" cy="2274498"/>
                              <a:chOff x="2094049" y="2656109"/>
                              <a:chExt cx="5005363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05363" cy="2274498"/>
                                <a:chOff x="2094049" y="2656109"/>
                                <a:chExt cx="5005363" cy="2274498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2094049" y="2656109"/>
                                  <a:ext cx="5005363" cy="2274498"/>
                                  <a:chOff x="2094049" y="2656109"/>
                                  <a:chExt cx="5005363" cy="2274498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94049" y="2656109"/>
                                    <a:ext cx="5005363" cy="2274498"/>
                                    <a:chOff x="1917284" y="3155402"/>
                                    <a:chExt cx="5005363" cy="2274498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7284" y="3155402"/>
                                      <a:ext cx="5005363" cy="2274498"/>
                                      <a:chOff x="1917284" y="3155402"/>
                                      <a:chExt cx="5005363" cy="2274498"/>
                                    </a:xfrm>
                                  </p:grpSpPr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7284" y="3155402"/>
                                        <a:ext cx="5005363" cy="2274498"/>
                                        <a:chOff x="1917284" y="3155402"/>
                                        <a:chExt cx="5005363" cy="2274498"/>
                                      </a:xfrm>
                                    </p:grpSpPr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917284" y="3155402"/>
                                          <a:ext cx="5005363" cy="2274498"/>
                                          <a:chOff x="1917284" y="3155402"/>
                                          <a:chExt cx="5005363" cy="2274498"/>
                                        </a:xfrm>
                                      </p:grpSpPr>
                                      <p:grpSp>
                                        <p:nvGrpSpPr>
                                          <p:cNvPr id="46" name="Group 4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7284" y="4152338"/>
                                            <a:ext cx="5005363" cy="1277562"/>
                                            <a:chOff x="1917284" y="4152338"/>
                                            <a:chExt cx="5005363" cy="1277562"/>
                                          </a:xfrm>
                                        </p:grpSpPr>
                                        <p:grpSp>
                                          <p:nvGrpSpPr>
                                            <p:cNvPr id="48" name="Group 47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917284" y="4152338"/>
                                              <a:ext cx="5005363" cy="1277562"/>
                                              <a:chOff x="1917284" y="4152338"/>
                                              <a:chExt cx="5005363" cy="1277562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50" name="Group 49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2159052" y="4446910"/>
                                                <a:ext cx="4763595" cy="708486"/>
                                                <a:chOff x="1625844" y="4873155"/>
                                                <a:chExt cx="4763595" cy="708486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52" name="Group 51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625844" y="5141698"/>
                                                  <a:ext cx="4763595" cy="262571"/>
                                                  <a:chOff x="1438276" y="3919787"/>
                                                  <a:chExt cx="4763595" cy="222845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54" name="TextBox 53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D390D8C4-5DC8-4699-B046-09C1FD5E6867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1438276" y="3945987"/>
                                                    <a:ext cx="245806" cy="19664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rPr>
                                                      <a:t>D</a:t>
                                                    </a:r>
                                                    <a:endParaRPr lang="en-US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55" name="TextBox 54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D390D8C4-5DC8-4699-B046-09C1FD5E6867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956065" y="3919787"/>
                                                    <a:ext cx="245806" cy="19664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squar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rPr>
                                                      <a:t>E</a:t>
                                                    </a:r>
                                                    <a:endParaRPr lang="en-US" dirty="0">
                                                      <a:latin typeface="NikoshBAN" panose="02000000000000000000" pitchFamily="2" charset="0"/>
                                                      <a:cs typeface="NikoshBAN" panose="02000000000000000000" pitchFamily="2" charset="0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cxnSp>
                                                <p:nvCxnSpPr>
                                                  <p:cNvPr id="56" name="Straight Arrow Connector 55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 flipV="1">
                                                    <a:off x="1743075" y="3944821"/>
                                                    <a:ext cx="4294161" cy="26202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ln w="38100">
                                                    <a:solidFill>
                                                      <a:schemeClr val="tx1"/>
                                                    </a:solidFill>
                                                    <a:tailEnd type="triangle"/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  <p:sp>
                                              <p:nvSpPr>
                                                <p:cNvPr id="53" name="Arc 5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628A08B5-C28C-4C9E-A4D4-116718201D66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8334613">
                                                  <a:off x="4712327" y="4873155"/>
                                                  <a:ext cx="800891" cy="708486"/>
                                                </a:xfrm>
                                                <a:prstGeom prst="arc">
                                                  <a:avLst>
                                                    <a:gd name="adj1" fmla="val 11425377"/>
                                                    <a:gd name="adj2" fmla="val 14312171"/>
                                                  </a:avLst>
                                                </a:prstGeom>
                                                <a:ln w="3810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51" name="Arc 5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28A08B5-C28C-4C9E-A4D4-116718201D6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6355554">
                                                <a:off x="1900210" y="4169412"/>
                                                <a:ext cx="1277562" cy="1243414"/>
                                              </a:xfrm>
                                              <a:prstGeom prst="arc">
                                                <a:avLst>
                                                  <a:gd name="adj1" fmla="val 11058946"/>
                                                  <a:gd name="adj2" fmla="val 15799594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9" name="Arc 4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28A08B5-C28C-4C9E-A4D4-116718201D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rot="1231717">
                                              <a:off x="2734658" y="4271841"/>
                                              <a:ext cx="800891" cy="708486"/>
                                            </a:xfrm>
                                            <a:prstGeom prst="arc">
                                              <a:avLst>
                                                <a:gd name="adj1" fmla="val 11425377"/>
                                                <a:gd name="adj2" fmla="val 14664334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cxnSp>
                                        <p:nvCxnSpPr>
                                          <p:cNvPr id="47" name="Straight Arrow Connector 46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2463851" y="3155402"/>
                                            <a:ext cx="1574644" cy="1635168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45" name="Arc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20901790">
                                          <a:off x="5411866" y="4159809"/>
                                          <a:ext cx="1277562" cy="1243414"/>
                                        </a:xfrm>
                                        <a:prstGeom prst="arc">
                                          <a:avLst>
                                            <a:gd name="adj1" fmla="val 11058946"/>
                                            <a:gd name="adj2" fmla="val 15799594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3" name="Arc 4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4325914">
                                        <a:off x="5079795" y="4314200"/>
                                        <a:ext cx="800891" cy="708486"/>
                                      </a:xfrm>
                                      <a:prstGeom prst="arc">
                                        <a:avLst>
                                          <a:gd name="adj1" fmla="val 11425377"/>
                                          <a:gd name="adj2" fmla="val 14525107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41" name="Straight Arrow Connector 40"/>
                                    <p:cNvCxnSpPr/>
                                    <p:nvPr/>
                                  </p:nvCxnSpPr>
                                  <p:spPr>
                                    <a:xfrm flipH="1" flipV="1">
                                      <a:off x="4610931" y="3167122"/>
                                      <a:ext cx="1439716" cy="1608700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39" name="Arc 38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5400000">
                                    <a:off x="3017308" y="3814907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425377"/>
                                      <a:gd name="adj2" fmla="val 14525107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7" name="Arc 36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8925992">
                                  <a:off x="2864174" y="3493740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5" name="Straight Arrow Connector 34"/>
                              <p:cNvCxnSpPr/>
                              <p:nvPr/>
                            </p:nvCxnSpPr>
                            <p:spPr>
                              <a:xfrm flipV="1">
                                <a:off x="2694285" y="3313512"/>
                                <a:ext cx="2157936" cy="946894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411122">
                              <a:off x="5178722" y="3748756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52510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31" name="Arc 30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8661850">
                            <a:off x="5274510" y="341159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29" name="Straight Arrow Connector 28"/>
                        <p:cNvCxnSpPr/>
                        <p:nvPr/>
                      </p:nvCxnSpPr>
                      <p:spPr>
                        <a:xfrm flipH="1" flipV="1">
                          <a:off x="4157255" y="3313512"/>
                          <a:ext cx="2069870" cy="94689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15243181">
                        <a:off x="3844088" y="2809941"/>
                        <a:ext cx="1314783" cy="1251048"/>
                      </a:xfrm>
                      <a:prstGeom prst="arc">
                        <a:avLst>
                          <a:gd name="adj1" fmla="val 12844749"/>
                          <a:gd name="adj2" fmla="val 1605780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" name="Arc 24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1711619">
                      <a:off x="3491016" y="332589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3" name="Straight Arrow Connector 22"/>
                  <p:cNvCxnSpPr/>
                  <p:nvPr/>
                </p:nvCxnSpPr>
                <p:spPr>
                  <a:xfrm flipH="1">
                    <a:off x="3606087" y="3440083"/>
                    <a:ext cx="914366" cy="121023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Arc 56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9887333">
                  <a:off x="3906001" y="2856807"/>
                  <a:ext cx="1277562" cy="1243414"/>
                </a:xfrm>
                <a:prstGeom prst="arc">
                  <a:avLst>
                    <a:gd name="adj1" fmla="val 12686087"/>
                    <a:gd name="adj2" fmla="val 1579959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97848" y="4257497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800971" y="4269699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89359" y="987764"/>
                    <a:ext cx="4018616" cy="1326717"/>
                    <a:chOff x="3764757" y="1828801"/>
                    <a:chExt cx="4361605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8227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3580" y="2729945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64757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Arc 59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15957541">
            <a:off x="4724110" y="3308760"/>
            <a:ext cx="800891" cy="708486"/>
          </a:xfrm>
          <a:prstGeom prst="arc">
            <a:avLst>
              <a:gd name="adj1" fmla="val 11425377"/>
              <a:gd name="adj2" fmla="val 1452510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979" flipH="1" flipV="1">
            <a:off x="4437232" y="3033035"/>
            <a:ext cx="1335912" cy="14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2094049" y="2531438"/>
            <a:ext cx="5034859" cy="2399169"/>
            <a:chOff x="2094049" y="2531438"/>
            <a:chExt cx="5034859" cy="2399169"/>
          </a:xfrm>
        </p:grpSpPr>
        <p:grpSp>
          <p:nvGrpSpPr>
            <p:cNvPr id="60" name="Group 59"/>
            <p:cNvGrpSpPr/>
            <p:nvPr/>
          </p:nvGrpSpPr>
          <p:grpSpPr>
            <a:xfrm>
              <a:off x="2094049" y="2656109"/>
              <a:ext cx="5034859" cy="2274498"/>
              <a:chOff x="2094049" y="2656109"/>
              <a:chExt cx="5034859" cy="2274498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094049" y="2656109"/>
                <a:ext cx="5034859" cy="2274498"/>
                <a:chOff x="2094049" y="2656109"/>
                <a:chExt cx="5034859" cy="227449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094049" y="2656109"/>
                  <a:ext cx="5034859" cy="2274498"/>
                  <a:chOff x="2094049" y="2656109"/>
                  <a:chExt cx="5034859" cy="2274498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094049" y="2656109"/>
                    <a:ext cx="5034859" cy="2274498"/>
                    <a:chOff x="2094049" y="2656109"/>
                    <a:chExt cx="5034859" cy="2274498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2094049" y="2656109"/>
                      <a:ext cx="5034859" cy="2274498"/>
                      <a:chOff x="2094049" y="2656109"/>
                      <a:chExt cx="5034859" cy="227449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2094049" y="2656109"/>
                        <a:ext cx="5034859" cy="2274498"/>
                        <a:chOff x="2094049" y="2656109"/>
                        <a:chExt cx="5034859" cy="2274498"/>
                      </a:xfrm>
                    </p:grpSpPr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34859" cy="2274498"/>
                          <a:chOff x="2094049" y="2656109"/>
                          <a:chExt cx="5034859" cy="2274498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34859" cy="2274498"/>
                            <a:chOff x="2094049" y="2656109"/>
                            <a:chExt cx="5034859" cy="2274498"/>
                          </a:xfrm>
                        </p:grpSpPr>
                        <p:grpSp>
                          <p:nvGrpSpPr>
                            <p:cNvPr id="32" name="Group 31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34859" cy="2274498"/>
                              <a:chOff x="2094049" y="2656109"/>
                              <a:chExt cx="5034859" cy="2274498"/>
                            </a:xfrm>
                          </p:grpSpPr>
                          <p:grpSp>
                            <p:nvGrpSpPr>
                              <p:cNvPr id="34" name="Group 33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34859" cy="2274498"/>
                                <a:chOff x="2094049" y="2656109"/>
                                <a:chExt cx="5034859" cy="2274498"/>
                              </a:xfrm>
                            </p:grpSpPr>
                            <p:grpSp>
                              <p:nvGrpSpPr>
                                <p:cNvPr id="36" name="Group 35"/>
                                <p:cNvGrpSpPr/>
                                <p:nvPr/>
                              </p:nvGrpSpPr>
                              <p:grpSpPr>
                                <a:xfrm>
                                  <a:off x="2094049" y="2656109"/>
                                  <a:ext cx="5034859" cy="2274498"/>
                                  <a:chOff x="2094049" y="2656109"/>
                                  <a:chExt cx="5034859" cy="2274498"/>
                                </a:xfrm>
                              </p:grpSpPr>
                              <p:grpSp>
                                <p:nvGrpSpPr>
                                  <p:cNvPr id="38" name="Group 37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94049" y="2656109"/>
                                    <a:ext cx="5034859" cy="2274498"/>
                                    <a:chOff x="2094049" y="2656109"/>
                                    <a:chExt cx="5034859" cy="2274498"/>
                                  </a:xfrm>
                                </p:grpSpPr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94049" y="2656109"/>
                                      <a:ext cx="5034859" cy="2274498"/>
                                      <a:chOff x="1917284" y="3155402"/>
                                      <a:chExt cx="5034859" cy="2274498"/>
                                    </a:xfrm>
                                  </p:grpSpPr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7284" y="3155402"/>
                                        <a:ext cx="5034859" cy="2274498"/>
                                        <a:chOff x="1917284" y="3155402"/>
                                        <a:chExt cx="5034859" cy="2274498"/>
                                      </a:xfrm>
                                    </p:grpSpPr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917284" y="3155402"/>
                                          <a:ext cx="5034859" cy="2274498"/>
                                          <a:chOff x="1917284" y="3155402"/>
                                          <a:chExt cx="5034859" cy="2274498"/>
                                        </a:xfrm>
                                      </p:grpSpPr>
                                      <p:grpSp>
                                        <p:nvGrpSpPr>
                                          <p:cNvPr id="46" name="Group 4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7284" y="3155402"/>
                                            <a:ext cx="5034859" cy="2274498"/>
                                            <a:chOff x="1917284" y="3155402"/>
                                            <a:chExt cx="5034859" cy="2274498"/>
                                          </a:xfrm>
                                        </p:grpSpPr>
                                        <p:grpSp>
                                          <p:nvGrpSpPr>
                                            <p:cNvPr id="48" name="Group 47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917284" y="4152338"/>
                                              <a:ext cx="5034859" cy="1277562"/>
                                              <a:chOff x="1917284" y="4152338"/>
                                              <a:chExt cx="5034859" cy="1277562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50" name="Group 49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917284" y="4152338"/>
                                                <a:ext cx="5034859" cy="1277562"/>
                                                <a:chOff x="1917284" y="4152338"/>
                                                <a:chExt cx="5034859" cy="1277562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52" name="Group 51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2159052" y="4446910"/>
                                                  <a:ext cx="4793091" cy="708486"/>
                                                  <a:chOff x="1625844" y="4873155"/>
                                                  <a:chExt cx="4793091" cy="708486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54" name="Group 53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625844" y="5082692"/>
                                                    <a:ext cx="4793091" cy="277321"/>
                                                    <a:chOff x="1438276" y="3869719"/>
                                                    <a:chExt cx="4793091" cy="235364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56" name="TextBox 55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D390D8C4-5DC8-4699-B046-09C1FD5E6867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1438276" y="3908438"/>
                                                      <a:ext cx="245806" cy="19664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squar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dirty="0">
                                                          <a:latin typeface="NikoshBAN" panose="02000000000000000000" pitchFamily="2" charset="0"/>
                                                          <a:cs typeface="NikoshBAN" panose="02000000000000000000" pitchFamily="2" charset="0"/>
                                                        </a:rPr>
                                                        <a:t>D</a:t>
                                                      </a:r>
                                                      <a:endParaRPr lang="en-US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57" name="TextBox 56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D390D8C4-5DC8-4699-B046-09C1FD5E6867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985561" y="3869719"/>
                                                      <a:ext cx="245806" cy="19664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squar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dirty="0">
                                                          <a:latin typeface="NikoshBAN" panose="02000000000000000000" pitchFamily="2" charset="0"/>
                                                          <a:cs typeface="NikoshBAN" panose="02000000000000000000" pitchFamily="2" charset="0"/>
                                                        </a:rPr>
                                                        <a:t>E</a:t>
                                                      </a:r>
                                                      <a:endParaRPr lang="en-US" dirty="0">
                                                        <a:latin typeface="NikoshBAN" panose="02000000000000000000" pitchFamily="2" charset="0"/>
                                                        <a:cs typeface="NikoshBAN" panose="02000000000000000000" pitchFamily="2" charset="0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cxnSp>
                                                  <p:nvCxnSpPr>
                                                    <p:cNvPr id="58" name="Straight Arrow Connector 57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 flipV="1">
                                                      <a:off x="1743075" y="3944821"/>
                                                      <a:ext cx="4294161" cy="26202"/>
                                                    </a:xfrm>
                                                    <a:prstGeom prst="straightConnector1">
                                                      <a:avLst/>
                                                    </a:prstGeom>
                                                    <a:ln w="381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tailEnd type="triangle"/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</p:grpSp>
                                              <p:sp>
                                                <p:nvSpPr>
                                                  <p:cNvPr id="55" name="Arc 54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628A08B5-C28C-4C9E-A4D4-116718201D66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8334613">
                                                    <a:off x="4712327" y="4873155"/>
                                                    <a:ext cx="800891" cy="708486"/>
                                                  </a:xfrm>
                                                  <a:prstGeom prst="arc">
                                                    <a:avLst>
                                                      <a:gd name="adj1" fmla="val 11425377"/>
                                                      <a:gd name="adj2" fmla="val 14312171"/>
                                                    </a:avLst>
                                                  </a:prstGeom>
                                                  <a:ln w="38100"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53" name="Arc 5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628A08B5-C28C-4C9E-A4D4-116718201D66}"/>
                                                    </a:ext>
                                                  </a:extLst>
                                                </p:cNvPr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 rot="6355554">
                                                  <a:off x="1900210" y="4169412"/>
                                                  <a:ext cx="1277562" cy="1243414"/>
                                                </a:xfrm>
                                                <a:prstGeom prst="arc">
                                                  <a:avLst>
                                                    <a:gd name="adj1" fmla="val 11058946"/>
                                                    <a:gd name="adj2" fmla="val 15799594"/>
                                                  </a:avLst>
                                                </a:prstGeom>
                                                <a:ln w="38100"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51" name="Arc 50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28A08B5-C28C-4C9E-A4D4-116718201D6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1231717">
                                                <a:off x="2734658" y="4271841"/>
                                                <a:ext cx="800891" cy="708486"/>
                                              </a:xfrm>
                                              <a:prstGeom prst="arc">
                                                <a:avLst>
                                                  <a:gd name="adj1" fmla="val 11425377"/>
                                                  <a:gd name="adj2" fmla="val 14664334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cxnSp>
                                          <p:nvCxnSpPr>
                                            <p:cNvPr id="49" name="Straight Arrow Connector 48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2463851" y="3155402"/>
                                              <a:ext cx="1574644" cy="1635168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 w="38100">
                                              <a:solidFill>
                                                <a:schemeClr val="tx1"/>
                                              </a:solidFill>
                                              <a:tailEnd type="triangle"/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sp>
                                        <p:nvSpPr>
                                          <p:cNvPr id="47" name="Arc 4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628A08B5-C28C-4C9E-A4D4-116718201D66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 rot="20901790">
                                            <a:off x="5411866" y="4159809"/>
                                            <a:ext cx="1277562" cy="1243414"/>
                                          </a:xfrm>
                                          <a:prstGeom prst="arc">
                                            <a:avLst>
                                              <a:gd name="adj1" fmla="val 11058946"/>
                                              <a:gd name="adj2" fmla="val 15799594"/>
                                            </a:avLst>
                                          </a:prstGeom>
                                          <a:ln w="3810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5" name="Arc 4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4325914">
                                          <a:off x="5079795" y="4314200"/>
                                          <a:ext cx="800891" cy="708486"/>
                                        </a:xfrm>
                                        <a:prstGeom prst="arc">
                                          <a:avLst>
                                            <a:gd name="adj1" fmla="val 11425377"/>
                                            <a:gd name="adj2" fmla="val 14525107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cxnSp>
                                    <p:nvCxnSpPr>
                                      <p:cNvPr id="43" name="Straight Arrow Connector 42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4610931" y="3167122"/>
                                        <a:ext cx="1439716" cy="1608700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/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41" name="Arc 40">
                                      <a:extLst>
                                        <a:ext uri="{FF2B5EF4-FFF2-40B4-BE49-F238E27FC236}">
                                          <a16:creationId xmlns:a16="http://schemas.microsoft.com/office/drawing/2014/main" id="{628A08B5-C28C-4C9E-A4D4-116718201D66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5400000">
                                      <a:off x="3017308" y="3814907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425377"/>
                                        <a:gd name="adj2" fmla="val 14525107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9" name="Arc 38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8925992">
                                    <a:off x="2864174" y="3493740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425377"/>
                                      <a:gd name="adj2" fmla="val 14525107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37" name="Straight Arrow Connector 36"/>
                                <p:cNvCxnSpPr/>
                                <p:nvPr/>
                              </p:nvCxnSpPr>
                              <p:spPr>
                                <a:xfrm flipV="1">
                                  <a:off x="2694285" y="3313512"/>
                                  <a:ext cx="2157936" cy="946894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35" name="Arc 34">
                                <a:extLst>
                                  <a:ext uri="{FF2B5EF4-FFF2-40B4-BE49-F238E27FC236}">
                                    <a16:creationId xmlns:a16="http://schemas.microsoft.com/office/drawing/2014/main" id="{628A08B5-C28C-4C9E-A4D4-116718201D6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411122">
                                <a:off x="5178722" y="3748756"/>
                                <a:ext cx="800891" cy="708486"/>
                              </a:xfrm>
                              <a:prstGeom prst="arc">
                                <a:avLst>
                                  <a:gd name="adj1" fmla="val 11425377"/>
                                  <a:gd name="adj2" fmla="val 14525107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33" name="Arc 32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8661850">
                              <a:off x="5274510" y="3411590"/>
                              <a:ext cx="800891" cy="708486"/>
                            </a:xfrm>
                            <a:prstGeom prst="arc">
                              <a:avLst>
                                <a:gd name="adj1" fmla="val 11425377"/>
                                <a:gd name="adj2" fmla="val 1452510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cxnSp>
                        <p:nvCxnSpPr>
                          <p:cNvPr id="31" name="Straight Arrow Connector 30"/>
                          <p:cNvCxnSpPr/>
                          <p:nvPr/>
                        </p:nvCxnSpPr>
                        <p:spPr>
                          <a:xfrm flipH="1" flipV="1">
                            <a:off x="4157255" y="3313512"/>
                            <a:ext cx="2069870" cy="946894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9" name="Arc 28">
                          <a:extLst>
                            <a:ext uri="{FF2B5EF4-FFF2-40B4-BE49-F238E27FC236}">
                              <a16:creationId xmlns:a16="http://schemas.microsoft.com/office/drawing/2014/main" id="{628A08B5-C28C-4C9E-A4D4-116718201D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5243181">
                          <a:off x="3844088" y="2809941"/>
                          <a:ext cx="1314783" cy="1251048"/>
                        </a:xfrm>
                        <a:prstGeom prst="arc">
                          <a:avLst>
                            <a:gd name="adj1" fmla="val 12844749"/>
                            <a:gd name="adj2" fmla="val 1605780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11711619">
                        <a:off x="3491016" y="3325890"/>
                        <a:ext cx="800891" cy="708486"/>
                      </a:xfrm>
                      <a:prstGeom prst="arc">
                        <a:avLst>
                          <a:gd name="adj1" fmla="val 11425377"/>
                          <a:gd name="adj2" fmla="val 1452510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flipH="1">
                      <a:off x="3606087" y="3440083"/>
                      <a:ext cx="914366" cy="1210239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9887333">
                    <a:off x="3906001" y="2856807"/>
                    <a:ext cx="1277562" cy="1243414"/>
                  </a:xfrm>
                  <a:prstGeom prst="arc">
                    <a:avLst>
                      <a:gd name="adj1" fmla="val 12686087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5957541">
                  <a:off x="4724110" y="3308760"/>
                  <a:ext cx="800891" cy="708486"/>
                </a:xfrm>
                <a:prstGeom prst="arc">
                  <a:avLst>
                    <a:gd name="adj1" fmla="val 11425377"/>
                    <a:gd name="adj2" fmla="val 1452510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183100" y="4286993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 flipH="1">
              <a:off x="3738708" y="2531438"/>
              <a:ext cx="3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949562" y="2563961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796979" y="3215178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947616" y="3169634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342481" y="3121925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800971" y="4269699"/>
              <a:ext cx="24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723884" y="4584128"/>
            <a:ext cx="7445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DAB =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ADF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FAC=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AFD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AB ও AC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DF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 ও C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4011" y="576932"/>
            <a:ext cx="4208210" cy="1521967"/>
            <a:chOff x="599765" y="987764"/>
            <a:chExt cx="4208210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10" cy="1521967"/>
              <a:chOff x="599765" y="987764"/>
              <a:chExt cx="4208210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10" cy="1502299"/>
                <a:chOff x="599765" y="987764"/>
                <a:chExt cx="4208210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10" cy="1502299"/>
                  <a:chOff x="599765" y="987764"/>
                  <a:chExt cx="4208210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04107" y="987764"/>
                    <a:ext cx="4003868" cy="1326717"/>
                    <a:chOff x="3780764" y="1828801"/>
                    <a:chExt cx="4345598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84233" y="2682837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39586" y="2706390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0764" y="3634292"/>
                      <a:ext cx="245806" cy="1966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4446713" y="3440083"/>
            <a:ext cx="1029644" cy="1158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4959909" y="4267014"/>
            <a:ext cx="24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9624">
            <a:off x="2041645" y="3608466"/>
            <a:ext cx="4099334" cy="245928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673">
            <a:off x="4536357" y="1772380"/>
            <a:ext cx="2210729" cy="20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5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0.10261 0.163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167" y="958282"/>
            <a:ext cx="3513242" cy="1302486"/>
            <a:chOff x="599765" y="987764"/>
            <a:chExt cx="4208208" cy="1521967"/>
          </a:xfrm>
        </p:grpSpPr>
        <p:grpSp>
          <p:nvGrpSpPr>
            <p:cNvPr id="3" name="Group 2"/>
            <p:cNvGrpSpPr/>
            <p:nvPr/>
          </p:nvGrpSpPr>
          <p:grpSpPr>
            <a:xfrm>
              <a:off x="599765" y="987764"/>
              <a:ext cx="4208208" cy="1521967"/>
              <a:chOff x="599765" y="987764"/>
              <a:chExt cx="4208208" cy="15219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99765" y="987764"/>
                <a:ext cx="4208208" cy="1502299"/>
                <a:chOff x="599765" y="987764"/>
                <a:chExt cx="4208208" cy="15022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99765" y="987764"/>
                  <a:ext cx="4208208" cy="1502299"/>
                  <a:chOff x="599765" y="987764"/>
                  <a:chExt cx="4208208" cy="1502299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798271" y="987764"/>
                    <a:ext cx="4009702" cy="1326715"/>
                    <a:chOff x="3774432" y="1828801"/>
                    <a:chExt cx="4351930" cy="2118862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4161821" y="1828801"/>
                      <a:ext cx="1575302" cy="1431649"/>
                      <a:chOff x="1460073" y="2577696"/>
                      <a:chExt cx="1759487" cy="1153649"/>
                    </a:xfrm>
                  </p:grpSpPr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>
                        <a:off x="1460073" y="3716594"/>
                        <a:ext cx="175948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1460073" y="2577696"/>
                        <a:ext cx="1067630" cy="1153649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161821" y="3947662"/>
                      <a:ext cx="3964541" cy="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6528687" y="1828801"/>
                      <a:ext cx="1494436" cy="1431649"/>
                      <a:chOff x="1460073" y="1789101"/>
                      <a:chExt cx="1777717" cy="1942245"/>
                    </a:xfrm>
                  </p:grpSpPr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>
                        <a:off x="1460073" y="3716594"/>
                        <a:ext cx="1777717" cy="1475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1460073" y="1789101"/>
                        <a:ext cx="1163675" cy="19422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77901" y="2607687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52426" y="2635210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390D8C4-5DC8-4699-B046-09C1FD5E68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4432" y="3622128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28A08B5-C28C-4C9E-A4D4-116718201D66}"/>
                      </a:ext>
                    </a:extLst>
                  </p:cNvPr>
                  <p:cNvSpPr/>
                  <p:nvPr/>
                </p:nvSpPr>
                <p:spPr>
                  <a:xfrm rot="6845804">
                    <a:off x="582691" y="1229575"/>
                    <a:ext cx="1277562" cy="1243414"/>
                  </a:xfrm>
                  <a:prstGeom prst="arc">
                    <a:avLst>
                      <a:gd name="adj1" fmla="val 11058946"/>
                      <a:gd name="adj2" fmla="val 1579959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628A08B5-C28C-4C9E-A4D4-116718201D66}"/>
                    </a:ext>
                  </a:extLst>
                </p:cNvPr>
                <p:cNvSpPr/>
                <p:nvPr/>
              </p:nvSpPr>
              <p:spPr>
                <a:xfrm rot="1746292">
                  <a:off x="1402379" y="1376244"/>
                  <a:ext cx="800891" cy="708486"/>
                </a:xfrm>
                <a:prstGeom prst="arc">
                  <a:avLst>
                    <a:gd name="adj1" fmla="val 11425377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6845804">
                <a:off x="2785122" y="1249243"/>
                <a:ext cx="1277562" cy="1243414"/>
              </a:xfrm>
              <a:prstGeom prst="arc">
                <a:avLst>
                  <a:gd name="adj1" fmla="val 11058946"/>
                  <a:gd name="adj2" fmla="val 1579959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28A08B5-C28C-4C9E-A4D4-116718201D66}"/>
                </a:ext>
              </a:extLst>
            </p:cNvPr>
            <p:cNvSpPr/>
            <p:nvPr/>
          </p:nvSpPr>
          <p:spPr>
            <a:xfrm rot="1666885">
              <a:off x="3610124" y="1386767"/>
              <a:ext cx="800891" cy="708486"/>
            </a:xfrm>
            <a:prstGeom prst="arc">
              <a:avLst>
                <a:gd name="adj1" fmla="val 11425377"/>
                <a:gd name="adj2" fmla="val 1452510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16914" y="849150"/>
            <a:ext cx="5005363" cy="2400317"/>
            <a:chOff x="3616914" y="849150"/>
            <a:chExt cx="5005363" cy="2400317"/>
          </a:xfrm>
        </p:grpSpPr>
        <p:grpSp>
          <p:nvGrpSpPr>
            <p:cNvPr id="67" name="Group 66"/>
            <p:cNvGrpSpPr/>
            <p:nvPr/>
          </p:nvGrpSpPr>
          <p:grpSpPr>
            <a:xfrm>
              <a:off x="3616914" y="849150"/>
              <a:ext cx="5005363" cy="2400317"/>
              <a:chOff x="3616914" y="849150"/>
              <a:chExt cx="5005363" cy="240031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616914" y="974969"/>
                <a:ext cx="5005363" cy="2274498"/>
                <a:chOff x="3337995" y="1341856"/>
                <a:chExt cx="5005363" cy="2274498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3337995" y="1341856"/>
                  <a:ext cx="5005363" cy="2274498"/>
                  <a:chOff x="2094049" y="2656109"/>
                  <a:chExt cx="5005363" cy="2274498"/>
                </a:xfrm>
              </p:grpSpPr>
              <p:cxnSp>
                <p:nvCxnSpPr>
                  <p:cNvPr id="61" name="Straight Arrow Connector 60"/>
                  <p:cNvCxnSpPr/>
                  <p:nvPr/>
                </p:nvCxnSpPr>
                <p:spPr>
                  <a:xfrm>
                    <a:off x="4446713" y="3440083"/>
                    <a:ext cx="1068515" cy="122606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2094049" y="2656109"/>
                    <a:ext cx="5005363" cy="2274498"/>
                    <a:chOff x="2094049" y="2656109"/>
                    <a:chExt cx="5005363" cy="2274498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2094049" y="2656109"/>
                      <a:ext cx="5005363" cy="2274498"/>
                      <a:chOff x="2094049" y="2656109"/>
                      <a:chExt cx="5005363" cy="2274498"/>
                    </a:xfrm>
                  </p:grpSpPr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2094049" y="2656109"/>
                        <a:ext cx="5005363" cy="2274498"/>
                        <a:chOff x="2094049" y="2656109"/>
                        <a:chExt cx="5005363" cy="2274498"/>
                      </a:xfrm>
                    </p:grpSpPr>
                    <p:grpSp>
                      <p:nvGrpSpPr>
                        <p:cNvPr id="26" name="Group 25"/>
                        <p:cNvGrpSpPr/>
                        <p:nvPr/>
                      </p:nvGrpSpPr>
                      <p:grpSpPr>
                        <a:xfrm>
                          <a:off x="2094049" y="2656109"/>
                          <a:ext cx="5005363" cy="2274498"/>
                          <a:chOff x="2094049" y="2656109"/>
                          <a:chExt cx="5005363" cy="2274498"/>
                        </a:xfrm>
                      </p:grpSpPr>
                      <p:grpSp>
                        <p:nvGrpSpPr>
                          <p:cNvPr id="28" name="Group 27"/>
                          <p:cNvGrpSpPr/>
                          <p:nvPr/>
                        </p:nvGrpSpPr>
                        <p:grpSpPr>
                          <a:xfrm>
                            <a:off x="2094049" y="2656109"/>
                            <a:ext cx="5005363" cy="2274498"/>
                            <a:chOff x="2094049" y="2656109"/>
                            <a:chExt cx="5005363" cy="2274498"/>
                          </a:xfrm>
                        </p:grpSpPr>
                        <p:grpSp>
                          <p:nvGrpSpPr>
                            <p:cNvPr id="30" name="Group 29"/>
                            <p:cNvGrpSpPr/>
                            <p:nvPr/>
                          </p:nvGrpSpPr>
                          <p:grpSpPr>
                            <a:xfrm>
                              <a:off x="2094049" y="2656109"/>
                              <a:ext cx="5005363" cy="2274498"/>
                              <a:chOff x="2094049" y="2656109"/>
                              <a:chExt cx="5005363" cy="2274498"/>
                            </a:xfrm>
                          </p:grpSpPr>
                          <p:grpSp>
                            <p:nvGrpSpPr>
                              <p:cNvPr id="32" name="Group 31"/>
                              <p:cNvGrpSpPr/>
                              <p:nvPr/>
                            </p:nvGrpSpPr>
                            <p:grpSpPr>
                              <a:xfrm>
                                <a:off x="2094049" y="2656109"/>
                                <a:ext cx="5005363" cy="2274498"/>
                                <a:chOff x="2094049" y="2656109"/>
                                <a:chExt cx="5005363" cy="2274498"/>
                              </a:xfrm>
                            </p:grpSpPr>
                            <p:grpSp>
                              <p:nvGrpSpPr>
                                <p:cNvPr id="34" name="Group 33"/>
                                <p:cNvGrpSpPr/>
                                <p:nvPr/>
                              </p:nvGrpSpPr>
                              <p:grpSpPr>
                                <a:xfrm>
                                  <a:off x="2094049" y="2656109"/>
                                  <a:ext cx="5005363" cy="2274498"/>
                                  <a:chOff x="2094049" y="2656109"/>
                                  <a:chExt cx="5005363" cy="2274498"/>
                                </a:xfrm>
                              </p:grpSpPr>
                              <p:grpSp>
                                <p:nvGrpSpPr>
                                  <p:cNvPr id="36" name="Group 35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94049" y="2656109"/>
                                    <a:ext cx="5005363" cy="2274498"/>
                                    <a:chOff x="2094049" y="2656109"/>
                                    <a:chExt cx="5005363" cy="2274498"/>
                                  </a:xfrm>
                                </p:grpSpPr>
                                <p:grpSp>
                                  <p:nvGrpSpPr>
                                    <p:cNvPr id="38" name="Group 3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94049" y="2656109"/>
                                      <a:ext cx="5005363" cy="2274498"/>
                                      <a:chOff x="2094049" y="2656109"/>
                                      <a:chExt cx="5005363" cy="2274498"/>
                                    </a:xfrm>
                                  </p:grpSpPr>
                                  <p:grpSp>
                                    <p:nvGrpSpPr>
                                      <p:cNvPr id="40" name="Group 3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094049" y="2656109"/>
                                        <a:ext cx="5005363" cy="2274498"/>
                                        <a:chOff x="2094049" y="2656109"/>
                                        <a:chExt cx="5005363" cy="2274498"/>
                                      </a:xfrm>
                                    </p:grpSpPr>
                                    <p:grpSp>
                                      <p:nvGrpSpPr>
                                        <p:cNvPr id="42" name="Group 4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094049" y="2656109"/>
                                          <a:ext cx="5005363" cy="2274498"/>
                                          <a:chOff x="1917284" y="3155402"/>
                                          <a:chExt cx="5005363" cy="2274498"/>
                                        </a:xfrm>
                                      </p:grpSpPr>
                                      <p:grpSp>
                                        <p:nvGrpSpPr>
                                          <p:cNvPr id="44" name="Group 4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7284" y="3155402"/>
                                            <a:ext cx="5005363" cy="2274498"/>
                                            <a:chOff x="1917284" y="3155402"/>
                                            <a:chExt cx="5005363" cy="2274498"/>
                                          </a:xfrm>
                                        </p:grpSpPr>
                                        <p:grpSp>
                                          <p:nvGrpSpPr>
                                            <p:cNvPr id="46" name="Group 4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917284" y="3155402"/>
                                              <a:ext cx="5005363" cy="2274498"/>
                                              <a:chOff x="1917284" y="3155402"/>
                                              <a:chExt cx="5005363" cy="227449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8" name="Group 4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917284" y="3155402"/>
                                                <a:ext cx="5005363" cy="2274498"/>
                                                <a:chOff x="1917284" y="3155402"/>
                                                <a:chExt cx="5005363" cy="227449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50" name="Group 49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917284" y="4152338"/>
                                                  <a:ext cx="5005363" cy="1277562"/>
                                                  <a:chOff x="1917284" y="4152338"/>
                                                  <a:chExt cx="5005363" cy="1277562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52" name="Group 51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1917284" y="4152338"/>
                                                    <a:ext cx="5005363" cy="1277562"/>
                                                    <a:chOff x="1917284" y="4152338"/>
                                                    <a:chExt cx="5005363" cy="1277562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54" name="Group 53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2159052" y="4446910"/>
                                                      <a:ext cx="4763595" cy="708486"/>
                                                      <a:chOff x="1625844" y="4873155"/>
                                                      <a:chExt cx="4763595" cy="708486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56" name="Group 55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1625844" y="5053179"/>
                                                        <a:ext cx="4763595" cy="351059"/>
                                                        <a:chOff x="1438276" y="3844685"/>
                                                        <a:chExt cx="4763595" cy="297947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58" name="TextBox 57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D390D8C4-5DC8-4699-B046-09C1FD5E6867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1438276" y="3945987"/>
                                                          <a:ext cx="245806" cy="19664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dirty="0">
                                                              <a:latin typeface="NikoshBAN" panose="02000000000000000000" pitchFamily="2" charset="0"/>
                                                              <a:cs typeface="NikoshBAN" panose="02000000000000000000" pitchFamily="2" charset="0"/>
                                                            </a:rPr>
                                                            <a:t>D</a:t>
                                                          </a:r>
                                                          <a:endParaRPr lang="en-US" dirty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59" name="TextBox 58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D390D8C4-5DC8-4699-B046-09C1FD5E6867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956065" y="3844685"/>
                                                          <a:ext cx="245806" cy="196645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squar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dirty="0">
                                                              <a:latin typeface="NikoshBAN" panose="02000000000000000000" pitchFamily="2" charset="0"/>
                                                              <a:cs typeface="NikoshBAN" panose="02000000000000000000" pitchFamily="2" charset="0"/>
                                                            </a:rPr>
                                                            <a:t>E</a:t>
                                                          </a:r>
                                                          <a:endParaRPr lang="en-US" dirty="0">
                                                            <a:latin typeface="NikoshBAN" panose="02000000000000000000" pitchFamily="2" charset="0"/>
                                                            <a:cs typeface="NikoshBAN" panose="02000000000000000000" pitchFamily="2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60" name="Straight Arrow Connector 59"/>
                                                        <p:cNvCxnSpPr/>
                                                        <p:nvPr/>
                                                      </p:nvCxnSpPr>
                                                      <p:spPr>
                                                        <a:xfrm flipV="1">
                                                          <a:off x="1743075" y="3944821"/>
                                                          <a:ext cx="4294161" cy="26202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ln w="381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tailEnd type="triangle"/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57" name="Arc 56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628A08B5-C28C-4C9E-A4D4-116718201D66}"/>
                                                          </a:ext>
                                                        </a:extLst>
                                                      </p:cNvPr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8334613">
                                                        <a:off x="4712327" y="4873155"/>
                                                        <a:ext cx="800891" cy="708486"/>
                                                      </a:xfrm>
                                                      <a:prstGeom prst="arc">
                                                        <a:avLst>
                                                          <a:gd name="adj1" fmla="val 11425377"/>
                                                          <a:gd name="adj2" fmla="val 14312171"/>
                                                        </a:avLst>
                                                      </a:prstGeom>
                                                      <a:ln w="38100"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55" name="Arc 5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628A08B5-C28C-4C9E-A4D4-116718201D66}"/>
                                                        </a:ext>
                                                      </a:extLst>
                                                    </p:cNvPr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6355554">
                                                      <a:off x="1900210" y="4169412"/>
                                                      <a:ext cx="1277562" cy="1243414"/>
                                                    </a:xfrm>
                                                    <a:prstGeom prst="arc">
                                                      <a:avLst>
                                                        <a:gd name="adj1" fmla="val 11058946"/>
                                                        <a:gd name="adj2" fmla="val 15799594"/>
                                                      </a:avLst>
                                                    </a:prstGeom>
                                                    <a:ln w="38100"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53" name="Arc 5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628A08B5-C28C-4C9E-A4D4-116718201D66}"/>
                                                      </a:ext>
                                                    </a:extLst>
                                                  </p:cNvPr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1231717">
                                                    <a:off x="2734658" y="4271841"/>
                                                    <a:ext cx="800891" cy="708486"/>
                                                  </a:xfrm>
                                                  <a:prstGeom prst="arc">
                                                    <a:avLst>
                                                      <a:gd name="adj1" fmla="val 11425377"/>
                                                      <a:gd name="adj2" fmla="val 14664334"/>
                                                    </a:avLst>
                                                  </a:prstGeom>
                                                  <a:ln w="38100"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cxnSp>
                                              <p:nvCxnSpPr>
                                                <p:cNvPr id="51" name="Straight Arrow Connector 50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2463851" y="3155402"/>
                                                  <a:ext cx="1574644" cy="1635168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ln w="38100">
                                                  <a:solidFill>
                                                    <a:schemeClr val="tx1"/>
                                                  </a:solidFill>
                                                  <a:tailEnd type="triangle"/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sp>
                                            <p:nvSpPr>
                                              <p:cNvPr id="49" name="Arc 4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28A08B5-C28C-4C9E-A4D4-116718201D66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20901790">
                                                <a:off x="5411866" y="4159809"/>
                                                <a:ext cx="1277562" cy="1243414"/>
                                              </a:xfrm>
                                              <a:prstGeom prst="arc">
                                                <a:avLst>
                                                  <a:gd name="adj1" fmla="val 11058946"/>
                                                  <a:gd name="adj2" fmla="val 15799594"/>
                                                </a:avLst>
                                              </a:prstGeom>
                                              <a:ln w="3810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7" name="Arc 4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28A08B5-C28C-4C9E-A4D4-116718201D66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 rot="4325914">
                                              <a:off x="5079795" y="4314200"/>
                                              <a:ext cx="800891" cy="708486"/>
                                            </a:xfrm>
                                            <a:prstGeom prst="arc">
                                              <a:avLst>
                                                <a:gd name="adj1" fmla="val 11425377"/>
                                                <a:gd name="adj2" fmla="val 14525107"/>
                                              </a:avLst>
                                            </a:prstGeom>
                                            <a:ln w="38100"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cxnSp>
                                        <p:nvCxnSpPr>
                                          <p:cNvPr id="45" name="Straight Arrow Connector 44"/>
                                          <p:cNvCxnSpPr/>
                                          <p:nvPr/>
                                        </p:nvCxnSpPr>
                                        <p:spPr>
                                          <a:xfrm flipH="1" flipV="1">
                                            <a:off x="4610931" y="3167122"/>
                                            <a:ext cx="1439716" cy="1608700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 w="38100">
                                            <a:solidFill>
                                              <a:schemeClr val="tx1"/>
                                            </a:solidFill>
                                            <a:tailEnd type="triangle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43" name="Arc 4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628A08B5-C28C-4C9E-A4D4-116718201D66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 rot="5400000">
                                          <a:off x="3017308" y="3814907"/>
                                          <a:ext cx="800891" cy="708486"/>
                                        </a:xfrm>
                                        <a:prstGeom prst="arc">
                                          <a:avLst>
                                            <a:gd name="adj1" fmla="val 11425377"/>
                                            <a:gd name="adj2" fmla="val 14525107"/>
                                          </a:avLst>
                                        </a:prstGeom>
                                        <a:ln w="3810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" name="Arc 4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28A08B5-C28C-4C9E-A4D4-116718201D6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 rot="8925992">
                                        <a:off x="2864174" y="3493740"/>
                                        <a:ext cx="800891" cy="708486"/>
                                      </a:xfrm>
                                      <a:prstGeom prst="arc">
                                        <a:avLst>
                                          <a:gd name="adj1" fmla="val 11425377"/>
                                          <a:gd name="adj2" fmla="val 14525107"/>
                                        </a:avLst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39" name="Straight Arrow Connector 38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2694285" y="3313512"/>
                                      <a:ext cx="2157936" cy="946894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37" name="Arc 36">
                                    <a:extLst>
                                      <a:ext uri="{FF2B5EF4-FFF2-40B4-BE49-F238E27FC236}">
                                        <a16:creationId xmlns:a16="http://schemas.microsoft.com/office/drawing/2014/main" id="{628A08B5-C28C-4C9E-A4D4-116718201D6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411122">
                                    <a:off x="5178722" y="3748756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425377"/>
                                      <a:gd name="adj2" fmla="val 14525107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5" name="Arc 34">
                                  <a:extLst>
                                    <a:ext uri="{FF2B5EF4-FFF2-40B4-BE49-F238E27FC236}">
                                      <a16:creationId xmlns:a16="http://schemas.microsoft.com/office/drawing/2014/main" id="{628A08B5-C28C-4C9E-A4D4-116718201D6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8661850">
                                  <a:off x="5274510" y="3411590"/>
                                  <a:ext cx="800891" cy="708486"/>
                                </a:xfrm>
                                <a:prstGeom prst="arc">
                                  <a:avLst>
                                    <a:gd name="adj1" fmla="val 11425377"/>
                                    <a:gd name="adj2" fmla="val 1452510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3" name="Straight Arrow Connector 32"/>
                              <p:cNvCxnSpPr/>
                              <p:nvPr/>
                            </p:nvCxnSpPr>
                            <p:spPr>
                              <a:xfrm flipH="1" flipV="1">
                                <a:off x="4157255" y="3313512"/>
                                <a:ext cx="2069870" cy="946894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1" name="Arc 30">
                              <a:extLst>
                                <a:ext uri="{FF2B5EF4-FFF2-40B4-BE49-F238E27FC236}">
                                  <a16:creationId xmlns:a16="http://schemas.microsoft.com/office/drawing/2014/main" id="{628A08B5-C28C-4C9E-A4D4-116718201D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5243181">
                              <a:off x="3844088" y="2809941"/>
                              <a:ext cx="1314783" cy="1251048"/>
                            </a:xfrm>
                            <a:prstGeom prst="arc">
                              <a:avLst>
                                <a:gd name="adj1" fmla="val 12844749"/>
                                <a:gd name="adj2" fmla="val 1605780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9" name="Arc 28">
                            <a:extLst>
                              <a:ext uri="{FF2B5EF4-FFF2-40B4-BE49-F238E27FC236}">
                                <a16:creationId xmlns:a16="http://schemas.microsoft.com/office/drawing/2014/main" id="{628A08B5-C28C-4C9E-A4D4-116718201D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1711619">
                            <a:off x="3491016" y="3325890"/>
                            <a:ext cx="800891" cy="708486"/>
                          </a:xfrm>
                          <a:prstGeom prst="arc">
                            <a:avLst>
                              <a:gd name="adj1" fmla="val 11425377"/>
                              <a:gd name="adj2" fmla="val 1452510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27" name="Straight Arrow Connector 26"/>
                        <p:cNvCxnSpPr/>
                        <p:nvPr/>
                      </p:nvCxnSpPr>
                      <p:spPr>
                        <a:xfrm flipH="1">
                          <a:off x="3682467" y="3440083"/>
                          <a:ext cx="837986" cy="115819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5" name="Arc 24">
                        <a:extLst>
                          <a:ext uri="{FF2B5EF4-FFF2-40B4-BE49-F238E27FC236}">
                            <a16:creationId xmlns:a16="http://schemas.microsoft.com/office/drawing/2014/main" id="{628A08B5-C28C-4C9E-A4D4-116718201D66}"/>
                          </a:ext>
                        </a:extLst>
                      </p:cNvPr>
                      <p:cNvSpPr/>
                      <p:nvPr/>
                    </p:nvSpPr>
                    <p:spPr>
                      <a:xfrm rot="9887333">
                        <a:off x="3906001" y="2856807"/>
                        <a:ext cx="1277562" cy="1243414"/>
                      </a:xfrm>
                      <a:prstGeom prst="arc">
                        <a:avLst>
                          <a:gd name="adj1" fmla="val 12686087"/>
                          <a:gd name="adj2" fmla="val 1579959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" name="Arc 22">
                      <a:extLst>
                        <a:ext uri="{FF2B5EF4-FFF2-40B4-BE49-F238E27FC236}">
                          <a16:creationId xmlns:a16="http://schemas.microsoft.com/office/drawing/2014/main" id="{628A08B5-C28C-4C9E-A4D4-116718201D66}"/>
                        </a:ext>
                      </a:extLst>
                    </p:cNvPr>
                    <p:cNvSpPr/>
                    <p:nvPr/>
                  </p:nvSpPr>
                  <p:spPr>
                    <a:xfrm rot="15957541">
                      <a:off x="4724110" y="3308760"/>
                      <a:ext cx="800891" cy="708486"/>
                    </a:xfrm>
                    <a:prstGeom prst="arc">
                      <a:avLst>
                        <a:gd name="adj1" fmla="val 11425377"/>
                        <a:gd name="adj2" fmla="val 1452510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7435544" y="2963405"/>
                  <a:ext cx="245806" cy="231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438004" y="888340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280025" y="849150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G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422538" y="2612117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5305612" y="2589913"/>
                <a:ext cx="245806" cy="23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404725" y="1565674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J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351293" y="1553062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841330" y="1357854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725202" y="3138571"/>
            <a:ext cx="7681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DE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DF =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FDG = ″x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DFH = ″y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FDG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DI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DFH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FJ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DI ও FJ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A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DAB =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ADF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FAC=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AFD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AB ও AC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DF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B ও C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6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1947" y="1327355"/>
            <a:ext cx="8141113" cy="4321277"/>
            <a:chOff x="361094" y="1372012"/>
            <a:chExt cx="8364686" cy="4432863"/>
          </a:xfrm>
        </p:grpSpPr>
        <p:sp>
          <p:nvSpPr>
            <p:cNvPr id="3" name="TextBox 2"/>
            <p:cNvSpPr txBox="1"/>
            <p:nvPr/>
          </p:nvSpPr>
          <p:spPr>
            <a:xfrm>
              <a:off x="36109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i="1" dirty="0" err="1">
                  <a:solidFill>
                    <a:srgbClr val="4003ED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i="1" dirty="0" err="1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i="1" dirty="0" err="1">
                  <a:solidFill>
                    <a:srgbClr val="FC1D0C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i="1" dirty="0">
                <a:solidFill>
                  <a:srgbClr val="FC1D0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49198" y="4125654"/>
              <a:ext cx="6576582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i="1" dirty="0" err="1">
                  <a:solidFill>
                    <a:srgbClr val="FC1D0C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i="1" dirty="0" err="1">
                  <a:solidFill>
                    <a:srgbClr val="4003ED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i="1" dirty="0" err="1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i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i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28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0203787"/>
              </p:ext>
            </p:extLst>
          </p:nvPr>
        </p:nvGraphicFramePr>
        <p:xfrm>
          <a:off x="442452" y="663676"/>
          <a:ext cx="8288593" cy="514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47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63675" y="1352131"/>
            <a:ext cx="7683911" cy="2531621"/>
            <a:chOff x="825908" y="1514363"/>
            <a:chExt cx="7683911" cy="2531621"/>
          </a:xfrm>
        </p:grpSpPr>
        <p:grpSp>
          <p:nvGrpSpPr>
            <p:cNvPr id="2" name="Group 1"/>
            <p:cNvGrpSpPr/>
            <p:nvPr/>
          </p:nvGrpSpPr>
          <p:grpSpPr>
            <a:xfrm>
              <a:off x="4161821" y="1828801"/>
              <a:ext cx="1890067" cy="1431649"/>
              <a:chOff x="1460073" y="2577696"/>
              <a:chExt cx="2111055" cy="1153649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460073" y="3716594"/>
                <a:ext cx="2111055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V="1">
                <a:off x="1460073" y="2577696"/>
                <a:ext cx="1067630" cy="11536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4161821" y="4041058"/>
              <a:ext cx="4347998" cy="49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>
              <a:off x="877149" y="1594951"/>
              <a:ext cx="2205263" cy="1665497"/>
            </a:xfrm>
            <a:prstGeom prst="triangle">
              <a:avLst>
                <a:gd name="adj" fmla="val 6153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528687" y="1828801"/>
              <a:ext cx="1774656" cy="1431649"/>
              <a:chOff x="1460073" y="1789101"/>
              <a:chExt cx="2111055" cy="194224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460073" y="3716594"/>
                <a:ext cx="2111055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460073" y="1789101"/>
                <a:ext cx="1163675" cy="1942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988142" y="3406877"/>
              <a:ext cx="1961535" cy="147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2389239" y="1594951"/>
              <a:ext cx="818154" cy="1587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825908" y="1514363"/>
              <a:ext cx="1229031" cy="15533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757255" y="2891741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412607" y="2891742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827526" y="3829678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89C178D-1A7C-4E71-8EC7-4F3848259CAA}"/>
              </a:ext>
            </a:extLst>
          </p:cNvPr>
          <p:cNvSpPr txBox="1"/>
          <p:nvPr/>
        </p:nvSpPr>
        <p:spPr>
          <a:xfrm>
            <a:off x="516193" y="4069934"/>
            <a:ext cx="8111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ও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6359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707923" y="5127543"/>
            <a:ext cx="662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1394032" y="3882533"/>
            <a:ext cx="245806" cy="19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6504021" y="3856333"/>
            <a:ext cx="245806" cy="19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9359" y="471950"/>
            <a:ext cx="4018616" cy="1326717"/>
            <a:chOff x="3764757" y="1828801"/>
            <a:chExt cx="4361605" cy="2118862"/>
          </a:xfrm>
        </p:grpSpPr>
        <p:grpSp>
          <p:nvGrpSpPr>
            <p:cNvPr id="3" name="Group 2"/>
            <p:cNvGrpSpPr/>
            <p:nvPr/>
          </p:nvGrpSpPr>
          <p:grpSpPr>
            <a:xfrm>
              <a:off x="4161821" y="1828801"/>
              <a:ext cx="1575302" cy="1431649"/>
              <a:chOff x="1460073" y="2577696"/>
              <a:chExt cx="1759487" cy="115364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460073" y="3716594"/>
                <a:ext cx="1759487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460073" y="2577696"/>
                <a:ext cx="1067630" cy="11536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>
              <a:off x="4161821" y="3947662"/>
              <a:ext cx="396454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528687" y="1828801"/>
              <a:ext cx="1494436" cy="1431649"/>
              <a:chOff x="1460073" y="1789101"/>
              <a:chExt cx="1777717" cy="194224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60073" y="3716594"/>
                <a:ext cx="1777717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460073" y="1789101"/>
                <a:ext cx="1163675" cy="1942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768227" y="2706390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423580" y="2729945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764757" y="3634292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1743075" y="3971021"/>
            <a:ext cx="484944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1546498" y="1996126"/>
            <a:ext cx="2210729" cy="20308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45" y="3956273"/>
            <a:ext cx="5644215" cy="24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7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52465 -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3123" y="471950"/>
            <a:ext cx="4004852" cy="1326717"/>
            <a:chOff x="3779696" y="1828801"/>
            <a:chExt cx="4346666" cy="2118862"/>
          </a:xfrm>
        </p:grpSpPr>
        <p:grpSp>
          <p:nvGrpSpPr>
            <p:cNvPr id="5" name="Group 4"/>
            <p:cNvGrpSpPr/>
            <p:nvPr/>
          </p:nvGrpSpPr>
          <p:grpSpPr>
            <a:xfrm>
              <a:off x="4161821" y="1828801"/>
              <a:ext cx="1575302" cy="1431649"/>
              <a:chOff x="1460073" y="2577696"/>
              <a:chExt cx="1759487" cy="115364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60073" y="3716594"/>
                <a:ext cx="1759487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460073" y="2577696"/>
                <a:ext cx="1067630" cy="11536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4161821" y="3947662"/>
              <a:ext cx="396454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528687" y="1828801"/>
              <a:ext cx="1494436" cy="1431649"/>
              <a:chOff x="1460073" y="1789101"/>
              <a:chExt cx="1777717" cy="194224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460073" y="3716594"/>
                <a:ext cx="1777717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460073" y="1789101"/>
                <a:ext cx="1163675" cy="1942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783166" y="2722086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438518" y="2722086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779696" y="3626434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06812" y="3868621"/>
            <a:ext cx="4846713" cy="207605"/>
            <a:chOff x="1406812" y="3868621"/>
            <a:chExt cx="4846713" cy="20760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1406812" y="3879581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007719" y="3868621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743075" y="3971021"/>
              <a:ext cx="4306033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847093" y="-2343246"/>
            <a:ext cx="16149951" cy="83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7883" y="471950"/>
            <a:ext cx="4020092" cy="1326717"/>
            <a:chOff x="3763155" y="1828801"/>
            <a:chExt cx="4363207" cy="2118862"/>
          </a:xfrm>
        </p:grpSpPr>
        <p:grpSp>
          <p:nvGrpSpPr>
            <p:cNvPr id="4" name="Group 3"/>
            <p:cNvGrpSpPr/>
            <p:nvPr/>
          </p:nvGrpSpPr>
          <p:grpSpPr>
            <a:xfrm>
              <a:off x="4161821" y="1828801"/>
              <a:ext cx="1575302" cy="1431649"/>
              <a:chOff x="1460073" y="2577696"/>
              <a:chExt cx="1759487" cy="115364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460073" y="3716594"/>
                <a:ext cx="1759487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460073" y="2577696"/>
                <a:ext cx="1067630" cy="11536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>
              <a:off x="4161821" y="3947662"/>
              <a:ext cx="396454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528687" y="1828801"/>
              <a:ext cx="1494436" cy="1431649"/>
              <a:chOff x="1460073" y="1789101"/>
              <a:chExt cx="1777717" cy="194224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60073" y="3716594"/>
                <a:ext cx="1777717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460073" y="1789101"/>
                <a:ext cx="1163675" cy="1942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766625" y="2746426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421979" y="2746429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763155" y="3650774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79140" y="5034038"/>
            <a:ext cx="4837335" cy="262570"/>
            <a:chOff x="1391572" y="3828415"/>
            <a:chExt cx="4837335" cy="2228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1391572" y="3854614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983101" y="3828415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743075" y="3944821"/>
              <a:ext cx="4294161" cy="262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8334613">
            <a:off x="4712327" y="4873155"/>
            <a:ext cx="800891" cy="708486"/>
          </a:xfrm>
          <a:prstGeom prst="arc">
            <a:avLst>
              <a:gd name="adj1" fmla="val 11425377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2DE91B-EC5B-48FF-997D-33B84DBC915E}"/>
              </a:ext>
            </a:extLst>
          </p:cNvPr>
          <p:cNvSpPr txBox="1"/>
          <p:nvPr/>
        </p:nvSpPr>
        <p:spPr>
          <a:xfrm>
            <a:off x="737411" y="5496235"/>
            <a:ext cx="744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DF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90D8C4-5DC8-4699-B046-09C1FD5E6867}"/>
              </a:ext>
            </a:extLst>
          </p:cNvPr>
          <p:cNvSpPr txBox="1"/>
          <p:nvPr/>
        </p:nvSpPr>
        <p:spPr>
          <a:xfrm>
            <a:off x="5485606" y="5218815"/>
            <a:ext cx="245806" cy="23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7">
            <a:off x="-5858322" y="120596"/>
            <a:ext cx="15711374" cy="100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7883" y="987764"/>
            <a:ext cx="4020092" cy="1326717"/>
            <a:chOff x="3763155" y="1828801"/>
            <a:chExt cx="4363207" cy="2118862"/>
          </a:xfrm>
        </p:grpSpPr>
        <p:grpSp>
          <p:nvGrpSpPr>
            <p:cNvPr id="3" name="Group 2"/>
            <p:cNvGrpSpPr/>
            <p:nvPr/>
          </p:nvGrpSpPr>
          <p:grpSpPr>
            <a:xfrm>
              <a:off x="4161821" y="1828801"/>
              <a:ext cx="1575302" cy="1431649"/>
              <a:chOff x="1460073" y="2577696"/>
              <a:chExt cx="1759487" cy="115364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460073" y="3716594"/>
                <a:ext cx="1759487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460073" y="2577696"/>
                <a:ext cx="1067630" cy="11536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>
              <a:off x="4161821" y="3947662"/>
              <a:ext cx="396454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6528687" y="1828801"/>
              <a:ext cx="1494436" cy="1431649"/>
              <a:chOff x="1460073" y="1789101"/>
              <a:chExt cx="1777717" cy="19422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460073" y="3716594"/>
                <a:ext cx="1777717" cy="147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460073" y="1789101"/>
                <a:ext cx="1163675" cy="19422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6766626" y="2697747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4421977" y="2697747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3763155" y="3602095"/>
              <a:ext cx="245806" cy="19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Arc 20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6845804">
            <a:off x="582691" y="1229575"/>
            <a:ext cx="1277562" cy="1243414"/>
          </a:xfrm>
          <a:prstGeom prst="arc">
            <a:avLst>
              <a:gd name="adj1" fmla="val 11058946"/>
              <a:gd name="adj2" fmla="val 1579959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97108" y="4446910"/>
            <a:ext cx="4883055" cy="708486"/>
            <a:chOff x="2097108" y="4446910"/>
            <a:chExt cx="4883055" cy="708486"/>
          </a:xfrm>
        </p:grpSpPr>
        <p:grpSp>
          <p:nvGrpSpPr>
            <p:cNvPr id="19" name="Group 18"/>
            <p:cNvGrpSpPr/>
            <p:nvPr/>
          </p:nvGrpSpPr>
          <p:grpSpPr>
            <a:xfrm>
              <a:off x="2097108" y="4446910"/>
              <a:ext cx="4883055" cy="708486"/>
              <a:chOff x="1563900" y="4873155"/>
              <a:chExt cx="4883055" cy="70848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563900" y="5049290"/>
                <a:ext cx="4883055" cy="293051"/>
                <a:chOff x="1376332" y="3841349"/>
                <a:chExt cx="4883055" cy="248713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1376332" y="3893417"/>
                  <a:ext cx="245806" cy="196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390D8C4-5DC8-4699-B046-09C1FD5E6867}"/>
                    </a:ext>
                  </a:extLst>
                </p:cNvPr>
                <p:cNvSpPr txBox="1"/>
                <p:nvPr/>
              </p:nvSpPr>
              <p:spPr>
                <a:xfrm>
                  <a:off x="6013581" y="3841349"/>
                  <a:ext cx="245806" cy="196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E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1743075" y="3944821"/>
                  <a:ext cx="4294161" cy="2620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628A08B5-C28C-4C9E-A4D4-116718201D66}"/>
                  </a:ext>
                </a:extLst>
              </p:cNvPr>
              <p:cNvSpPr/>
              <p:nvPr/>
            </p:nvSpPr>
            <p:spPr>
              <a:xfrm rot="8334613">
                <a:off x="4712327" y="4873155"/>
                <a:ext cx="800891" cy="708486"/>
              </a:xfrm>
              <a:prstGeom prst="arc">
                <a:avLst>
                  <a:gd name="adj1" fmla="val 11425377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90D8C4-5DC8-4699-B046-09C1FD5E6867}"/>
                </a:ext>
              </a:extLst>
            </p:cNvPr>
            <p:cNvSpPr txBox="1"/>
            <p:nvPr/>
          </p:nvSpPr>
          <p:spPr>
            <a:xfrm>
              <a:off x="5988424" y="4800231"/>
              <a:ext cx="245806" cy="23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53">
            <a:off x="-295832" y="441235"/>
            <a:ext cx="2945568" cy="28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3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553</Words>
  <Application>Microsoft Office PowerPoint</Application>
  <PresentationFormat>On-screen Show (4:3)</PresentationFormat>
  <Paragraphs>297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208</cp:revision>
  <dcterms:created xsi:type="dcterms:W3CDTF">2020-12-02T16:04:24Z</dcterms:created>
  <dcterms:modified xsi:type="dcterms:W3CDTF">2021-03-11T04:16:28Z</dcterms:modified>
</cp:coreProperties>
</file>