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media/image5.jpg" ContentType="image/jpe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media/image8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32" r:id="rId1"/>
  </p:sldMasterIdLst>
  <p:notesMasterIdLst>
    <p:notesMasterId r:id="rId15"/>
  </p:notesMasterIdLst>
  <p:sldIdLst>
    <p:sldId id="284" r:id="rId2"/>
    <p:sldId id="282" r:id="rId3"/>
    <p:sldId id="260" r:id="rId4"/>
    <p:sldId id="263" r:id="rId5"/>
    <p:sldId id="264" r:id="rId6"/>
    <p:sldId id="265" r:id="rId7"/>
    <p:sldId id="269" r:id="rId8"/>
    <p:sldId id="283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7" autoAdjust="0"/>
    <p:restoredTop sz="94660"/>
  </p:normalViewPr>
  <p:slideViewPr>
    <p:cSldViewPr>
      <p:cViewPr varScale="1">
        <p:scale>
          <a:sx n="92" d="100"/>
          <a:sy n="92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2C9C-9536-4AC8-9DA6-24D64841CE37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7BBE-B95D-4B44-9459-5E9D4D99F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6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6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02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7BBE-B95D-4B44-9459-5E9D4D99F0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9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1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15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80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21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0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5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8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3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5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249A-FD2B-4BBB-8D96-10C9BED22F26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850DB5-FAAD-48F0-A0D5-3195E4F5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2200"/>
            <a:ext cx="8277225" cy="52322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তথ্য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যোগাযোগ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প্রযুক্তি</a:t>
            </a:r>
            <a:r>
              <a:rPr lang="en-US" sz="2800" b="1" dirty="0" smtClean="0">
                <a:solidFill>
                  <a:srgbClr val="002060"/>
                </a:solidFill>
                <a:latin typeface="Virinda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ক্লাসে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সবাইকে</a:t>
            </a:r>
            <a:r>
              <a:rPr lang="en-US" sz="28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স্বাগতম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381000"/>
            <a:ext cx="9144000" cy="4191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দলগত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1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sz="1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46397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Wi-Fi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কোনধরনের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নেটওয়ার্ক</a:t>
            </a:r>
            <a:r>
              <a:rPr lang="as-IN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ব্যাখ্যা কর।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425" y="1107000"/>
            <a:ext cx="5645150" cy="322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304800"/>
            <a:ext cx="9166016" cy="8382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sz="32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90600"/>
            <a:ext cx="3435246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066800" y="3810000"/>
            <a:ext cx="52990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marR="0" indent="-182880" algn="just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tabLst>
                <a:tab pos="1948815" algn="r"/>
              </a:tabLst>
            </a:pPr>
            <a:r>
              <a:rPr lang="en-US" sz="2800" dirty="0" err="1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wb‡Pi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†</a:t>
            </a:r>
            <a:r>
              <a:rPr lang="en-US" sz="2800" dirty="0" err="1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KvbwU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Hotspot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 †</a:t>
            </a:r>
            <a:r>
              <a:rPr lang="en-US" sz="2800" dirty="0" err="1">
                <a:latin typeface="SutonnyMJ" pitchFamily="2" charset="0"/>
                <a:ea typeface="Times New Roman" panose="02020603050405020304" pitchFamily="18" charset="0"/>
              </a:rPr>
              <a:t>UK‡bvjwR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5760" marR="0" indent="-18288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1062990" algn="l"/>
                <a:tab pos="1257300" algn="l"/>
                <a:tab pos="1948815" algn="r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Bluetooth	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ii. Wi-Fi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5760" marR="0" indent="-18288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1062990" algn="l"/>
                <a:tab pos="1257300" algn="l"/>
                <a:tab pos="1948815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iii.  Wi-Max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5760" marR="0" indent="-18288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1062990" algn="l"/>
                <a:tab pos="1257300" algn="l"/>
                <a:tab pos="1948815" algn="r"/>
              </a:tabLst>
            </a:pPr>
            <a:r>
              <a:rPr lang="en-US" sz="2800" dirty="0" err="1">
                <a:latin typeface="SutonnyMJ" pitchFamily="2" charset="0"/>
                <a:ea typeface="Times New Roman" panose="02020603050405020304" pitchFamily="18" charset="0"/>
              </a:rPr>
              <a:t>wb‡Pi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 †</a:t>
            </a:r>
            <a:r>
              <a:rPr lang="en-US" sz="2800" dirty="0" err="1">
                <a:latin typeface="SutonnyMJ" pitchFamily="2" charset="0"/>
                <a:ea typeface="Times New Roman" panose="02020603050405020304" pitchFamily="18" charset="0"/>
              </a:rPr>
              <a:t>KvbwU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SutonnyMJ" pitchFamily="2" charset="0"/>
                <a:ea typeface="Times New Roman" panose="02020603050405020304" pitchFamily="18" charset="0"/>
              </a:rPr>
              <a:t>mwVK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5760" marR="0" indent="-18288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1062990" algn="l"/>
                <a:tab pos="1257300" algn="l"/>
                <a:tab pos="1948815" algn="r"/>
              </a:tabLst>
            </a:pPr>
            <a:r>
              <a:rPr lang="en-US" sz="2800" dirty="0" smtClean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	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en-US" sz="2800" dirty="0" smtClean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iii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M.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ii 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iii	</a:t>
            </a:r>
            <a:r>
              <a:rPr lang="en-US" sz="2800" dirty="0" smtClean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ii </a:t>
            </a:r>
            <a:r>
              <a:rPr lang="en-US" sz="2800" dirty="0">
                <a:latin typeface="SutonnyMJ" pitchFamily="2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581400"/>
            <a:ext cx="9139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Wi-Fi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এ </a:t>
            </a:r>
            <a:r>
              <a:rPr lang="as-IN" sz="24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ডেটা</a:t>
            </a:r>
            <a:r>
              <a:rPr lang="en-US" sz="24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র </a:t>
            </a:r>
            <a:r>
              <a:rPr lang="as-IN" sz="24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as-IN" sz="2400" b="1" dirty="0">
                <a:latin typeface="SutonnyMJ" pitchFamily="2" charset="0"/>
                <a:ea typeface="Times New Roman" pitchFamily="18" charset="0"/>
                <a:cs typeface="SutonnyMJ" pitchFamily="2" charset="0"/>
              </a:rPr>
              <a:t>নিরাপত্তা ব্যবস্থা কীভাবে করা যায়?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914400"/>
            <a:ext cx="3024554" cy="235915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-26194" y="304800"/>
            <a:ext cx="9166016" cy="8382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endParaRPr lang="en-US" sz="32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57400"/>
            <a:ext cx="632732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1981201"/>
            <a:ext cx="4800600" cy="289052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শিক্ষক</a:t>
            </a:r>
            <a:r>
              <a:rPr lang="en-US" sz="2000" b="1" dirty="0" smtClean="0">
                <a:solidFill>
                  <a:srgbClr val="00B0F0"/>
                </a:solidFill>
                <a:latin typeface="Virinda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পরিচিতি</a:t>
            </a:r>
            <a:endParaRPr lang="en-US" sz="2000" b="1" dirty="0" smtClean="0">
              <a:solidFill>
                <a:srgbClr val="00B0F0"/>
              </a:solidFill>
              <a:latin typeface="Virinda"/>
            </a:endParaRPr>
          </a:p>
          <a:p>
            <a:pPr algn="ctr"/>
            <a:r>
              <a:rPr lang="en-US" sz="2000" i="1" u="sng" dirty="0" smtClean="0">
                <a:solidFill>
                  <a:srgbClr val="00B0F0"/>
                </a:solidFill>
                <a:latin typeface="Virinda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মোঃ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Virinda"/>
              </a:rPr>
              <a:t>শরীফ</a:t>
            </a:r>
            <a:r>
              <a:rPr lang="en-US" sz="2800" b="1" dirty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Virinda"/>
              </a:rPr>
              <a:t>হোসেন</a:t>
            </a:r>
            <a:endParaRPr lang="en-US" sz="2800" b="1" dirty="0" smtClean="0">
              <a:solidFill>
                <a:srgbClr val="008000"/>
              </a:solidFill>
              <a:latin typeface="Virinda"/>
            </a:endParaRP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প্রভাষক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বিভাগীয়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প্রধান</a:t>
            </a:r>
            <a:endParaRPr lang="en-US" sz="1600" b="1" dirty="0" smtClean="0">
              <a:solidFill>
                <a:srgbClr val="008000"/>
              </a:solidFill>
              <a:latin typeface="Virinda"/>
            </a:endParaRPr>
          </a:p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(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আইসিটি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বিভাগ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)</a:t>
            </a: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মুন্সী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আজিম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উদ্দিন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কলেজ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, </a:t>
            </a:r>
          </a:p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মতলব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sz="1600" b="1" dirty="0" err="1" smtClean="0">
                <a:solidFill>
                  <a:srgbClr val="008000"/>
                </a:solidFill>
                <a:latin typeface="Virinda"/>
              </a:rPr>
              <a:t>উত্তর,চাঁদপুর</a:t>
            </a:r>
            <a:r>
              <a:rPr lang="en-US" sz="1600" b="1" dirty="0" smtClean="0">
                <a:solidFill>
                  <a:srgbClr val="008000"/>
                </a:solidFill>
                <a:latin typeface="Virinda"/>
              </a:rPr>
              <a:t>।</a:t>
            </a:r>
          </a:p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মোবাইল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: </a:t>
            </a:r>
            <a:r>
              <a:rPr lang="en-US" sz="2000" b="1" dirty="0" smtClean="0">
                <a:solidFill>
                  <a:srgbClr val="008000"/>
                </a:solidFill>
                <a:latin typeface="Virinda"/>
              </a:rPr>
              <a:t>০১৭৩৪৮৩৫৫২৫ </a:t>
            </a:r>
          </a:p>
          <a:p>
            <a:pPr algn="ctr"/>
            <a:r>
              <a:rPr lang="en-US" b="1" dirty="0" smtClean="0">
                <a:solidFill>
                  <a:srgbClr val="008000"/>
                </a:solidFill>
                <a:latin typeface="Virinda"/>
              </a:rPr>
              <a:t>ই-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মেইল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sharifbd009@gmail.com</a:t>
            </a:r>
            <a:endParaRPr lang="en-US" dirty="0">
              <a:solidFill>
                <a:srgbClr val="008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953000" y="1981201"/>
            <a:ext cx="4114800" cy="289052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পাঠ</a:t>
            </a:r>
            <a:r>
              <a:rPr lang="en-US" sz="2000" b="1" dirty="0" smtClean="0">
                <a:solidFill>
                  <a:srgbClr val="00B0F0"/>
                </a:solidFill>
                <a:latin typeface="Virinda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Virinda"/>
              </a:rPr>
              <a:t>পরিচিতি</a:t>
            </a:r>
            <a:endParaRPr lang="en-US" sz="2000" b="1" dirty="0" smtClean="0">
              <a:solidFill>
                <a:srgbClr val="00B0F0"/>
              </a:solidFill>
              <a:latin typeface="Virinda"/>
            </a:endParaRPr>
          </a:p>
          <a:p>
            <a:pPr algn="ctr"/>
            <a:endParaRPr lang="en-US" sz="2000" b="1" dirty="0">
              <a:solidFill>
                <a:srgbClr val="FF0000"/>
              </a:solidFill>
              <a:latin typeface="Virinda"/>
            </a:endParaRPr>
          </a:p>
          <a:p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শ্রেণি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একাদশ-দ্বাদশ</a:t>
            </a: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endParaRPr lang="en-US" b="1" dirty="0">
              <a:solidFill>
                <a:srgbClr val="008000"/>
              </a:solidFill>
              <a:latin typeface="Virinda"/>
            </a:endParaRPr>
          </a:p>
          <a:p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বিষয়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তথ্য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ও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যোগাযোগ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প্রযুক্তি</a:t>
            </a: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8000"/>
              </a:solidFill>
              <a:latin typeface="Virinda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অধ্যায়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: </a:t>
            </a:r>
            <a:r>
              <a:rPr lang="en-US" b="1" dirty="0" err="1" smtClean="0">
                <a:solidFill>
                  <a:srgbClr val="008000"/>
                </a:solidFill>
                <a:latin typeface="Virinda"/>
              </a:rPr>
              <a:t>প্রথম</a:t>
            </a:r>
            <a:r>
              <a:rPr lang="en-US" b="1" dirty="0" smtClean="0">
                <a:solidFill>
                  <a:srgbClr val="008000"/>
                </a:solidFill>
                <a:latin typeface="Virinda"/>
              </a:rPr>
              <a:t> (</a:t>
            </a:r>
            <a:r>
              <a:rPr lang="en-US" sz="1400" b="1" dirty="0" err="1" smtClean="0">
                <a:solidFill>
                  <a:srgbClr val="008000"/>
                </a:solidFill>
                <a:latin typeface="SutonnyMJ" pitchFamily="2" charset="0"/>
              </a:rPr>
              <a:t>ওয়াই-ফাই</a:t>
            </a:r>
            <a:r>
              <a:rPr lang="en-US" sz="1400" b="1" dirty="0" smtClean="0">
                <a:solidFill>
                  <a:srgbClr val="008000"/>
                </a:solidFill>
                <a:latin typeface="SutonnyMJ" pitchFamily="2" charset="0"/>
              </a:rPr>
              <a:t> ও </a:t>
            </a:r>
            <a:r>
              <a:rPr lang="en-US" sz="1400" b="1" dirty="0" err="1" smtClean="0">
                <a:solidFill>
                  <a:srgbClr val="008000"/>
                </a:solidFill>
                <a:latin typeface="SutonnyMJ" pitchFamily="2" charset="0"/>
              </a:rPr>
              <a:t>ওয়াই-ম্যাক্স</a:t>
            </a:r>
            <a:r>
              <a:rPr lang="en-US" sz="1400" b="1" dirty="0" smtClean="0">
                <a:solidFill>
                  <a:srgbClr val="008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47632" y="452120"/>
            <a:ext cx="3200767" cy="995681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rinda"/>
            </a:endParaRPr>
          </a:p>
          <a:p>
            <a:pPr algn="ctr"/>
            <a:r>
              <a:rPr lang="en-US" sz="44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rinda"/>
              </a:rPr>
              <a:t>পরিচিতি</a:t>
            </a:r>
            <a:endParaRPr lang="en-US" sz="44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rinda"/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06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চিত্রগুলো</a:t>
            </a:r>
            <a:r>
              <a:rPr lang="en-US" sz="3600" b="1" dirty="0" smtClean="0">
                <a:solidFill>
                  <a:srgbClr val="00B050"/>
                </a:solidFill>
                <a:latin typeface="Virinda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Virinda"/>
              </a:rPr>
              <a:t>দেখ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" y="1828800"/>
            <a:ext cx="4339937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828800"/>
            <a:ext cx="45720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98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609600"/>
            <a:ext cx="917019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irinda"/>
                <a:ea typeface="+mj-ea"/>
                <a:cs typeface="+mj-cs"/>
              </a:rPr>
              <a:t>আজকের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irinda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irinda"/>
                <a:ea typeface="+mj-ea"/>
                <a:cs typeface="+mj-cs"/>
              </a:rPr>
              <a:t>পাঠ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4294" y="1295400"/>
            <a:ext cx="916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ওয়াই-ফাই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ও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ওয়াই-ম্যাক্স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Wi–Fi &amp; Wi-Max)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7854532" cy="434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6194" y="533400"/>
            <a:ext cx="9166016" cy="762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Virinda"/>
              </a:rPr>
              <a:t>শিখনফল</a:t>
            </a:r>
            <a:endParaRPr lang="en-US" sz="5400" b="1" dirty="0" smtClean="0">
              <a:solidFill>
                <a:srgbClr val="00B050"/>
              </a:solidFill>
              <a:latin typeface="Virind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67758" y="1600200"/>
            <a:ext cx="7001958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solidFill>
                <a:srgbClr val="0070C0"/>
              </a:solidFill>
              <a:latin typeface="Virinda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এই</a:t>
            </a:r>
            <a:r>
              <a:rPr lang="en-US" sz="4400" b="1" dirty="0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পাঠ</a:t>
            </a:r>
            <a:r>
              <a:rPr lang="en-US" sz="4400" b="1" dirty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শেষে</a:t>
            </a:r>
            <a:r>
              <a:rPr lang="en-US" sz="4400" b="1" dirty="0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ছাত্র-ছাত্রীরা</a:t>
            </a:r>
            <a:r>
              <a:rPr lang="en-US" sz="4400" b="1" dirty="0" smtClean="0">
                <a:solidFill>
                  <a:srgbClr val="0070C0"/>
                </a:solidFill>
                <a:latin typeface="Virinda"/>
                <a:ea typeface="+mj-ea"/>
                <a:cs typeface="+mj-cs"/>
              </a:rPr>
              <a:t>-</a:t>
            </a:r>
            <a:endParaRPr lang="en-US" sz="3000" b="1" dirty="0" smtClean="0">
              <a:solidFill>
                <a:srgbClr val="0070C0"/>
              </a:solidFill>
              <a:latin typeface="Virinda"/>
            </a:endParaRPr>
          </a:p>
          <a:p>
            <a:pPr lvl="0" algn="ctr">
              <a:spcBef>
                <a:spcPct val="0"/>
              </a:spcBef>
            </a:pPr>
            <a:endParaRPr lang="en-US" sz="3000" b="1" dirty="0" smtClean="0">
              <a:solidFill>
                <a:srgbClr val="0070C0"/>
              </a:solidFill>
              <a:latin typeface="Virinda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341418"/>
            <a:ext cx="5943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Wi–Fi</a:t>
            </a:r>
            <a:r>
              <a:rPr lang="as-IN" sz="2000" dirty="0" smtClean="0"/>
              <a:t> </a:t>
            </a:r>
            <a:r>
              <a:rPr lang="as-IN" sz="2000" dirty="0"/>
              <a:t>কি বলতে পারবে </a:t>
            </a:r>
            <a:r>
              <a:rPr lang="en-US" sz="2000" dirty="0" smtClean="0"/>
              <a:t>।</a:t>
            </a:r>
            <a:endParaRPr lang="as-IN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Wi–Fi </a:t>
            </a:r>
            <a:r>
              <a:rPr lang="as-IN" sz="2000" dirty="0" smtClean="0"/>
              <a:t> </a:t>
            </a:r>
            <a:r>
              <a:rPr lang="as-IN" sz="2000" dirty="0"/>
              <a:t>ব্যাখ্যা করতে </a:t>
            </a:r>
            <a:r>
              <a:rPr lang="as-IN" sz="2000" dirty="0" smtClean="0"/>
              <a:t>পারবে</a:t>
            </a:r>
            <a:r>
              <a:rPr lang="en-US" sz="2000" dirty="0" smtClean="0"/>
              <a:t>।</a:t>
            </a:r>
            <a:endParaRPr lang="as-IN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Wi–Fi </a:t>
            </a:r>
            <a:r>
              <a:rPr lang="as-IN" sz="2000" dirty="0" smtClean="0"/>
              <a:t> </a:t>
            </a:r>
            <a:r>
              <a:rPr lang="as-IN" sz="2000" dirty="0"/>
              <a:t>এর সুবিধা ও অসুবিধা বর্ণনা করতে </a:t>
            </a:r>
            <a:r>
              <a:rPr lang="as-IN" sz="2000" dirty="0" smtClean="0"/>
              <a:t>পারবে</a:t>
            </a:r>
            <a:r>
              <a:rPr lang="en-US" sz="2000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Wi–MAX</a:t>
            </a:r>
            <a:r>
              <a:rPr lang="as-IN" sz="2000" dirty="0"/>
              <a:t> কি বলতে পারবে </a:t>
            </a:r>
            <a:r>
              <a:rPr lang="en-US" sz="2000" dirty="0" smtClean="0"/>
              <a:t>।</a:t>
            </a:r>
            <a:endParaRPr lang="as-IN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Wi–MAX</a:t>
            </a:r>
            <a:r>
              <a:rPr lang="as-IN" sz="2000" dirty="0"/>
              <a:t> ব্যাখ্যা করতে </a:t>
            </a:r>
            <a:r>
              <a:rPr lang="as-IN" sz="2000" dirty="0" smtClean="0"/>
              <a:t>পারবে</a:t>
            </a:r>
            <a:r>
              <a:rPr lang="en-US" sz="2000" dirty="0" smtClean="0"/>
              <a:t>।</a:t>
            </a:r>
            <a:endParaRPr lang="as-IN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Wi–MAX </a:t>
            </a:r>
            <a:r>
              <a:rPr lang="as-IN" sz="2000" dirty="0"/>
              <a:t>এর সুবিধা ও অসুবিধা বর্ণনা করতে </a:t>
            </a:r>
            <a:r>
              <a:rPr lang="as-IN" sz="2000" dirty="0" smtClean="0"/>
              <a:t>পারবে</a:t>
            </a:r>
            <a:r>
              <a:rPr lang="en-US" sz="2000" dirty="0" smtClean="0"/>
              <a:t>।</a:t>
            </a:r>
            <a:endParaRPr lang="as-IN" sz="2000" dirty="0"/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04800" y="228600"/>
            <a:ext cx="916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Wi–Fi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936486"/>
            <a:ext cx="89154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Fedelity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শব্দের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সংক্ষিপ্ত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রুপ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Wi-Fi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হচ্ছে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LAN (Local Area Network)-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এর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ওয়্যারলেস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ব্যবস্থা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।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এর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সাহায্যে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পোর্টেবল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বা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বহনযোগ্য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ডিভাইসকে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ল্যাপটপ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কম্পিউটার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ডিজিটাল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অডিও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প্লেয়ার,ভিডিও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গেম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কনসোল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,মোবাইল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ফোন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সহজে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ইন্টারনেটের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সাথে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যুক্ত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করা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যায়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।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Wi-Fi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এর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স্ট্যান্ডার্ড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হচ্ছে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IEEE 802.11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যা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একটি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ওয়্যারলেস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বা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তারবিহীন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স্ট্যান্ডার্ড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।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ভিবিন্ন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পোর্টেবল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ডিভাইস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ফিক্সড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ডিভাইসের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মধ্যে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নেটওয়ার্ক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এর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ক্ষেত্রে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এটি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ব্যবহৃত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হয়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।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8587" y="1367641"/>
            <a:ext cx="8890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>
                <a:latin typeface="SutonnyMJ" pitchFamily="2" charset="0"/>
                <a:cs typeface="SutonnyMJ" pitchFamily="2" charset="0"/>
              </a:rPr>
              <a:t>এটি সম্পূর্ণভাবে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তারবিহীন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লোকাল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এরিয়া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নেটওয়ার্ক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WLAN) 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  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সাহায্যে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ইন্টারনেট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অ্যাক্সেস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যায়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নেটওয়ার্ক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সরকারি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অনুমোদনের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দরকার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না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r>
              <a:rPr lang="as-IN" sz="2000" dirty="0">
                <a:latin typeface="SutonnyMJ" pitchFamily="2" charset="0"/>
                <a:cs typeface="SutonnyMJ" pitchFamily="2" charset="0"/>
              </a:rPr>
              <a:t>বাধামুক্তভাবে কথা বলা যায়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r>
              <a:rPr lang="as-IN" sz="2000" dirty="0">
                <a:latin typeface="SutonnyMJ" pitchFamily="2" charset="0"/>
                <a:cs typeface="SutonnyMJ" pitchFamily="2" charset="0"/>
              </a:rPr>
              <a:t>ক্যাবল ব্যবহার না করে ব্যবহার করা সহজ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3140" y="457200"/>
            <a:ext cx="9139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Wi–Fi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এর সুবিধা</a:t>
            </a:r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Wi–Fi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এর অসুবিধা</a:t>
            </a:r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196" y="4267200"/>
            <a:ext cx="7317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SutonnyMJ" pitchFamily="2" charset="0"/>
              </a:rPr>
              <a:t>ডেটা</a:t>
            </a:r>
            <a:r>
              <a:rPr lang="en-US" sz="2000" dirty="0" smtClean="0">
                <a:latin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SutonnyMJ" pitchFamily="2" charset="0"/>
              </a:rPr>
              <a:t>ট্র্যান্সফারের</a:t>
            </a:r>
            <a:r>
              <a:rPr lang="en-US" sz="2000" dirty="0" smtClean="0">
                <a:latin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SutonnyMJ" pitchFamily="2" charset="0"/>
              </a:rPr>
              <a:t>গতি</a:t>
            </a:r>
            <a:r>
              <a:rPr lang="en-US" sz="2000" dirty="0" smtClean="0">
                <a:latin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SutonnyMJ" pitchFamily="2" charset="0"/>
              </a:rPr>
              <a:t>ধির</a:t>
            </a:r>
            <a:r>
              <a:rPr lang="en-US" sz="2000" dirty="0" smtClean="0">
                <a:latin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SutonnyMJ" pitchFamily="2" charset="0"/>
              </a:rPr>
              <a:t>গতি</a:t>
            </a:r>
            <a:r>
              <a:rPr lang="en-US" sz="2000" dirty="0" smtClean="0">
                <a:latin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SutonnyMJ" pitchFamily="2" charset="0"/>
              </a:rPr>
              <a:t>সম্পন্ন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নিরাপত্তা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ব্যবস্থা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খুব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দুর্বল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 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  <a:p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বিদ্যুৎ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খরচ অন্যান্য স্ট্যান্ডার্ডের তুলনায় বেশি</a:t>
            </a:r>
            <a:r>
              <a:rPr lang="as-IN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as-IN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85" y="141885"/>
            <a:ext cx="916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Wi</a:t>
            </a:r>
            <a:r>
              <a:rPr lang="en-US" sz="3200" b="1" dirty="0" smtClean="0">
                <a:solidFill>
                  <a:srgbClr val="00B050"/>
                </a:solidFill>
              </a:rPr>
              <a:t>–MAX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179" y="642499"/>
            <a:ext cx="906362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Wi–MAX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/>
              <a:t>এর</a:t>
            </a:r>
            <a:r>
              <a:rPr lang="en-US" sz="2200" dirty="0" smtClean="0"/>
              <a:t> </a:t>
            </a:r>
            <a:r>
              <a:rPr lang="en-US" sz="2200" dirty="0" err="1"/>
              <a:t>পূর্ণরূপ</a:t>
            </a:r>
            <a:r>
              <a:rPr lang="en-US" sz="2200" dirty="0"/>
              <a:t> </a:t>
            </a:r>
            <a:r>
              <a:rPr lang="en-US" sz="2200" dirty="0" err="1"/>
              <a:t>হলো</a:t>
            </a:r>
            <a:r>
              <a:rPr lang="en-US" sz="2200" dirty="0"/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Worldwide</a:t>
            </a:r>
            <a:r>
              <a:rPr lang="en-US" sz="2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Interoperability</a:t>
            </a:r>
            <a:r>
              <a:rPr lang="en-US" sz="2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Microwave</a:t>
            </a:r>
            <a:r>
              <a:rPr lang="en-US" sz="2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2200" dirty="0" smtClean="0"/>
              <a:t>। </a:t>
            </a:r>
            <a:r>
              <a:rPr lang="en-US" sz="2200" dirty="0" err="1" smtClean="0"/>
              <a:t>এটি</a:t>
            </a:r>
            <a:r>
              <a:rPr lang="en-US" sz="2200" dirty="0" smtClean="0"/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IEEE-802.16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/>
              <a:t>স্ট্যান্ডার্ডের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ওয়্যারলেস</a:t>
            </a:r>
            <a:r>
              <a:rPr lang="en-US" sz="2200" dirty="0" smtClean="0"/>
              <a:t> </a:t>
            </a:r>
            <a:r>
              <a:rPr lang="en-US" sz="2200" dirty="0" err="1" smtClean="0"/>
              <a:t>মেট্রোপলিটন</a:t>
            </a:r>
            <a:r>
              <a:rPr lang="en-US" sz="2200" dirty="0" smtClean="0"/>
              <a:t> </a:t>
            </a:r>
            <a:r>
              <a:rPr lang="en-US" sz="2200" dirty="0" err="1" smtClean="0"/>
              <a:t>এরিয়া</a:t>
            </a:r>
            <a:r>
              <a:rPr lang="en-US" sz="2200" dirty="0" smtClean="0"/>
              <a:t> </a:t>
            </a:r>
            <a:r>
              <a:rPr lang="en-US" sz="2200" dirty="0" err="1" smtClean="0"/>
              <a:t>নেটওয়ার্ক</a:t>
            </a:r>
            <a:r>
              <a:rPr lang="en-US" sz="2200" dirty="0" smtClean="0"/>
              <a:t> </a:t>
            </a:r>
            <a:r>
              <a:rPr lang="en-US" sz="2200" dirty="0" err="1" smtClean="0"/>
              <a:t>প্রোটকল</a:t>
            </a:r>
            <a:r>
              <a:rPr lang="en-US" sz="2200" dirty="0" smtClean="0"/>
              <a:t> </a:t>
            </a:r>
            <a:r>
              <a:rPr lang="en-US" sz="2200" dirty="0" err="1" smtClean="0"/>
              <a:t>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ফিক্সড</a:t>
            </a:r>
            <a:r>
              <a:rPr lang="en-US" sz="2200" dirty="0" smtClean="0"/>
              <a:t> ও </a:t>
            </a:r>
            <a:r>
              <a:rPr lang="en-US" sz="2200" dirty="0" err="1" smtClean="0"/>
              <a:t>মোবাইল</a:t>
            </a:r>
            <a:r>
              <a:rPr lang="en-US" sz="2200" dirty="0" smtClean="0"/>
              <a:t> </a:t>
            </a:r>
            <a:r>
              <a:rPr lang="en-US" sz="2200" dirty="0" err="1" smtClean="0"/>
              <a:t>ইন্টারনেট</a:t>
            </a:r>
            <a:r>
              <a:rPr lang="en-US" sz="2200" dirty="0" smtClean="0"/>
              <a:t> এ </a:t>
            </a:r>
            <a:r>
              <a:rPr lang="en-US" sz="2200" dirty="0" err="1" smtClean="0"/>
              <a:t>ব্যবহৃত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426243" y="230286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Wi–MAX </a:t>
            </a:r>
            <a:r>
              <a:rPr lang="en-US" sz="2800" b="1" dirty="0" err="1" smtClean="0">
                <a:solidFill>
                  <a:srgbClr val="00B050"/>
                </a:solidFill>
              </a:rPr>
              <a:t>সুবিধা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" y="2911201"/>
            <a:ext cx="9067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অপেক্ষাকৃত</a:t>
            </a:r>
            <a:r>
              <a:rPr lang="en-US" dirty="0" smtClean="0"/>
              <a:t> </a:t>
            </a:r>
            <a:r>
              <a:rPr lang="en-US" dirty="0" err="1" smtClean="0"/>
              <a:t>অধিক</a:t>
            </a:r>
            <a:r>
              <a:rPr lang="en-US" dirty="0" smtClean="0"/>
              <a:t> </a:t>
            </a:r>
            <a:r>
              <a:rPr lang="en-US" dirty="0" err="1" smtClean="0"/>
              <a:t>মানসম্মত</a:t>
            </a:r>
            <a:r>
              <a:rPr lang="en-US" dirty="0" smtClean="0"/>
              <a:t> ও </a:t>
            </a:r>
            <a:r>
              <a:rPr lang="en-US" dirty="0" err="1" smtClean="0"/>
              <a:t>নিরাপত্তা</a:t>
            </a:r>
            <a:r>
              <a:rPr lang="en-US" dirty="0" smtClean="0"/>
              <a:t> </a:t>
            </a:r>
            <a:r>
              <a:rPr lang="en-US" dirty="0" err="1" smtClean="0"/>
              <a:t>সংবলিত</a:t>
            </a:r>
            <a:r>
              <a:rPr lang="en-US" dirty="0" smtClean="0"/>
              <a:t> </a:t>
            </a:r>
            <a:r>
              <a:rPr lang="en-US" dirty="0" err="1" smtClean="0"/>
              <a:t>ওয়্যারলেস</a:t>
            </a:r>
            <a:r>
              <a:rPr lang="en-US" dirty="0" smtClean="0"/>
              <a:t> </a:t>
            </a:r>
            <a:r>
              <a:rPr lang="en-US" dirty="0" err="1" smtClean="0"/>
              <a:t>প্রোটোকল</a:t>
            </a:r>
            <a:r>
              <a:rPr lang="en-US" dirty="0" smtClean="0"/>
              <a:t>।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সিগন্যাল</a:t>
            </a:r>
            <a:r>
              <a:rPr lang="en-US" sz="2000" dirty="0" smtClean="0"/>
              <a:t> </a:t>
            </a:r>
            <a:r>
              <a:rPr lang="en-US" sz="2000" dirty="0" err="1"/>
              <a:t>নয়েজ</a:t>
            </a:r>
            <a:r>
              <a:rPr lang="en-US" sz="2000" dirty="0"/>
              <a:t> </a:t>
            </a:r>
            <a:r>
              <a:rPr lang="en-US" sz="2000" dirty="0" err="1"/>
              <a:t>কম</a:t>
            </a:r>
            <a:r>
              <a:rPr lang="en-US" sz="2000" dirty="0"/>
              <a:t>, </a:t>
            </a:r>
            <a:r>
              <a:rPr lang="en-US" sz="2000" dirty="0" err="1"/>
              <a:t>মাল্টিফাংশনাল</a:t>
            </a:r>
            <a:r>
              <a:rPr lang="en-US" sz="2000" dirty="0"/>
              <a:t> </a:t>
            </a:r>
            <a:r>
              <a:rPr lang="en-US" sz="2000" dirty="0" err="1"/>
              <a:t>সুবিধা</a:t>
            </a:r>
            <a:r>
              <a:rPr lang="en-US" sz="2000" dirty="0"/>
              <a:t> </a:t>
            </a:r>
            <a:r>
              <a:rPr lang="en-US" sz="2000" dirty="0" err="1"/>
              <a:t>প্রদান</a:t>
            </a:r>
            <a:r>
              <a:rPr lang="en-US" sz="2000" dirty="0"/>
              <a:t> </a:t>
            </a:r>
            <a:r>
              <a:rPr lang="en-US" sz="2000" dirty="0" err="1"/>
              <a:t>করে</a:t>
            </a:r>
            <a:r>
              <a:rPr lang="en-US" sz="2000" dirty="0"/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শতাধিক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ব্যবহারকারী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বেস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স্টেশন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ব্যবহার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পারে</a:t>
            </a:r>
            <a:r>
              <a:rPr lang="en-US" sz="2000" dirty="0" smtClean="0"/>
              <a:t>।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err="1" smtClean="0"/>
              <a:t>কারী</a:t>
            </a:r>
            <a:r>
              <a:rPr lang="en-US" dirty="0" smtClean="0"/>
              <a:t> </a:t>
            </a:r>
            <a:r>
              <a:rPr lang="en-US" dirty="0" err="1" smtClean="0"/>
              <a:t>অধিক</a:t>
            </a:r>
            <a:r>
              <a:rPr lang="en-US" dirty="0" smtClean="0"/>
              <a:t> </a:t>
            </a:r>
            <a:r>
              <a:rPr lang="en-US" dirty="0" err="1" smtClean="0"/>
              <a:t>দ্রুত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" y="47159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Wi–MAX </a:t>
            </a:r>
            <a:r>
              <a:rPr lang="en-US" sz="2800" b="1" dirty="0" err="1" smtClean="0">
                <a:solidFill>
                  <a:srgbClr val="00B050"/>
                </a:solidFill>
              </a:rPr>
              <a:t>অসুবিধা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199" y="5103674"/>
            <a:ext cx="83200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দূরত্ব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একাধিক</a:t>
            </a:r>
            <a:r>
              <a:rPr lang="en-US" dirty="0" smtClean="0"/>
              <a:t> </a:t>
            </a:r>
            <a:r>
              <a:rPr lang="en-US" dirty="0" err="1" smtClean="0"/>
              <a:t>বেস</a:t>
            </a:r>
            <a:r>
              <a:rPr lang="en-US" dirty="0" smtClean="0"/>
              <a:t> </a:t>
            </a:r>
            <a:r>
              <a:rPr lang="en-US" dirty="0" err="1" smtClean="0"/>
              <a:t>স্টেশনের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খারাপ</a:t>
            </a:r>
            <a:r>
              <a:rPr lang="en-US" dirty="0" smtClean="0"/>
              <a:t> </a:t>
            </a:r>
            <a:r>
              <a:rPr lang="en-US" dirty="0" err="1" smtClean="0"/>
              <a:t>আবহাওয়াতে</a:t>
            </a:r>
            <a:r>
              <a:rPr lang="en-US" dirty="0" smtClean="0"/>
              <a:t> </a:t>
            </a:r>
            <a:r>
              <a:rPr lang="en-US" dirty="0" err="1"/>
              <a:t>সিগন্যাল</a:t>
            </a:r>
            <a:r>
              <a:rPr lang="en-US" dirty="0"/>
              <a:t> </a:t>
            </a:r>
            <a:r>
              <a:rPr lang="en-US" dirty="0" err="1"/>
              <a:t>সমস্যা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দেয়</a:t>
            </a:r>
            <a:r>
              <a:rPr lang="en-US" dirty="0"/>
              <a:t>।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/>
              <a:t>ওয়্যারলেস</a:t>
            </a:r>
            <a:r>
              <a:rPr lang="en-US" dirty="0"/>
              <a:t> </a:t>
            </a:r>
            <a:r>
              <a:rPr lang="en-US" dirty="0" err="1"/>
              <a:t>যন্ত্রপাতিতে</a:t>
            </a:r>
            <a:r>
              <a:rPr lang="en-US" dirty="0"/>
              <a:t> </a:t>
            </a:r>
            <a:r>
              <a:rPr lang="en-US" dirty="0" err="1"/>
              <a:t>বাধার</a:t>
            </a:r>
            <a:r>
              <a:rPr lang="en-US" dirty="0"/>
              <a:t> </a:t>
            </a:r>
            <a:r>
              <a:rPr lang="en-US" dirty="0" err="1"/>
              <a:t>সৃষ্টি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অধিক</a:t>
            </a:r>
            <a:r>
              <a:rPr lang="en-US" dirty="0" smtClean="0"/>
              <a:t> </a:t>
            </a:r>
            <a:r>
              <a:rPr lang="en-US" dirty="0" err="1"/>
              <a:t>ব্যয়বহুল</a:t>
            </a:r>
            <a:r>
              <a:rPr lang="en-US" dirty="0"/>
              <a:t> ও </a:t>
            </a:r>
            <a:r>
              <a:rPr lang="en-US" dirty="0" err="1"/>
              <a:t>রক্ষণাবেক্ষণ</a:t>
            </a:r>
            <a:r>
              <a:rPr lang="en-US" dirty="0"/>
              <a:t> </a:t>
            </a:r>
            <a:r>
              <a:rPr lang="en-US" dirty="0" err="1"/>
              <a:t>খরচ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58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381000"/>
            <a:ext cx="9144000" cy="6858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একক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endParaRPr lang="en-US" sz="4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96691" y="1447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Wi–Fi</a:t>
            </a:r>
            <a:r>
              <a:rPr lang="es-ES_tradnl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s-ES_tradnl" sz="28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s-ES_tradnl" sz="2800" dirty="0" smtClean="0">
                <a:latin typeface="SutonnyMJ" pitchFamily="2" charset="0"/>
                <a:cs typeface="SutonnyMJ" pitchFamily="2" charset="0"/>
              </a:rPr>
              <a:t>?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2341959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2.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Monotype Sorts" charset="2"/>
              </a:rPr>
              <a:t>Wi-MAX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800" y="1371600"/>
            <a:ext cx="3733800" cy="255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400</Words>
  <Application>Microsoft Office PowerPoint</Application>
  <PresentationFormat>On-screen Show (4:3)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Monotype Sorts</vt:lpstr>
      <vt:lpstr>SutonnyMJ</vt:lpstr>
      <vt:lpstr>Times New Roman</vt:lpstr>
      <vt:lpstr>Trebuchet MS</vt:lpstr>
      <vt:lpstr>Virinda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2021-03-03T01:25:26Z</dcterms:created>
  <dcterms:modified xsi:type="dcterms:W3CDTF">2021-03-18T00:28:44Z</dcterms:modified>
</cp:coreProperties>
</file>