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0" r:id="rId3"/>
    <p:sldId id="261" r:id="rId4"/>
    <p:sldId id="274" r:id="rId5"/>
    <p:sldId id="260" r:id="rId6"/>
    <p:sldId id="259" r:id="rId7"/>
    <p:sldId id="264" r:id="rId8"/>
    <p:sldId id="292" r:id="rId9"/>
    <p:sldId id="293" r:id="rId10"/>
    <p:sldId id="277" r:id="rId11"/>
    <p:sldId id="278" r:id="rId12"/>
    <p:sldId id="294" r:id="rId13"/>
    <p:sldId id="262" r:id="rId14"/>
    <p:sldId id="266" r:id="rId15"/>
    <p:sldId id="275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B2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BEE47-324E-4326-B32D-BC8EBEA3E757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71793-0534-4F0A-882E-C93CCA69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08DCE-463A-405B-ACD5-77285D93C7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71793-0534-4F0A-882E-C93CCA6970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71793-0534-4F0A-882E-C93CCA6970D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8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71793-0534-4F0A-882E-C93CCA6970D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25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71793-0534-4F0A-882E-C93CCA6970D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2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67FA9C-A3B1-4720-A78A-5EA4F0ACD53A}"/>
              </a:ext>
            </a:extLst>
          </p:cNvPr>
          <p:cNvSpPr txBox="1"/>
          <p:nvPr/>
        </p:nvSpPr>
        <p:spPr>
          <a:xfrm>
            <a:off x="2114844" y="439825"/>
            <a:ext cx="649575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7030A0"/>
                </a:solidFill>
                <a:latin typeface="NikoshBAN"/>
              </a:rPr>
              <a:t>আজকের</a:t>
            </a:r>
            <a:r>
              <a:rPr lang="en-US" sz="5400" b="1" dirty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BAN"/>
              </a:rPr>
              <a:t>ক্লাসে</a:t>
            </a:r>
            <a:r>
              <a:rPr lang="en-US" sz="1350" b="1" dirty="0">
                <a:solidFill>
                  <a:srgbClr val="7030A0"/>
                </a:solidFill>
                <a:latin typeface="NikoshBAN"/>
              </a:rPr>
              <a:t> </a:t>
            </a:r>
          </a:p>
          <a:p>
            <a:pPr algn="ctr"/>
            <a:endParaRPr lang="en-US" sz="1350" dirty="0">
              <a:latin typeface="+mj-lt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24BBCA12-E176-4425-B19D-64168001B621}"/>
              </a:ext>
            </a:extLst>
          </p:cNvPr>
          <p:cNvSpPr/>
          <p:nvPr/>
        </p:nvSpPr>
        <p:spPr>
          <a:xfrm>
            <a:off x="66821" y="307535"/>
            <a:ext cx="8696179" cy="6110640"/>
          </a:xfrm>
          <a:prstGeom prst="frame">
            <a:avLst>
              <a:gd name="adj1" fmla="val 183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0D14CB-B49F-4BA9-85DF-D3D5E343E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610" y="6025435"/>
            <a:ext cx="8883747" cy="392739"/>
          </a:xfrm>
          <a:prstGeom prst="rect">
            <a:avLst/>
          </a:prstGeo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C2AB7109-EF96-4F7A-A1F3-AB31F7815F68}"/>
              </a:ext>
            </a:extLst>
          </p:cNvPr>
          <p:cNvSpPr/>
          <p:nvPr/>
        </p:nvSpPr>
        <p:spPr>
          <a:xfrm>
            <a:off x="-133643" y="37123"/>
            <a:ext cx="9144000" cy="6550465"/>
          </a:xfrm>
          <a:prstGeom prst="frame">
            <a:avLst>
              <a:gd name="adj1" fmla="val 345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1550DAB-75C4-4821-B5B3-072CBDAEBA39}"/>
              </a:ext>
            </a:extLst>
          </p:cNvPr>
          <p:cNvSpPr/>
          <p:nvPr/>
        </p:nvSpPr>
        <p:spPr>
          <a:xfrm>
            <a:off x="3250516" y="1325906"/>
            <a:ext cx="3657600" cy="116019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স্বাগতম</a:t>
            </a:r>
            <a:r>
              <a:rPr lang="en-US" sz="5400" dirty="0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AC3EB8-0D61-4D17-B215-59911BDDC7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1"/>
          <a:stretch/>
        </p:blipFill>
        <p:spPr>
          <a:xfrm>
            <a:off x="4886178" y="2552700"/>
            <a:ext cx="3876822" cy="33214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30FCDB-5D61-491A-9093-C4AFD8DEC0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465" y="436295"/>
            <a:ext cx="1780735" cy="2201100"/>
          </a:xfrm>
          <a:prstGeom prst="rect">
            <a:avLst/>
          </a:prstGeom>
        </p:spPr>
      </p:pic>
      <p:pic>
        <p:nvPicPr>
          <p:cNvPr id="1026" name="Picture 2" descr="H.D. Public School">
            <a:extLst>
              <a:ext uri="{FF2B5EF4-FFF2-40B4-BE49-F238E27FC236}">
                <a16:creationId xmlns:a16="http://schemas.microsoft.com/office/drawing/2014/main" id="{7B5D7DF6-C5E7-455D-84E1-6DB45C4D0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52700"/>
            <a:ext cx="4190999" cy="323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79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8763000" cy="5334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" name="Oval 2"/>
          <p:cNvSpPr/>
          <p:nvPr/>
        </p:nvSpPr>
        <p:spPr>
          <a:xfrm>
            <a:off x="3505200" y="5791200"/>
            <a:ext cx="3048000" cy="533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গতানুগতিক</a:t>
            </a:r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E1A0C0D1-D622-4FBC-854C-FD56DEFFD79F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670EB68C-51F4-4912-8EA9-F2872C7FD3B3}"/>
              </a:ext>
            </a:extLst>
          </p:cNvPr>
          <p:cNvSpPr/>
          <p:nvPr/>
        </p:nvSpPr>
        <p:spPr>
          <a:xfrm>
            <a:off x="66235" y="114300"/>
            <a:ext cx="8935329" cy="6553200"/>
          </a:xfrm>
          <a:prstGeom prst="frame">
            <a:avLst>
              <a:gd name="adj1" fmla="val 243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676069-7331-45C3-AD21-651538F50FC1}"/>
              </a:ext>
            </a:extLst>
          </p:cNvPr>
          <p:cNvSpPr/>
          <p:nvPr/>
        </p:nvSpPr>
        <p:spPr>
          <a:xfrm>
            <a:off x="228600" y="304800"/>
            <a:ext cx="8534400" cy="7620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শিক্ষাক্ষেত্রে তথ্য ও যোগাযোগ প্রযুক্তি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3131"/>
            <a:ext cx="8229600" cy="588146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Oval 2"/>
          <p:cNvSpPr/>
          <p:nvPr/>
        </p:nvSpPr>
        <p:spPr>
          <a:xfrm>
            <a:off x="3048000" y="5867400"/>
            <a:ext cx="3764280" cy="5474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প্রযুক্তির  মাধ্যমে 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ED50DAC3-CB5C-4DEB-800C-093C942EF92D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1708FB01-FFD0-4BC0-A1B7-85C7E152821E}"/>
              </a:ext>
            </a:extLst>
          </p:cNvPr>
          <p:cNvSpPr/>
          <p:nvPr/>
        </p:nvSpPr>
        <p:spPr>
          <a:xfrm>
            <a:off x="76200" y="76200"/>
            <a:ext cx="8915400" cy="6553200"/>
          </a:xfrm>
          <a:prstGeom prst="frame">
            <a:avLst>
              <a:gd name="adj1" fmla="val 479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16A4C0-8CFD-40FF-BE17-FDD1A76BE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0933"/>
            <a:ext cx="8686800" cy="6434667"/>
          </a:xfrm>
          <a:prstGeom prst="rect">
            <a:avLst/>
          </a:prstGeom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BFB8CB96-D7EF-48F8-BE3D-BD4A1674F220}"/>
              </a:ext>
            </a:extLst>
          </p:cNvPr>
          <p:cNvSpPr/>
          <p:nvPr/>
        </p:nvSpPr>
        <p:spPr>
          <a:xfrm>
            <a:off x="-5862" y="76200"/>
            <a:ext cx="9144000" cy="6858000"/>
          </a:xfrm>
          <a:prstGeom prst="frame">
            <a:avLst>
              <a:gd name="adj1" fmla="val 1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69969" cy="3409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3769969" cy="3409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191000" cy="5486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8600"/>
            <a:ext cx="4343400" cy="5334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143000" y="3200401"/>
            <a:ext cx="1371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বুক</a:t>
            </a:r>
            <a:r>
              <a:rPr lang="en-US" b="1" i="1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3657600"/>
            <a:ext cx="2895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866410A9-0D3D-410D-B258-27682C39C710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54A9BF6F-7433-44C9-9689-E7D61C01592E}"/>
              </a:ext>
            </a:extLst>
          </p:cNvPr>
          <p:cNvSpPr/>
          <p:nvPr/>
        </p:nvSpPr>
        <p:spPr>
          <a:xfrm>
            <a:off x="152400" y="95250"/>
            <a:ext cx="8839200" cy="6629400"/>
          </a:xfrm>
          <a:prstGeom prst="frame">
            <a:avLst>
              <a:gd name="adj1" fmla="val 358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28800"/>
            <a:ext cx="83058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(ক)  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চিকিৎসা ক্ষেত্রে</a:t>
            </a:r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কোথায়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তথ্য ও যোগাযোগ প্রযুক্তি</a:t>
            </a:r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ব্যবহৃত হচ্ছে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লেখ।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83058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                   </a:t>
            </a:r>
            <a:r>
              <a:rPr lang="en-US" sz="5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দলগত</a:t>
            </a:r>
            <a:r>
              <a:rPr 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ea typeface="Calibri"/>
                <a:cs typeface="NikoshBAN"/>
              </a:rPr>
              <a:t>কাজ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ea typeface="Calibri"/>
              <a:cs typeface="Vrinda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BA65EDF7-1820-49C0-BEB2-58D780B8B817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5DE5CD-C91B-48D0-90BA-26FEB52D9462}"/>
              </a:ext>
            </a:extLst>
          </p:cNvPr>
          <p:cNvSpPr txBox="1"/>
          <p:nvPr/>
        </p:nvSpPr>
        <p:spPr>
          <a:xfrm>
            <a:off x="457200" y="3233783"/>
            <a:ext cx="8305800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খ )   </a:t>
            </a:r>
            <a:r>
              <a:rPr lang="bn-BD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শিক্ষাক্ষেত্রে তথ্য ও যোগাযোগ প্রযুক্তির 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২টি </a:t>
            </a:r>
            <a:r>
              <a:rPr lang="bn-BD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6D4C463-6F5E-4B94-B425-E7966C491B41}"/>
              </a:ext>
            </a:extLst>
          </p:cNvPr>
          <p:cNvSpPr/>
          <p:nvPr/>
        </p:nvSpPr>
        <p:spPr>
          <a:xfrm>
            <a:off x="76200" y="76200"/>
            <a:ext cx="8991600" cy="6629400"/>
          </a:xfrm>
          <a:prstGeom prst="frame">
            <a:avLst>
              <a:gd name="adj1" fmla="val 51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D2276B-9FCD-4F35-BD0E-8E2F58D195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953000"/>
            <a:ext cx="83820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4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632325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endParaRPr lang="en-US" sz="1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B3974E21-C6A9-4647-8DD2-00F9E8520CF7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D4841FA7-2821-4524-8082-0DEB68C63E78}"/>
              </a:ext>
            </a:extLst>
          </p:cNvPr>
          <p:cNvSpPr/>
          <p:nvPr/>
        </p:nvSpPr>
        <p:spPr>
          <a:xfrm>
            <a:off x="152400" y="76200"/>
            <a:ext cx="8839200" cy="6507162"/>
          </a:xfrm>
          <a:prstGeom prst="frame">
            <a:avLst>
              <a:gd name="adj1" fmla="val 385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0969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950" y="1942237"/>
            <a:ext cx="838200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BD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চিকিৎসা ক্ষেত্রে</a:t>
            </a:r>
            <a:r>
              <a:rPr lang="bn-IN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কোথায়</a:t>
            </a:r>
            <a:r>
              <a:rPr lang="bn-BD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তথ্য ও</a:t>
            </a: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 প্রযুক্তি</a:t>
            </a:r>
            <a:r>
              <a:rPr lang="bn-IN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ব্যবহৃত হচ্ছে</a:t>
            </a: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। 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DF9329DC-9FA4-463F-AD7F-89B2C7BDB247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B5E8D5C0-3657-4530-BE51-722567D0DA0E}"/>
              </a:ext>
            </a:extLst>
          </p:cNvPr>
          <p:cNvSpPr/>
          <p:nvPr/>
        </p:nvSpPr>
        <p:spPr>
          <a:xfrm>
            <a:off x="76200" y="76201"/>
            <a:ext cx="8953500" cy="6507162"/>
          </a:xfrm>
          <a:prstGeom prst="frame">
            <a:avLst>
              <a:gd name="adj1" fmla="val 382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63F180-F6B6-41C8-AAD1-CBD3F626AE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038600"/>
            <a:ext cx="8382000" cy="2362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9144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latin typeface="NikoshBAN" panose="02000000000000000000"/>
                <a:cs typeface="NikoshBAN" pitchFamily="2" charset="0"/>
              </a:rPr>
              <a:t>ধন্যবাদ</a:t>
            </a:r>
            <a:endParaRPr lang="en-US" sz="8000" dirty="0">
              <a:latin typeface="NikoshBAN" panose="0200000000000000000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F2BA60CC-881D-454D-9C53-D793367A1506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0C52869F-E4B1-466A-887B-23CB76F4A947}"/>
              </a:ext>
            </a:extLst>
          </p:cNvPr>
          <p:cNvSpPr/>
          <p:nvPr/>
        </p:nvSpPr>
        <p:spPr>
          <a:xfrm>
            <a:off x="76200" y="76200"/>
            <a:ext cx="8991600" cy="6553200"/>
          </a:xfrm>
          <a:prstGeom prst="frame">
            <a:avLst>
              <a:gd name="adj1" fmla="val 198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D33A6B5-34EA-4012-A537-2609496A2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8534400" cy="52578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78832"/>
            <a:ext cx="8423908" cy="106182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NikoshBAN"/>
              </a:rPr>
              <a:t>পরিচিতি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263" y="1440655"/>
            <a:ext cx="4336805" cy="56426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bn-BD" sz="3600" dirty="0">
                <a:latin typeface="NikoshBAN" panose="02000000000000000000"/>
              </a:rPr>
              <a:t>   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491" y="1440655"/>
            <a:ext cx="4135462" cy="58381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err="1">
                <a:latin typeface="NikoshBAN"/>
              </a:rPr>
              <a:t>পাঠ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পরিচিতি</a:t>
            </a:r>
            <a:r>
              <a:rPr lang="en-US" sz="2800" dirty="0">
                <a:latin typeface="NikoshBAN"/>
              </a:rPr>
              <a:t> </a:t>
            </a:r>
          </a:p>
        </p:txBody>
      </p:sp>
      <p:sp>
        <p:nvSpPr>
          <p:cNvPr id="7" name="Frame 6"/>
          <p:cNvSpPr/>
          <p:nvPr/>
        </p:nvSpPr>
        <p:spPr>
          <a:xfrm flipH="1">
            <a:off x="168812" y="172329"/>
            <a:ext cx="8806375" cy="6477000"/>
          </a:xfrm>
          <a:prstGeom prst="frame">
            <a:avLst>
              <a:gd name="adj1" fmla="val 279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786" y="2207927"/>
            <a:ext cx="742950" cy="10121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softEdge rad="112500"/>
          </a:effectLst>
        </p:spPr>
      </p:pic>
      <p:sp>
        <p:nvSpPr>
          <p:cNvPr id="11" name="Rounded Rectangle 10"/>
          <p:cNvSpPr/>
          <p:nvPr/>
        </p:nvSpPr>
        <p:spPr>
          <a:xfrm>
            <a:off x="360046" y="1974348"/>
            <a:ext cx="3907154" cy="3816852"/>
          </a:xfrm>
          <a:prstGeom prst="roundRect">
            <a:avLst>
              <a:gd name="adj" fmla="val 65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NikoshBAN"/>
              </a:rPr>
              <a:t>শিক্ষক</a:t>
            </a:r>
            <a:r>
              <a:rPr lang="en-US" sz="2800" b="1" dirty="0">
                <a:latin typeface="NikoshBAN"/>
              </a:rPr>
              <a:t> </a:t>
            </a:r>
            <a:r>
              <a:rPr lang="en-US" sz="2800" b="1" dirty="0" err="1">
                <a:latin typeface="NikoshBAN"/>
              </a:rPr>
              <a:t>পরিচিতি</a:t>
            </a:r>
            <a:endParaRPr lang="bn-BD" sz="2800" b="1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24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15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bn-BD" sz="1500" u="sng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ctr"/>
            <a:endParaRPr lang="en-US" sz="21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শাহানাজ</a:t>
            </a:r>
            <a:r>
              <a:rPr lang="en-US" sz="28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বেগম</a:t>
            </a:r>
            <a:endParaRPr lang="en-US" sz="28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সহকারি</a:t>
            </a:r>
            <a:r>
              <a:rPr lang="en-US" sz="21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শিক্ষক</a:t>
            </a:r>
            <a:endParaRPr lang="en-US" sz="21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হাজী</a:t>
            </a:r>
            <a:r>
              <a:rPr lang="en-US" sz="21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হেলাল</a:t>
            </a:r>
            <a:r>
              <a:rPr lang="en-US" sz="21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উদ্দিন</a:t>
            </a:r>
            <a:r>
              <a:rPr lang="en-US" sz="21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বালিকা</a:t>
            </a:r>
            <a:r>
              <a:rPr lang="en-US" sz="21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উচ্চ</a:t>
            </a:r>
            <a:r>
              <a:rPr lang="en-US" sz="21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বিদ্যালয়</a:t>
            </a:r>
            <a:endParaRPr lang="en-US" sz="21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2100" b="1" u="sng" dirty="0" err="1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তারাকান্দা,ময়মনসিংহ</a:t>
            </a:r>
            <a:r>
              <a:rPr lang="en-US" sz="2100" b="1" u="sng" dirty="0">
                <a:solidFill>
                  <a:schemeClr val="tx1"/>
                </a:solidFill>
                <a:latin typeface="NikoshBAN" panose="02000000000000000000"/>
                <a:cs typeface="NikoshBAN" pitchFamily="2" charset="0"/>
              </a:rPr>
              <a:t>।  </a:t>
            </a:r>
          </a:p>
          <a:p>
            <a:pPr algn="ctr"/>
            <a:endParaRPr lang="bn-IN" sz="2100" b="1" u="sng" dirty="0">
              <a:solidFill>
                <a:schemeClr val="tx1"/>
              </a:solidFill>
              <a:latin typeface="NikoshBAN" panose="02000000000000000000"/>
              <a:cs typeface="NikoshBAN" pitchFamily="2" charset="0"/>
            </a:endParaRPr>
          </a:p>
          <a:p>
            <a:pPr algn="ctr"/>
            <a:br>
              <a:rPr lang="bn-BD" sz="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48518" y="1974349"/>
            <a:ext cx="3935435" cy="3689368"/>
          </a:xfrm>
          <a:prstGeom prst="roundRect">
            <a:avLst>
              <a:gd name="adj" fmla="val 3002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2700" b="1" dirty="0">
                <a:latin typeface="NikoshBAN" pitchFamily="2" charset="0"/>
                <a:cs typeface="NikoshBAN" pitchFamily="2" charset="0"/>
              </a:rPr>
              <a:t>শ্রেণীঃ-</a:t>
            </a:r>
            <a:r>
              <a:rPr lang="en-US" sz="2700" b="1" dirty="0" err="1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27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700" b="1" dirty="0">
                <a:latin typeface="NikoshBAN" pitchFamily="2" charset="0"/>
                <a:cs typeface="NikoshBAN" pitchFamily="2" charset="0"/>
              </a:rPr>
              <a:t>বিষয়ঃ-ICT </a:t>
            </a:r>
          </a:p>
          <a:p>
            <a:pPr algn="ctr">
              <a:defRPr/>
            </a:pPr>
            <a:r>
              <a:rPr lang="en-US" sz="2700" b="1" dirty="0">
                <a:latin typeface="NikoshBAN" pitchFamily="2" charset="0"/>
                <a:cs typeface="NikoshBAN" pitchFamily="2" charset="0"/>
              </a:rPr>
              <a:t>অধ্যায়ঃ১ম </a:t>
            </a:r>
          </a:p>
          <a:p>
            <a:pPr algn="ctr">
              <a:defRPr/>
            </a:pPr>
            <a:r>
              <a:rPr lang="en-US" sz="2700" b="1" dirty="0">
                <a:latin typeface="NikoshBAN" pitchFamily="2" charset="0"/>
                <a:cs typeface="NikoshBAN" pitchFamily="2" charset="0"/>
              </a:rPr>
              <a:t>তারিখঃ১৮/০৩/২০২১</a:t>
            </a:r>
            <a:endParaRPr lang="bn-IN" sz="27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grass 2.jpg"/>
          <p:cNvPicPr>
            <a:picLocks noChangeAspect="1"/>
          </p:cNvPicPr>
          <p:nvPr/>
        </p:nvPicPr>
        <p:blipFill>
          <a:blip r:embed="rId5"/>
          <a:srcRect t="33918"/>
          <a:stretch>
            <a:fillRect/>
          </a:stretch>
        </p:blipFill>
        <p:spPr>
          <a:xfrm>
            <a:off x="360045" y="5663717"/>
            <a:ext cx="8423908" cy="815451"/>
          </a:xfrm>
          <a:prstGeom prst="rect">
            <a:avLst/>
          </a:prstGeom>
        </p:spPr>
      </p:pic>
      <p:pic>
        <p:nvPicPr>
          <p:cNvPr id="22" name="Picture 2" descr="C:\Users\Lotus\Pictures\ICT4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58768" y="2170857"/>
            <a:ext cx="1481112" cy="15629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8DB2D883-A873-4012-A2AD-B259B7E98BCB}"/>
              </a:ext>
            </a:extLst>
          </p:cNvPr>
          <p:cNvSpPr/>
          <p:nvPr/>
        </p:nvSpPr>
        <p:spPr>
          <a:xfrm>
            <a:off x="32528" y="62662"/>
            <a:ext cx="9111472" cy="6795338"/>
          </a:xfrm>
          <a:prstGeom prst="frame">
            <a:avLst>
              <a:gd name="adj1" fmla="val 195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EDD10B4E-3267-4007-AC49-BD19E6FFF45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2" r="21986"/>
          <a:stretch/>
        </p:blipFill>
        <p:spPr>
          <a:xfrm>
            <a:off x="4267200" y="2024467"/>
            <a:ext cx="523018" cy="3619704"/>
          </a:xfr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27174"/>
            <a:ext cx="4495800" cy="301279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21006"/>
            <a:ext cx="4343400" cy="301279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833771"/>
            <a:ext cx="4495800" cy="28542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927574"/>
            <a:ext cx="4343400" cy="28542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9D1CA4-FC6A-4462-908D-539DEB3D3513}"/>
              </a:ext>
            </a:extLst>
          </p:cNvPr>
          <p:cNvSpPr/>
          <p:nvPr/>
        </p:nvSpPr>
        <p:spPr>
          <a:xfrm>
            <a:off x="76200" y="70032"/>
            <a:ext cx="8991600" cy="65097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00FF"/>
                </a:solidFill>
              </a:rPr>
              <a:t>ছবি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গুলো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লক্ষ্য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কর</a:t>
            </a:r>
            <a:r>
              <a:rPr lang="en-US" sz="3600" dirty="0">
                <a:solidFill>
                  <a:srgbClr val="0000FF"/>
                </a:solidFill>
              </a:rPr>
              <a:t>- 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9447FA4D-ECB4-430F-B15E-3022285FE8D5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" y="-3518"/>
            <a:ext cx="91440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87923" y="1981200"/>
            <a:ext cx="8979878" cy="28956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E441066A-2195-4C23-9109-B0AE9177093B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BF6F0A-37D6-4891-BC24-684DCAEC6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953001"/>
            <a:ext cx="9067800" cy="1743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36442"/>
            <a:ext cx="8839200" cy="4731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</a:p>
          <a:p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১। 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প্রযুক্তির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শিক্ষাক্ষেত্রে তথ্য ও যোগাযোগ প্রযুক্তির ব্যবহার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করতে পারবে। 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চিকিৎসা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 তথ্য ও যোগাযোগ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প্রযুক্তির ব্যবহার বর্ণনা করতে পারবে।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6858000" cy="13078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/>
                <a:cs typeface="NikoshBAN" pitchFamily="2" charset="0"/>
              </a:rPr>
              <a:t>শিখন</a:t>
            </a:r>
            <a:r>
              <a:rPr lang="en-US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/>
                <a:cs typeface="NikoshBAN" pitchFamily="2" charset="0"/>
              </a:rPr>
              <a:t>ফল</a:t>
            </a:r>
            <a:r>
              <a:rPr lang="en-US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/>
                <a:cs typeface="NikoshBAN" pitchFamily="2" charset="0"/>
              </a:rPr>
              <a:t> 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1C96C27B-A72B-4006-B600-0D2C82E499B8}"/>
              </a:ext>
            </a:extLst>
          </p:cNvPr>
          <p:cNvSpPr/>
          <p:nvPr/>
        </p:nvSpPr>
        <p:spPr>
          <a:xfrm>
            <a:off x="0" y="-152400"/>
            <a:ext cx="9144000" cy="6781800"/>
          </a:xfrm>
          <a:prstGeom prst="frame">
            <a:avLst>
              <a:gd name="adj1" fmla="val 3453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7C79FDAF-16F2-485B-991D-1652A781F4AF}"/>
              </a:ext>
            </a:extLst>
          </p:cNvPr>
          <p:cNvSpPr/>
          <p:nvPr/>
        </p:nvSpPr>
        <p:spPr>
          <a:xfrm>
            <a:off x="152400" y="76200"/>
            <a:ext cx="8907194" cy="6553200"/>
          </a:xfrm>
          <a:prstGeom prst="frame">
            <a:avLst>
              <a:gd name="adj1" fmla="val 112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How to make a flower vase| paper craft |kagojer fuldani |Easy Paper  Vase|hater kaj|Paper Flower Vase - YouTube">
            <a:extLst>
              <a:ext uri="{FF2B5EF4-FFF2-40B4-BE49-F238E27FC236}">
                <a16:creationId xmlns:a16="http://schemas.microsoft.com/office/drawing/2014/main" id="{3DBE7717-E4B5-42AF-85D1-B31D1864B2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4" b="12500"/>
          <a:stretch/>
        </p:blipFill>
        <p:spPr bwMode="auto">
          <a:xfrm>
            <a:off x="7086600" y="152400"/>
            <a:ext cx="1828800" cy="130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6091" y="3704315"/>
            <a:ext cx="1314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 ছাত্র/ছাত্রী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15" y="1524000"/>
            <a:ext cx="4486498" cy="491122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13376"/>
            <a:ext cx="4296586" cy="50218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1567EFE8-580F-43AE-B668-31529B0606A7}"/>
              </a:ext>
            </a:extLst>
          </p:cNvPr>
          <p:cNvSpPr/>
          <p:nvPr/>
        </p:nvSpPr>
        <p:spPr>
          <a:xfrm>
            <a:off x="0" y="-22274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C6939AB1-3A41-4C66-86E8-279125370DB5}"/>
              </a:ext>
            </a:extLst>
          </p:cNvPr>
          <p:cNvSpPr/>
          <p:nvPr/>
        </p:nvSpPr>
        <p:spPr>
          <a:xfrm>
            <a:off x="76200" y="-56271"/>
            <a:ext cx="8991600" cy="6685671"/>
          </a:xfrm>
          <a:prstGeom prst="frame">
            <a:avLst>
              <a:gd name="adj1" fmla="val 130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4EAE0-5448-4540-B38A-DEE3605D816A}"/>
              </a:ext>
            </a:extLst>
          </p:cNvPr>
          <p:cNvSpPr/>
          <p:nvPr/>
        </p:nvSpPr>
        <p:spPr>
          <a:xfrm>
            <a:off x="152400" y="98474"/>
            <a:ext cx="8839200" cy="134932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1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5572780"/>
            <a:ext cx="3291758" cy="400110"/>
          </a:xfrm>
          <a:prstGeom prst="rect">
            <a:avLst/>
          </a:prstGeom>
          <a:solidFill>
            <a:srgbClr val="E33B29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প্রযুক্তির  মাধ্যমে চিকিৎসা </a:t>
            </a:r>
            <a:endParaRPr lang="en-US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641" y="176285"/>
            <a:ext cx="8564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চিকিৎসায়  তথ্য ও যোগাযোগ প্রযুক্তি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642" y="5526523"/>
            <a:ext cx="3291758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গতানুগতিক চিকিৎসা </a:t>
            </a:r>
            <a:endParaRPr lang="en-US" sz="2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1306272"/>
            <a:ext cx="4343400" cy="426650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1" y="1306272"/>
            <a:ext cx="4145117" cy="420589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C3D5BEFF-DC5E-45DB-A757-FBB67788E925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1171"/>
            </a:avLst>
          </a:prstGeom>
          <a:solidFill>
            <a:srgbClr val="E33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385ECA-CCCC-4B14-B88C-DCBB891FFC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49743"/>
            <a:ext cx="9067800" cy="646331"/>
          </a:xfrm>
          <a:prstGeom prst="rect">
            <a:avLst/>
          </a:prstGeo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CD1116B3-E591-4E91-98B5-52062491F835}"/>
              </a:ext>
            </a:extLst>
          </p:cNvPr>
          <p:cNvSpPr/>
          <p:nvPr/>
        </p:nvSpPr>
        <p:spPr>
          <a:xfrm>
            <a:off x="76201" y="76200"/>
            <a:ext cx="8991600" cy="6605515"/>
          </a:xfrm>
          <a:prstGeom prst="frame">
            <a:avLst>
              <a:gd name="adj1" fmla="val 19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1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EA4E48-9D12-4778-B9CC-DED34935F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6" y="478857"/>
            <a:ext cx="8274424" cy="59227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03AC6D0E-9C5D-4F03-9B09-20A94027625C}"/>
              </a:ext>
            </a:extLst>
          </p:cNvPr>
          <p:cNvSpPr/>
          <p:nvPr/>
        </p:nvSpPr>
        <p:spPr>
          <a:xfrm>
            <a:off x="-14068" y="0"/>
            <a:ext cx="9144000" cy="6858000"/>
          </a:xfrm>
          <a:prstGeom prst="frame">
            <a:avLst>
              <a:gd name="adj1" fmla="val 3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5EF75969-B7E2-4350-86E0-AAB932E9C127}"/>
              </a:ext>
            </a:extLst>
          </p:cNvPr>
          <p:cNvSpPr/>
          <p:nvPr/>
        </p:nvSpPr>
        <p:spPr>
          <a:xfrm>
            <a:off x="228600" y="228600"/>
            <a:ext cx="8686800" cy="6400800"/>
          </a:xfrm>
          <a:prstGeom prst="frame">
            <a:avLst>
              <a:gd name="adj1" fmla="val 24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1F29B0-BFB6-4A88-B35A-75E11F52C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0"/>
            <a:ext cx="8792150" cy="6400800"/>
          </a:xfrm>
          <a:prstGeom prst="rect">
            <a:avLst/>
          </a:prstGeo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0CDDAA2C-2307-437B-95E5-F4F8D742743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54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3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197</Words>
  <Application>Microsoft Office PowerPoint</Application>
  <PresentationFormat>On-screen Show (4:3)</PresentationFormat>
  <Paragraphs>59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পরিচিতি</vt:lpstr>
      <vt:lpstr>PowerPoint Presentation</vt:lpstr>
      <vt:lpstr>আজকের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 </vt:lpstr>
      <vt:lpstr>বাড়ির কাজ 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park BD</dc:creator>
  <cp:lastModifiedBy>ASUS</cp:lastModifiedBy>
  <cp:revision>110</cp:revision>
  <dcterms:created xsi:type="dcterms:W3CDTF">2006-08-16T00:00:00Z</dcterms:created>
  <dcterms:modified xsi:type="dcterms:W3CDTF">2021-03-18T13:15:56Z</dcterms:modified>
</cp:coreProperties>
</file>