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524" r:id="rId2"/>
    <p:sldId id="525" r:id="rId3"/>
    <p:sldId id="506" r:id="rId4"/>
    <p:sldId id="443" r:id="rId5"/>
    <p:sldId id="315" r:id="rId6"/>
    <p:sldId id="507" r:id="rId7"/>
    <p:sldId id="510" r:id="rId8"/>
    <p:sldId id="512" r:id="rId9"/>
    <p:sldId id="513" r:id="rId10"/>
    <p:sldId id="505" r:id="rId11"/>
    <p:sldId id="527" r:id="rId12"/>
    <p:sldId id="521" r:id="rId13"/>
    <p:sldId id="514" r:id="rId14"/>
    <p:sldId id="515" r:id="rId15"/>
    <p:sldId id="518" r:id="rId16"/>
    <p:sldId id="519" r:id="rId17"/>
    <p:sldId id="520" r:id="rId18"/>
    <p:sldId id="526" r:id="rId19"/>
    <p:sldId id="523" r:id="rId20"/>
    <p:sldId id="275" r:id="rId21"/>
    <p:sldId id="276" r:id="rId22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FF"/>
    <a:srgbClr val="CC3300"/>
    <a:srgbClr val="CC00FF"/>
    <a:srgbClr val="99FFCC"/>
    <a:srgbClr val="66FFCC"/>
    <a:srgbClr val="0000FF"/>
    <a:srgbClr val="FFCC99"/>
    <a:srgbClr val="FF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>
      <p:cViewPr varScale="1">
        <p:scale>
          <a:sx n="86" d="100"/>
          <a:sy n="86" d="100"/>
        </p:scale>
        <p:origin x="763" y="34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09BE6-4BF9-4B4B-A85E-F3CE581B61D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1722C1-BB6F-4052-A390-8440EA439FC9}">
      <dgm:prSet phldrT="[Text]" custT="1"/>
      <dgm:spPr/>
      <dgm:t>
        <a:bodyPr/>
        <a:lstStyle/>
        <a:p>
          <a:pPr algn="l"/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রাজস্ব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C255FD77-757A-4C19-987B-2EFD86ABD056}" type="parTrans" cxnId="{CF18536E-8E6F-4821-A369-5D1A75AB08B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FC3643-3C6C-4F85-B325-5A6CD6657C71}" type="sibTrans" cxnId="{CF18536E-8E6F-4821-A369-5D1A75AB08B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993CC-E7CA-47A7-9597-9C7F69CA0100}">
      <dgm:prSet phldrT="[Text]" custT="1"/>
      <dgm:spPr/>
      <dgm:t>
        <a:bodyPr/>
        <a:lstStyle/>
        <a:p>
          <a:pPr algn="l"/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নিয়মনীতি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যথাযথ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32059DFD-80F2-42F0-9668-7211B46BA870}" type="parTrans" cxnId="{DCB6FE67-39F9-40CC-AF42-0B3978F690A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9AD710-E55C-4149-9CCD-B3AD68AAA5DC}" type="sibTrans" cxnId="{DCB6FE67-39F9-40CC-AF42-0B3978F690AC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DCC341-F1D0-4117-BAF5-C63779A6003A}">
      <dgm:prSet phldrT="[Text]" custT="1"/>
      <dgm:spPr/>
      <dgm:t>
        <a:bodyPr/>
        <a:lstStyle/>
        <a:p>
          <a:pPr algn="l"/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উন্নয়নে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11B7AC0-EC37-4E79-82BD-2AA4FE220F89}" type="parTrans" cxnId="{F223456D-12C9-431E-BCAD-5115E3CBC85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283EC-D1BE-4688-AF99-6535ECA3F69E}" type="sibTrans" cxnId="{F223456D-12C9-431E-BCAD-5115E3CBC85F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0CF6BC-D4A3-4BC3-BCFB-A461C7363314}" type="pres">
      <dgm:prSet presAssocID="{53609BE6-4BF9-4B4B-A85E-F3CE581B61DD}" presName="Name0" presStyleCnt="0">
        <dgm:presLayoutVars>
          <dgm:dir/>
          <dgm:resizeHandles val="exact"/>
        </dgm:presLayoutVars>
      </dgm:prSet>
      <dgm:spPr/>
    </dgm:pt>
    <dgm:pt modelId="{5B79059E-30E8-4586-9C09-3E99A442FF70}" type="pres">
      <dgm:prSet presAssocID="{141722C1-BB6F-4052-A390-8440EA439FC9}" presName="composite" presStyleCnt="0"/>
      <dgm:spPr/>
    </dgm:pt>
    <dgm:pt modelId="{449972E1-F7A0-4007-8847-83AC4EFBA75E}" type="pres">
      <dgm:prSet presAssocID="{141722C1-BB6F-4052-A390-8440EA439FC9}" presName="rect1" presStyleLbl="trAlignAcc1" presStyleIdx="0" presStyleCnt="3" custScaleX="183765" custLinFactNeighborX="14680">
        <dgm:presLayoutVars>
          <dgm:bulletEnabled val="1"/>
        </dgm:presLayoutVars>
      </dgm:prSet>
      <dgm:spPr/>
    </dgm:pt>
    <dgm:pt modelId="{CC5D22A4-964B-4947-918A-6826CDED395B}" type="pres">
      <dgm:prSet presAssocID="{141722C1-BB6F-4052-A390-8440EA439FC9}" presName="rect2" presStyleLbl="fgImgPlace1" presStyleIdx="0" presStyleCnt="3" custLinFactX="-100000" custLinFactNeighborX="-116407" custLinFactNeighborY="131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9039972E-39D3-4F31-A8DE-D5584F0ADB96}" type="pres">
      <dgm:prSet presAssocID="{45FC3643-3C6C-4F85-B325-5A6CD6657C71}" presName="sibTrans" presStyleCnt="0"/>
      <dgm:spPr/>
    </dgm:pt>
    <dgm:pt modelId="{7C94870B-9116-481E-ABCE-891B45DDC45F}" type="pres">
      <dgm:prSet presAssocID="{9F9993CC-E7CA-47A7-9597-9C7F69CA0100}" presName="composite" presStyleCnt="0"/>
      <dgm:spPr/>
    </dgm:pt>
    <dgm:pt modelId="{46F70967-BAB4-4B03-B157-4AD763E57921}" type="pres">
      <dgm:prSet presAssocID="{9F9993CC-E7CA-47A7-9597-9C7F69CA0100}" presName="rect1" presStyleLbl="trAlignAcc1" presStyleIdx="1" presStyleCnt="3" custScaleX="187295" custLinFactNeighborX="13697">
        <dgm:presLayoutVars>
          <dgm:bulletEnabled val="1"/>
        </dgm:presLayoutVars>
      </dgm:prSet>
      <dgm:spPr/>
    </dgm:pt>
    <dgm:pt modelId="{A6B8855A-C339-4469-B8EA-E89814F9B789}" type="pres">
      <dgm:prSet presAssocID="{9F9993CC-E7CA-47A7-9597-9C7F69CA0100}" presName="rect2" presStyleLbl="fgImgPlace1" presStyleIdx="1" presStyleCnt="3" custLinFactX="-100000" custLinFactNeighborX="-116407" custLinFactNeighborY="1323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11C85ABB-84B1-49A9-AD43-39F82F19E56C}" type="pres">
      <dgm:prSet presAssocID="{0A9AD710-E55C-4149-9CCD-B3AD68AAA5DC}" presName="sibTrans" presStyleCnt="0"/>
      <dgm:spPr/>
    </dgm:pt>
    <dgm:pt modelId="{2DDB4B81-2B63-4310-875D-11C5E8D77741}" type="pres">
      <dgm:prSet presAssocID="{65DCC341-F1D0-4117-BAF5-C63779A6003A}" presName="composite" presStyleCnt="0"/>
      <dgm:spPr/>
    </dgm:pt>
    <dgm:pt modelId="{B678ABAF-CBC5-4F3D-B284-78CBC73BFBAD}" type="pres">
      <dgm:prSet presAssocID="{65DCC341-F1D0-4117-BAF5-C63779A6003A}" presName="rect1" presStyleLbl="trAlignAcc1" presStyleIdx="2" presStyleCnt="3" custScaleX="187390" custLinFactNeighborX="13648">
        <dgm:presLayoutVars>
          <dgm:bulletEnabled val="1"/>
        </dgm:presLayoutVars>
      </dgm:prSet>
      <dgm:spPr/>
    </dgm:pt>
    <dgm:pt modelId="{38466EF8-854A-4CD9-8722-66BD41238C70}" type="pres">
      <dgm:prSet presAssocID="{65DCC341-F1D0-4117-BAF5-C63779A6003A}" presName="rect2" presStyleLbl="fgImgPlace1" presStyleIdx="2" presStyleCnt="3" custLinFactX="-100000" custLinFactNeighborX="-116407" custLinFactNeighborY="1020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</dgm:ptLst>
  <dgm:cxnLst>
    <dgm:cxn modelId="{FA45171F-B374-497E-9BF3-08506F56DCCC}" type="presOf" srcId="{9F9993CC-E7CA-47A7-9597-9C7F69CA0100}" destId="{46F70967-BAB4-4B03-B157-4AD763E57921}" srcOrd="0" destOrd="0" presId="urn:microsoft.com/office/officeart/2008/layout/PictureStrips"/>
    <dgm:cxn modelId="{4720AC47-7C45-4FB7-8109-9F51EB3871BF}" type="presOf" srcId="{53609BE6-4BF9-4B4B-A85E-F3CE581B61DD}" destId="{EC0CF6BC-D4A3-4BC3-BCFB-A461C7363314}" srcOrd="0" destOrd="0" presId="urn:microsoft.com/office/officeart/2008/layout/PictureStrips"/>
    <dgm:cxn modelId="{DCB6FE67-39F9-40CC-AF42-0B3978F690AC}" srcId="{53609BE6-4BF9-4B4B-A85E-F3CE581B61DD}" destId="{9F9993CC-E7CA-47A7-9597-9C7F69CA0100}" srcOrd="1" destOrd="0" parTransId="{32059DFD-80F2-42F0-9668-7211B46BA870}" sibTransId="{0A9AD710-E55C-4149-9CCD-B3AD68AAA5DC}"/>
    <dgm:cxn modelId="{F223456D-12C9-431E-BCAD-5115E3CBC85F}" srcId="{53609BE6-4BF9-4B4B-A85E-F3CE581B61DD}" destId="{65DCC341-F1D0-4117-BAF5-C63779A6003A}" srcOrd="2" destOrd="0" parTransId="{811B7AC0-EC37-4E79-82BD-2AA4FE220F89}" sibTransId="{71C283EC-D1BE-4688-AF99-6535ECA3F69E}"/>
    <dgm:cxn modelId="{CF18536E-8E6F-4821-A369-5D1A75AB08BF}" srcId="{53609BE6-4BF9-4B4B-A85E-F3CE581B61DD}" destId="{141722C1-BB6F-4052-A390-8440EA439FC9}" srcOrd="0" destOrd="0" parTransId="{C255FD77-757A-4C19-987B-2EFD86ABD056}" sibTransId="{45FC3643-3C6C-4F85-B325-5A6CD6657C71}"/>
    <dgm:cxn modelId="{53B73690-8847-49DE-A941-37C1956363F8}" type="presOf" srcId="{141722C1-BB6F-4052-A390-8440EA439FC9}" destId="{449972E1-F7A0-4007-8847-83AC4EFBA75E}" srcOrd="0" destOrd="0" presId="urn:microsoft.com/office/officeart/2008/layout/PictureStrips"/>
    <dgm:cxn modelId="{A926D5F7-4D6B-4432-BC22-773BA60D9E76}" type="presOf" srcId="{65DCC341-F1D0-4117-BAF5-C63779A6003A}" destId="{B678ABAF-CBC5-4F3D-B284-78CBC73BFBAD}" srcOrd="0" destOrd="0" presId="urn:microsoft.com/office/officeart/2008/layout/PictureStrips"/>
    <dgm:cxn modelId="{3C18C9BC-9370-436A-A1EE-F8F15B64E253}" type="presParOf" srcId="{EC0CF6BC-D4A3-4BC3-BCFB-A461C7363314}" destId="{5B79059E-30E8-4586-9C09-3E99A442FF70}" srcOrd="0" destOrd="0" presId="urn:microsoft.com/office/officeart/2008/layout/PictureStrips"/>
    <dgm:cxn modelId="{9F1812E1-FEE7-4AA5-82B5-D398C7EEAA96}" type="presParOf" srcId="{5B79059E-30E8-4586-9C09-3E99A442FF70}" destId="{449972E1-F7A0-4007-8847-83AC4EFBA75E}" srcOrd="0" destOrd="0" presId="urn:microsoft.com/office/officeart/2008/layout/PictureStrips"/>
    <dgm:cxn modelId="{26DF06A1-E10B-48CA-B11E-B5064FE30816}" type="presParOf" srcId="{5B79059E-30E8-4586-9C09-3E99A442FF70}" destId="{CC5D22A4-964B-4947-918A-6826CDED395B}" srcOrd="1" destOrd="0" presId="urn:microsoft.com/office/officeart/2008/layout/PictureStrips"/>
    <dgm:cxn modelId="{ADE3EF1C-D417-4C27-A1A8-CDF4A1760B38}" type="presParOf" srcId="{EC0CF6BC-D4A3-4BC3-BCFB-A461C7363314}" destId="{9039972E-39D3-4F31-A8DE-D5584F0ADB96}" srcOrd="1" destOrd="0" presId="urn:microsoft.com/office/officeart/2008/layout/PictureStrips"/>
    <dgm:cxn modelId="{8D9F91DB-B23C-435D-A1E5-10A8FE04E122}" type="presParOf" srcId="{EC0CF6BC-D4A3-4BC3-BCFB-A461C7363314}" destId="{7C94870B-9116-481E-ABCE-891B45DDC45F}" srcOrd="2" destOrd="0" presId="urn:microsoft.com/office/officeart/2008/layout/PictureStrips"/>
    <dgm:cxn modelId="{300EF823-BF9E-4DB3-8A40-D019B3FB12FB}" type="presParOf" srcId="{7C94870B-9116-481E-ABCE-891B45DDC45F}" destId="{46F70967-BAB4-4B03-B157-4AD763E57921}" srcOrd="0" destOrd="0" presId="urn:microsoft.com/office/officeart/2008/layout/PictureStrips"/>
    <dgm:cxn modelId="{65F0EC81-84BF-496E-9D1B-C237B85936E5}" type="presParOf" srcId="{7C94870B-9116-481E-ABCE-891B45DDC45F}" destId="{A6B8855A-C339-4469-B8EA-E89814F9B789}" srcOrd="1" destOrd="0" presId="urn:microsoft.com/office/officeart/2008/layout/PictureStrips"/>
    <dgm:cxn modelId="{03244496-55C5-41BF-8088-7E648A3A78E7}" type="presParOf" srcId="{EC0CF6BC-D4A3-4BC3-BCFB-A461C7363314}" destId="{11C85ABB-84B1-49A9-AD43-39F82F19E56C}" srcOrd="3" destOrd="0" presId="urn:microsoft.com/office/officeart/2008/layout/PictureStrips"/>
    <dgm:cxn modelId="{12A8D3E8-5B8A-4002-A2F4-60F04443B4B3}" type="presParOf" srcId="{EC0CF6BC-D4A3-4BC3-BCFB-A461C7363314}" destId="{2DDB4B81-2B63-4310-875D-11C5E8D77741}" srcOrd="4" destOrd="0" presId="urn:microsoft.com/office/officeart/2008/layout/PictureStrips"/>
    <dgm:cxn modelId="{CAC408CB-3466-4559-9DE4-AF036F7519B5}" type="presParOf" srcId="{2DDB4B81-2B63-4310-875D-11C5E8D77741}" destId="{B678ABAF-CBC5-4F3D-B284-78CBC73BFBAD}" srcOrd="0" destOrd="0" presId="urn:microsoft.com/office/officeart/2008/layout/PictureStrips"/>
    <dgm:cxn modelId="{7296F8BE-C487-4078-873B-738504D74209}" type="presParOf" srcId="{2DDB4B81-2B63-4310-875D-11C5E8D77741}" destId="{38466EF8-854A-4CD9-8722-66BD41238C70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972E1-F7A0-4007-8847-83AC4EFBA75E}">
      <dsp:nvSpPr>
        <dsp:cNvPr id="0" name=""/>
        <dsp:cNvSpPr/>
      </dsp:nvSpPr>
      <dsp:spPr>
        <a:xfrm>
          <a:off x="1575290" y="204070"/>
          <a:ext cx="6316858" cy="10742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59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নিয়মিত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রাজস্ব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575290" y="204070"/>
        <a:ext cx="6316858" cy="1074207"/>
      </dsp:txXfrm>
    </dsp:sp>
    <dsp:sp modelId="{CC5D22A4-964B-4947-918A-6826CDED395B}">
      <dsp:nvSpPr>
        <dsp:cNvPr id="0" name=""/>
        <dsp:cNvSpPr/>
      </dsp:nvSpPr>
      <dsp:spPr>
        <a:xfrm>
          <a:off x="739876" y="197206"/>
          <a:ext cx="751945" cy="11279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70967-BAB4-4B03-B157-4AD763E57921}">
      <dsp:nvSpPr>
        <dsp:cNvPr id="0" name=""/>
        <dsp:cNvSpPr/>
      </dsp:nvSpPr>
      <dsp:spPr>
        <a:xfrm>
          <a:off x="1480829" y="1556379"/>
          <a:ext cx="6438200" cy="10742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59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নিয়মনীতি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যথাযথ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1480829" y="1556379"/>
        <a:ext cx="6438200" cy="1074207"/>
      </dsp:txXfrm>
    </dsp:sp>
    <dsp:sp modelId="{A6B8855A-C339-4469-B8EA-E89814F9B789}">
      <dsp:nvSpPr>
        <dsp:cNvPr id="0" name=""/>
        <dsp:cNvSpPr/>
      </dsp:nvSpPr>
      <dsp:spPr>
        <a:xfrm>
          <a:off x="739876" y="1550518"/>
          <a:ext cx="751945" cy="112791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8ABAF-CBC5-4F3D-B284-78CBC73BFBAD}">
      <dsp:nvSpPr>
        <dsp:cNvPr id="0" name=""/>
        <dsp:cNvSpPr/>
      </dsp:nvSpPr>
      <dsp:spPr>
        <a:xfrm>
          <a:off x="1477512" y="2908687"/>
          <a:ext cx="6441466" cy="107420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597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কর্মসংস্থান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উন্নয়নে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অবদান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1477512" y="2908687"/>
        <a:ext cx="6441466" cy="1074207"/>
      </dsp:txXfrm>
    </dsp:sp>
    <dsp:sp modelId="{38466EF8-854A-4CD9-8722-66BD41238C70}">
      <dsp:nvSpPr>
        <dsp:cNvPr id="0" name=""/>
        <dsp:cNvSpPr/>
      </dsp:nvSpPr>
      <dsp:spPr>
        <a:xfrm>
          <a:off x="739876" y="2868662"/>
          <a:ext cx="751945" cy="11279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6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5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6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0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0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53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3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89308" y="1051562"/>
            <a:ext cx="5051384" cy="9787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7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7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6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7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7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76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5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16909"/>
              </p:ext>
            </p:extLst>
          </p:nvPr>
        </p:nvGraphicFramePr>
        <p:xfrm>
          <a:off x="990600" y="1600200"/>
          <a:ext cx="9525000" cy="3834132"/>
        </p:xfrm>
        <a:graphic>
          <a:graphicData uri="http://schemas.openxmlformats.org/drawingml/2006/table">
            <a:tbl>
              <a:tblPr firstRow="1" bandRow="1"/>
              <a:tblGrid>
                <a:gridCol w="687372">
                  <a:extLst>
                    <a:ext uri="{9D8B030D-6E8A-4147-A177-3AD203B41FA5}">
                      <a16:colId xmlns:a16="http://schemas.microsoft.com/office/drawing/2014/main" val="1725603063"/>
                    </a:ext>
                  </a:extLst>
                </a:gridCol>
                <a:gridCol w="8837628">
                  <a:extLst>
                    <a:ext uri="{9D8B030D-6E8A-4147-A177-3AD203B41FA5}">
                      <a16:colId xmlns:a16="http://schemas.microsoft.com/office/drawing/2014/main" val="756449566"/>
                    </a:ext>
                  </a:extLst>
                </a:gridCol>
              </a:tblGrid>
              <a:tr h="611542">
                <a:tc gridSpan="2">
                  <a:txBody>
                    <a:bodyPr/>
                    <a:lstStyle/>
                    <a:p>
                      <a:pPr algn="ctr"/>
                      <a:endParaRPr lang="en-US" sz="28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76680"/>
                  </a:ext>
                </a:extLst>
              </a:tr>
              <a:tr h="6445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জনগণের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সমর্থনে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ওপর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স্থায়িত্ব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মুনাফা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নির্ভরশীল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415285"/>
                  </a:ext>
                </a:extLst>
              </a:tr>
              <a:tr h="6445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ব্যবসায়ীও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সমাজের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আওতাভূক্ত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তারও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দায়িত্ব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পালন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974384"/>
                  </a:ext>
                </a:extLst>
              </a:tr>
              <a:tr h="6445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জনগণের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জীবনযাত্রার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উন্নত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পরিধি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বৃদ্ধি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030848"/>
                  </a:ext>
                </a:extLst>
              </a:tr>
              <a:tr h="6445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সমাজ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থেকে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ব্যবসায়ীরা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সুবিধা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ভোগ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বিধায়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তারও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কিছু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করণীয়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আছে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627097"/>
                  </a:ext>
                </a:extLst>
              </a:tr>
              <a:tr h="6445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দায়িত্ব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পালনে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সুনাম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বৃদ্ধি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</a:t>
                      </a:r>
                      <a:r>
                        <a:rPr lang="en-US" sz="2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2534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457200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49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3505200" y="228600"/>
            <a:ext cx="4572000" cy="838200"/>
          </a:xfrm>
          <a:prstGeom prst="bevel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4034" y="5638800"/>
            <a:ext cx="844056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লেখ।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4039"/>
            <a:ext cx="6096000" cy="4095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70166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6600" y="-533400"/>
            <a:ext cx="7926160" cy="7188585"/>
            <a:chOff x="3503840" y="-533400"/>
            <a:chExt cx="7926160" cy="71885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4"/>
            <a:stretch/>
          </p:blipFill>
          <p:spPr>
            <a:xfrm>
              <a:off x="3503840" y="-533400"/>
              <a:ext cx="7926160" cy="7188585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3900714" y="838200"/>
              <a:ext cx="7086600" cy="4724400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1d09e4autosav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990600"/>
            <a:ext cx="6781800" cy="43869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67000" y="57150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দেখি: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5392"/>
            <a:ext cx="3477933" cy="49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34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27032">
        <p15:prstTrans prst="curtains"/>
      </p:transition>
    </mc:Choice>
    <mc:Fallback xmlns="">
      <p:transition spd="slow" advTm="127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33400"/>
            <a:ext cx="9448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83932931"/>
              </p:ext>
            </p:extLst>
          </p:nvPr>
        </p:nvGraphicFramePr>
        <p:xfrm>
          <a:off x="2209800" y="1371600"/>
          <a:ext cx="8458200" cy="4031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2375647" y="1593550"/>
            <a:ext cx="533400" cy="38032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288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5D22A4-964B-4947-918A-6826CDED3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CC5D22A4-964B-4947-918A-6826CDED3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49972E1-F7A0-4007-8847-83AC4EFBA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449972E1-F7A0-4007-8847-83AC4EFBA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B8855A-C339-4469-B8EA-E89814F9B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A6B8855A-C339-4469-B8EA-E89814F9B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F70967-BAB4-4B03-B157-4AD763E57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46F70967-BAB4-4B03-B157-4AD763E57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466EF8-854A-4CD9-8722-66BD41238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38466EF8-854A-4CD9-8722-66BD41238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78ABAF-CBC5-4F3D-B284-78CBC73BF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B678ABAF-CBC5-4F3D-B284-78CBC73BFB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9067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148284"/>
            <a:ext cx="533400" cy="52534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800" y="1058714"/>
            <a:ext cx="9220200" cy="822960"/>
            <a:chOff x="1828800" y="1058714"/>
            <a:chExt cx="8991600" cy="822960"/>
          </a:xfrm>
        </p:grpSpPr>
        <p:sp>
          <p:nvSpPr>
            <p:cNvPr id="3" name="Rounded Rectangle 2"/>
            <p:cNvSpPr/>
            <p:nvPr/>
          </p:nvSpPr>
          <p:spPr>
            <a:xfrm>
              <a:off x="1828800" y="1058714"/>
              <a:ext cx="914400" cy="822960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43200" y="1148284"/>
              <a:ext cx="8077200" cy="6724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সমাজে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প্রয়োজনে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মানসম্মত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পণ্য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উৎপাদন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0" y="1973525"/>
            <a:ext cx="8534400" cy="822960"/>
            <a:chOff x="1828800" y="1973525"/>
            <a:chExt cx="8534400" cy="822960"/>
          </a:xfrm>
        </p:grpSpPr>
        <p:sp>
          <p:nvSpPr>
            <p:cNvPr id="9" name="Rounded Rectangle 8"/>
            <p:cNvSpPr/>
            <p:nvPr/>
          </p:nvSpPr>
          <p:spPr>
            <a:xfrm>
              <a:off x="1828800" y="1973525"/>
              <a:ext cx="914400" cy="82296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743200" y="2047940"/>
              <a:ext cx="7620000" cy="6724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কর্মসংস্থানের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সুযোগ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28800" y="2888336"/>
            <a:ext cx="8534400" cy="822960"/>
            <a:chOff x="1828800" y="2888336"/>
            <a:chExt cx="8534400" cy="822960"/>
          </a:xfrm>
        </p:grpSpPr>
        <p:sp>
          <p:nvSpPr>
            <p:cNvPr id="10" name="Rounded Rectangle 9"/>
            <p:cNvSpPr/>
            <p:nvPr/>
          </p:nvSpPr>
          <p:spPr>
            <a:xfrm>
              <a:off x="1828800" y="2888336"/>
              <a:ext cx="914400" cy="82296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43200" y="2962141"/>
              <a:ext cx="7620000" cy="6724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জনহিতকর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কাজে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সহায়তা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28800" y="3803147"/>
            <a:ext cx="8534400" cy="822960"/>
            <a:chOff x="1828800" y="3803147"/>
            <a:chExt cx="8534400" cy="822960"/>
          </a:xfrm>
        </p:grpSpPr>
        <p:sp>
          <p:nvSpPr>
            <p:cNvPr id="11" name="Rounded Rectangle 10"/>
            <p:cNvSpPr/>
            <p:nvPr/>
          </p:nvSpPr>
          <p:spPr>
            <a:xfrm>
              <a:off x="1828800" y="3803147"/>
              <a:ext cx="914400" cy="82296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43200" y="3878412"/>
              <a:ext cx="7620000" cy="6724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দূর্যোগে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জনগণের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পাশে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দাঁড়ানো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28800" y="4739229"/>
            <a:ext cx="8534400" cy="822960"/>
            <a:chOff x="1828800" y="4739229"/>
            <a:chExt cx="8534400" cy="822960"/>
          </a:xfrm>
        </p:grpSpPr>
        <p:sp>
          <p:nvSpPr>
            <p:cNvPr id="8" name="Rounded Rectangle 7"/>
            <p:cNvSpPr/>
            <p:nvPr/>
          </p:nvSpPr>
          <p:spPr>
            <a:xfrm>
              <a:off x="1828800" y="4739229"/>
              <a:ext cx="914400" cy="82296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743200" y="4813034"/>
              <a:ext cx="7620000" cy="6724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পরিবেশ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দূষণ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এলাকাকে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রক্ষা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28800" y="5654040"/>
            <a:ext cx="8534400" cy="822960"/>
            <a:chOff x="1828800" y="5654040"/>
            <a:chExt cx="8534400" cy="822960"/>
          </a:xfrm>
        </p:grpSpPr>
        <p:sp>
          <p:nvSpPr>
            <p:cNvPr id="12" name="Rounded Rectangle 11"/>
            <p:cNvSpPr/>
            <p:nvPr/>
          </p:nvSpPr>
          <p:spPr>
            <a:xfrm>
              <a:off x="1828800" y="5654040"/>
              <a:ext cx="914400" cy="822960"/>
            </a:xfrm>
            <a:prstGeom prst="roundRect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43200" y="5729305"/>
              <a:ext cx="7620000" cy="67243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পণ্যের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মজুতদারি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042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"/>
            <a:ext cx="9753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93620" y="1444774"/>
            <a:ext cx="8070762" cy="1005840"/>
            <a:chOff x="2293620" y="1444774"/>
            <a:chExt cx="8070762" cy="1005840"/>
          </a:xfrm>
        </p:grpSpPr>
        <p:sp>
          <p:nvSpPr>
            <p:cNvPr id="3" name="Rounded Rectangle 2"/>
            <p:cNvSpPr/>
            <p:nvPr/>
          </p:nvSpPr>
          <p:spPr>
            <a:xfrm>
              <a:off x="2293620" y="1444774"/>
              <a:ext cx="1645920" cy="1005840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39540" y="1611478"/>
              <a:ext cx="6424842" cy="6724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পণ্যের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স্থিতিশীল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রাখা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93620" y="2591905"/>
            <a:ext cx="8070762" cy="1005840"/>
            <a:chOff x="2293620" y="2591905"/>
            <a:chExt cx="8070762" cy="1005840"/>
          </a:xfrm>
        </p:grpSpPr>
        <p:sp>
          <p:nvSpPr>
            <p:cNvPr id="9" name="Rounded Rectangle 8"/>
            <p:cNvSpPr/>
            <p:nvPr/>
          </p:nvSpPr>
          <p:spPr>
            <a:xfrm>
              <a:off x="2293620" y="2591905"/>
              <a:ext cx="1645920" cy="1005840"/>
            </a:xfrm>
            <a:prstGeom prst="round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939540" y="2737516"/>
              <a:ext cx="6424842" cy="6724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মানসম্মত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পণ্য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0" y="3733456"/>
            <a:ext cx="8078382" cy="1005840"/>
            <a:chOff x="2286000" y="3733456"/>
            <a:chExt cx="8078382" cy="1005840"/>
          </a:xfrm>
        </p:grpSpPr>
        <p:sp>
          <p:nvSpPr>
            <p:cNvPr id="10" name="Rounded Rectangle 9"/>
            <p:cNvSpPr/>
            <p:nvPr/>
          </p:nvSpPr>
          <p:spPr>
            <a:xfrm>
              <a:off x="2286000" y="3733456"/>
              <a:ext cx="1645920" cy="100584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939540" y="3899569"/>
              <a:ext cx="6424842" cy="6724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পণ্য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সামগ্রী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প্রাপ্তি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সহজতর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93620" y="4875007"/>
            <a:ext cx="8070762" cy="1005840"/>
            <a:chOff x="2293620" y="4875007"/>
            <a:chExt cx="8070762" cy="1005840"/>
          </a:xfrm>
        </p:grpSpPr>
        <p:sp>
          <p:nvSpPr>
            <p:cNvPr id="11" name="Rounded Rectangle 10"/>
            <p:cNvSpPr/>
            <p:nvPr/>
          </p:nvSpPr>
          <p:spPr>
            <a:xfrm>
              <a:off x="2293620" y="4875007"/>
              <a:ext cx="1645920" cy="1005840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39540" y="5029933"/>
              <a:ext cx="6424842" cy="6724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পণ্য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সংক্রান্ত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সরবরাহ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72992" y="990600"/>
            <a:ext cx="533400" cy="548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ক্রেতা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ভোক্তাদের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56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9144000" cy="6096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514600" y="990600"/>
            <a:ext cx="8077200" cy="1005840"/>
            <a:chOff x="2514600" y="990600"/>
            <a:chExt cx="8077200" cy="1005840"/>
          </a:xfrm>
        </p:grpSpPr>
        <p:sp>
          <p:nvSpPr>
            <p:cNvPr id="3" name="Rounded Rectangle 2"/>
            <p:cNvSpPr/>
            <p:nvPr/>
          </p:nvSpPr>
          <p:spPr>
            <a:xfrm>
              <a:off x="2514600" y="990600"/>
              <a:ext cx="1645920" cy="1005840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88318" y="1156370"/>
              <a:ext cx="6403482" cy="6724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উপযুক্ত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পারিশ্রমিক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সুবিধা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দান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14600" y="2069051"/>
            <a:ext cx="7472545" cy="1005840"/>
            <a:chOff x="2514600" y="2069051"/>
            <a:chExt cx="7472545" cy="1005840"/>
          </a:xfrm>
        </p:grpSpPr>
        <p:sp>
          <p:nvSpPr>
            <p:cNvPr id="9" name="Rounded Rectangle 8"/>
            <p:cNvSpPr/>
            <p:nvPr/>
          </p:nvSpPr>
          <p:spPr>
            <a:xfrm>
              <a:off x="2514600" y="2069051"/>
              <a:ext cx="1645920" cy="100584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152900" y="2297909"/>
              <a:ext cx="5834245" cy="6724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চাকরির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নিরাপত্তা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বিধান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04510" y="3192660"/>
            <a:ext cx="7466611" cy="1005840"/>
            <a:chOff x="2504510" y="3192660"/>
            <a:chExt cx="7466611" cy="1005840"/>
          </a:xfrm>
        </p:grpSpPr>
        <p:sp>
          <p:nvSpPr>
            <p:cNvPr id="10" name="Rounded Rectangle 9"/>
            <p:cNvSpPr/>
            <p:nvPr/>
          </p:nvSpPr>
          <p:spPr>
            <a:xfrm>
              <a:off x="2504510" y="3192660"/>
              <a:ext cx="1645920" cy="1005840"/>
            </a:xfrm>
            <a:prstGeom prst="round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152898" y="3352800"/>
              <a:ext cx="5818223" cy="6724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উপযুক্ত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পরিবে</a:t>
              </a:r>
              <a:r>
                <a:rPr lang="bn-IN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14600" y="4283739"/>
            <a:ext cx="7470580" cy="1005840"/>
            <a:chOff x="2514600" y="4283739"/>
            <a:chExt cx="7470580" cy="1005840"/>
          </a:xfrm>
        </p:grpSpPr>
        <p:sp>
          <p:nvSpPr>
            <p:cNvPr id="11" name="Rounded Rectangle 10"/>
            <p:cNvSpPr/>
            <p:nvPr/>
          </p:nvSpPr>
          <p:spPr>
            <a:xfrm>
              <a:off x="2514600" y="4283739"/>
              <a:ext cx="1645920" cy="100584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66957" y="4439526"/>
              <a:ext cx="5818223" cy="6724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প্রশিক্ষ</a:t>
              </a:r>
              <a:r>
                <a:rPr lang="bn-IN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পদোন্নতির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905000" y="985878"/>
            <a:ext cx="609600" cy="5405678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04510" y="5385716"/>
            <a:ext cx="7466611" cy="1005840"/>
            <a:chOff x="2504510" y="5385716"/>
            <a:chExt cx="7466611" cy="1005840"/>
          </a:xfrm>
        </p:grpSpPr>
        <p:sp>
          <p:nvSpPr>
            <p:cNvPr id="17" name="Rounded Rectangle 16"/>
            <p:cNvSpPr/>
            <p:nvPr/>
          </p:nvSpPr>
          <p:spPr>
            <a:xfrm>
              <a:off x="2504510" y="5385716"/>
              <a:ext cx="1645920" cy="1005840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152898" y="5552421"/>
              <a:ext cx="5818223" cy="672431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বাসস্থান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চিকিৎসার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ব্যবস্থা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950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228600"/>
            <a:ext cx="10210800" cy="60960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দায়বদ্ধতামূলক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6" y="1013012"/>
            <a:ext cx="3657600" cy="2415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75" y="1013012"/>
            <a:ext cx="3491565" cy="2415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013012"/>
            <a:ext cx="3657600" cy="2415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" y="3572436"/>
            <a:ext cx="3675529" cy="2447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775" y="3572436"/>
            <a:ext cx="3478118" cy="2447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572436"/>
            <a:ext cx="3657600" cy="2447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457200" y="6044625"/>
            <a:ext cx="104394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554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 dir="u"/>
      </p:transition>
    </mc:Choice>
    <mc:Fallback>
      <p:transition spd="slow">
        <p:pull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3505200" y="228600"/>
            <a:ext cx="4724400" cy="838200"/>
          </a:xfrm>
          <a:prstGeom prst="bevel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892225"/>
            <a:ext cx="109728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দায়বদ্ধতামূলক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 লেখ।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28" y="1219200"/>
            <a:ext cx="6873072" cy="4419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84264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BC418E-A70E-40A8-A5C2-C8B758E68B8D}"/>
              </a:ext>
            </a:extLst>
          </p:cNvPr>
          <p:cNvSpPr txBox="1"/>
          <p:nvPr/>
        </p:nvSpPr>
        <p:spPr>
          <a:xfrm>
            <a:off x="242047" y="1901993"/>
            <a:ext cx="6369286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8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কোনটিকে</a:t>
            </a:r>
            <a:r>
              <a:rPr lang="en-US" sz="28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000" spc="-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bn-IN" sz="2800" kern="10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kern="1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42046" y="2805319"/>
            <a:ext cx="897815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A3DD36-1B13-4E3F-A543-353B1F93EB66}"/>
              </a:ext>
            </a:extLst>
          </p:cNvPr>
          <p:cNvSpPr txBox="1"/>
          <p:nvPr/>
        </p:nvSpPr>
        <p:spPr>
          <a:xfrm>
            <a:off x="9430871" y="1901993"/>
            <a:ext cx="174496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9430869" y="2815742"/>
            <a:ext cx="174496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Ethos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089BA-1F3D-412F-8762-AE2212C09600}"/>
              </a:ext>
            </a:extLst>
          </p:cNvPr>
          <p:cNvSpPr txBox="1"/>
          <p:nvPr/>
        </p:nvSpPr>
        <p:spPr>
          <a:xfrm>
            <a:off x="242047" y="3780797"/>
            <a:ext cx="6834753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621A1F-2ABD-4A2A-9E3D-7DDBD08D7746}"/>
              </a:ext>
            </a:extLst>
          </p:cNvPr>
          <p:cNvSpPr txBox="1"/>
          <p:nvPr/>
        </p:nvSpPr>
        <p:spPr>
          <a:xfrm>
            <a:off x="9453282" y="3780797"/>
            <a:ext cx="174496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57B81-6360-4EDA-BDAD-A20331762BA2}"/>
              </a:ext>
            </a:extLst>
          </p:cNvPr>
          <p:cNvSpPr txBox="1"/>
          <p:nvPr/>
        </p:nvSpPr>
        <p:spPr>
          <a:xfrm>
            <a:off x="242048" y="4582180"/>
            <a:ext cx="876299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জনকল্যাণে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190E6-349A-4536-91B9-423B6C590E77}"/>
              </a:ext>
            </a:extLst>
          </p:cNvPr>
          <p:cNvSpPr txBox="1"/>
          <p:nvPr/>
        </p:nvSpPr>
        <p:spPr>
          <a:xfrm>
            <a:off x="9462247" y="4582180"/>
            <a:ext cx="1744962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ব্যবসায়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599242"/>
            <a:ext cx="3352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9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14" grpId="0" animBg="1"/>
      <p:bldP spid="15" grpId="0"/>
      <p:bldP spid="16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39000" y="1360728"/>
            <a:ext cx="1673884" cy="20682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20676"/>
            <a:ext cx="2072301" cy="2478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234440" y="3598974"/>
            <a:ext cx="4572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5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5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 পটুয়াখালী।</a:t>
            </a:r>
          </a:p>
          <a:p>
            <a:pPr algn="ctr"/>
            <a:r>
              <a:rPr lang="bn-IN" sz="256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  <a:endParaRPr lang="bn-IN" sz="19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1462" y="3598975"/>
            <a:ext cx="35369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ব্যবসায় উদ্যোগ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০২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১৮/০৩/২০২১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278559"/>
            <a:ext cx="237744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3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43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5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3657600" y="304800"/>
            <a:ext cx="4114800" cy="838200"/>
          </a:xfrm>
          <a:prstGeom prst="bevel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4957647"/>
            <a:ext cx="1089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প্রতিযোগিতামূলক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40781"/>
            <a:ext cx="5638800" cy="37382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1"/>
          <a:stretch/>
        </p:blipFill>
        <p:spPr>
          <a:xfrm>
            <a:off x="1371600" y="1600200"/>
            <a:ext cx="8839200" cy="4800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2"/>
          <p:cNvSpPr/>
          <p:nvPr/>
        </p:nvSpPr>
        <p:spPr>
          <a:xfrm>
            <a:off x="1752600" y="304800"/>
            <a:ext cx="7696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57001"/>
            <a:ext cx="3962400" cy="25540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88" y="3518439"/>
            <a:ext cx="2895600" cy="23218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44" y="3500510"/>
            <a:ext cx="2895600" cy="23397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500510"/>
            <a:ext cx="3200400" cy="23218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9072"/>
            <a:ext cx="3978909" cy="2589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Rectangle 8"/>
          <p:cNvSpPr/>
          <p:nvPr/>
        </p:nvSpPr>
        <p:spPr>
          <a:xfrm>
            <a:off x="3193246" y="228600"/>
            <a:ext cx="5112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1219200" y="228600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5957047"/>
            <a:ext cx="4586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6020039"/>
            <a:ext cx="1112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জনকল্যাণমূলক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8014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3340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/>
          <a:stretch/>
        </p:blipFill>
        <p:spPr>
          <a:xfrm>
            <a:off x="2438399" y="1600200"/>
            <a:ext cx="6808199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431" y="1942673"/>
            <a:ext cx="3945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0" y="796846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577167"/>
            <a:ext cx="11049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পক্ষের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দায়বদ্ধতাগুলো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দায়বদ্ধতামূলক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36812"/>
            <a:ext cx="3505200" cy="24921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41" y="936812"/>
            <a:ext cx="3491753" cy="24921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b="6466"/>
          <a:stretch/>
        </p:blipFill>
        <p:spPr>
          <a:xfrm>
            <a:off x="7620000" y="954741"/>
            <a:ext cx="3505200" cy="24949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Rectangle 6"/>
          <p:cNvSpPr/>
          <p:nvPr/>
        </p:nvSpPr>
        <p:spPr>
          <a:xfrm>
            <a:off x="1447800" y="2680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43201" y="3429000"/>
            <a:ext cx="5650481" cy="899694"/>
            <a:chOff x="2743201" y="3483887"/>
            <a:chExt cx="4876799" cy="899694"/>
          </a:xfrm>
        </p:grpSpPr>
        <p:sp>
          <p:nvSpPr>
            <p:cNvPr id="18" name="Horizontal Scroll 17"/>
            <p:cNvSpPr/>
            <p:nvPr/>
          </p:nvSpPr>
          <p:spPr>
            <a:xfrm>
              <a:off x="2743201" y="3483887"/>
              <a:ext cx="4876799" cy="899694"/>
            </a:xfrm>
            <a:prstGeom prst="horizontalScroll">
              <a:avLst/>
            </a:prstGeom>
            <a:pattFill prst="pct90">
              <a:fgClr>
                <a:srgbClr val="FF99FF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12246" y="3657600"/>
              <a:ext cx="48077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q"/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সমাজের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কর্তব্য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8000" y="4267200"/>
            <a:ext cx="5867400" cy="899694"/>
            <a:chOff x="2900082" y="4461840"/>
            <a:chExt cx="4876799" cy="899694"/>
          </a:xfrm>
        </p:grpSpPr>
        <p:sp>
          <p:nvSpPr>
            <p:cNvPr id="22" name="Horizontal Scroll 21"/>
            <p:cNvSpPr/>
            <p:nvPr/>
          </p:nvSpPr>
          <p:spPr>
            <a:xfrm>
              <a:off x="2900082" y="4461840"/>
              <a:ext cx="4876799" cy="899694"/>
            </a:xfrm>
            <a:prstGeom prst="horizontalScroll">
              <a:avLst/>
            </a:prstGeom>
            <a:pattFill prst="pct90">
              <a:fgClr>
                <a:srgbClr val="FF99FF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01937" y="4659039"/>
              <a:ext cx="4696503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সমাজের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দেওয়া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18277" y="5105400"/>
            <a:ext cx="6359123" cy="899694"/>
            <a:chOff x="3200400" y="4828369"/>
            <a:chExt cx="4876799" cy="899694"/>
          </a:xfrm>
        </p:grpSpPr>
        <p:sp>
          <p:nvSpPr>
            <p:cNvPr id="27" name="Horizontal Scroll 26"/>
            <p:cNvSpPr/>
            <p:nvPr/>
          </p:nvSpPr>
          <p:spPr>
            <a:xfrm>
              <a:off x="3200400" y="4828369"/>
              <a:ext cx="4876799" cy="899694"/>
            </a:xfrm>
            <a:prstGeom prst="horizontalScroll">
              <a:avLst/>
            </a:prstGeom>
            <a:pattFill prst="pct90">
              <a:fgClr>
                <a:srgbClr val="FF99FF"/>
              </a:fgClr>
              <a:bgClr>
                <a:schemeClr val="bg1"/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78841" y="5001311"/>
              <a:ext cx="4798358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 indent="-342900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q"/>
              </a:pPr>
              <a:r>
                <a:rPr lang="bn-IN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আর্থিক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অনার্থিক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উপায়ে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সেবা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1353800" y="5968425"/>
            <a:ext cx="1859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প্রত্যক্ষ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পরোক্ষভাবে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করাকেই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54420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2.62667 0.02547 " pathEditMode="relative" rAng="0" ptsTypes="AA">
                                      <p:cBhvr>
                                        <p:cTn id="25" dur="1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333" y="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A8809490-85FB-4F81-AA8E-A5DD14E13FBD}"/>
              </a:ext>
            </a:extLst>
          </p:cNvPr>
          <p:cNvSpPr/>
          <p:nvPr/>
        </p:nvSpPr>
        <p:spPr>
          <a:xfrm>
            <a:off x="3505200" y="228600"/>
            <a:ext cx="4114800" cy="838200"/>
          </a:xfrm>
          <a:prstGeom prst="bevel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4034" y="5638800"/>
            <a:ext cx="866916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158" y="1295400"/>
            <a:ext cx="6737684" cy="41348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53900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6B278FE8-0651-4601-9563-5CEEDA30D42A}"/>
              </a:ext>
            </a:extLst>
          </p:cNvPr>
          <p:cNvSpPr/>
          <p:nvPr/>
        </p:nvSpPr>
        <p:spPr>
          <a:xfrm rot="2051223">
            <a:off x="6701854" y="1665700"/>
            <a:ext cx="1076507" cy="411494"/>
          </a:xfrm>
          <a:prstGeom prst="curvedDownArrow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EE20FE7-1763-4430-BFF3-DAF5002A0DBE}"/>
              </a:ext>
            </a:extLst>
          </p:cNvPr>
          <p:cNvSpPr/>
          <p:nvPr/>
        </p:nvSpPr>
        <p:spPr>
          <a:xfrm rot="5792450">
            <a:off x="8121910" y="3770189"/>
            <a:ext cx="1202335" cy="554326"/>
          </a:xfrm>
          <a:prstGeom prst="curvedDownArrow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283E22FA-B623-4962-8C05-B9834CFB3190}"/>
              </a:ext>
            </a:extLst>
          </p:cNvPr>
          <p:cNvSpPr/>
          <p:nvPr/>
        </p:nvSpPr>
        <p:spPr>
          <a:xfrm rot="10124460">
            <a:off x="6465198" y="5694447"/>
            <a:ext cx="1122548" cy="418041"/>
          </a:xfrm>
          <a:prstGeom prst="curvedDownArrow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F3F143DA-344A-41CD-93E2-D43719CFED98}"/>
              </a:ext>
            </a:extLst>
          </p:cNvPr>
          <p:cNvSpPr/>
          <p:nvPr/>
        </p:nvSpPr>
        <p:spPr>
          <a:xfrm rot="13115663">
            <a:off x="3947541" y="5607791"/>
            <a:ext cx="974035" cy="383485"/>
          </a:xfrm>
          <a:prstGeom prst="curvedDownArrow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C97B4D66-F6BD-4126-9D24-D93637F58798}"/>
              </a:ext>
            </a:extLst>
          </p:cNvPr>
          <p:cNvSpPr/>
          <p:nvPr/>
        </p:nvSpPr>
        <p:spPr>
          <a:xfrm rot="15753034">
            <a:off x="2619667" y="3477714"/>
            <a:ext cx="974035" cy="412806"/>
          </a:xfrm>
          <a:prstGeom prst="curvedDownArrow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B0A7E449-0ABA-49AB-ACE9-AD294D8F709E}"/>
              </a:ext>
            </a:extLst>
          </p:cNvPr>
          <p:cNvSpPr/>
          <p:nvPr/>
        </p:nvSpPr>
        <p:spPr>
          <a:xfrm rot="20388453">
            <a:off x="4005583" y="1419946"/>
            <a:ext cx="1144113" cy="429099"/>
          </a:xfrm>
          <a:prstGeom prst="curvedDownArrow">
            <a:avLst/>
          </a:prstGeom>
          <a:solidFill>
            <a:srgbClr val="CC00FF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FE6506-4FF2-4E45-963E-B4D7CDF79EA5}"/>
              </a:ext>
            </a:extLst>
          </p:cNvPr>
          <p:cNvSpPr/>
          <p:nvPr/>
        </p:nvSpPr>
        <p:spPr>
          <a:xfrm>
            <a:off x="2890370" y="1933265"/>
            <a:ext cx="1958282" cy="16193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মোকাবিলা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F4FA838-85FD-4E63-9217-939C383271BF}"/>
              </a:ext>
            </a:extLst>
          </p:cNvPr>
          <p:cNvSpPr/>
          <p:nvPr/>
        </p:nvSpPr>
        <p:spPr>
          <a:xfrm>
            <a:off x="5002884" y="1219200"/>
            <a:ext cx="1753731" cy="161934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ভোক্তা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C9E93A-FC8B-4D25-A108-36A1C3027906}"/>
              </a:ext>
            </a:extLst>
          </p:cNvPr>
          <p:cNvSpPr/>
          <p:nvPr/>
        </p:nvSpPr>
        <p:spPr>
          <a:xfrm>
            <a:off x="6924099" y="2203912"/>
            <a:ext cx="1753731" cy="172857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সুনাম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37C00F7-A8DF-486A-80E0-9CAA35CC307C}"/>
              </a:ext>
            </a:extLst>
          </p:cNvPr>
          <p:cNvSpPr/>
          <p:nvPr/>
        </p:nvSpPr>
        <p:spPr>
          <a:xfrm>
            <a:off x="6802184" y="4117593"/>
            <a:ext cx="1753731" cy="16193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 স্বার্থ রক্ষা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CE9497-A6EB-4CCE-B7DD-981161E7C80D}"/>
              </a:ext>
            </a:extLst>
          </p:cNvPr>
          <p:cNvSpPr/>
          <p:nvPr/>
        </p:nvSpPr>
        <p:spPr>
          <a:xfrm>
            <a:off x="2993114" y="3822032"/>
            <a:ext cx="1753731" cy="161934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ED0CE2B-E30E-42A3-B106-562F882C682C}"/>
              </a:ext>
            </a:extLst>
          </p:cNvPr>
          <p:cNvSpPr/>
          <p:nvPr/>
        </p:nvSpPr>
        <p:spPr>
          <a:xfrm>
            <a:off x="4849590" y="4923952"/>
            <a:ext cx="1753731" cy="161934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AE78B5E0-9787-42D2-86A5-E58195BDBC54}"/>
              </a:ext>
            </a:extLst>
          </p:cNvPr>
          <p:cNvSpPr/>
          <p:nvPr/>
        </p:nvSpPr>
        <p:spPr>
          <a:xfrm>
            <a:off x="4644100" y="2845138"/>
            <a:ext cx="2279998" cy="2078815"/>
          </a:xfrm>
          <a:prstGeom prst="star6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সামাজিক দায়বদ্ধতার গুরুত্ব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0" y="362114"/>
            <a:ext cx="8458199" cy="60960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8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7" grpId="0" animBg="1"/>
      <p:bldP spid="3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"/>
            <a:ext cx="7467600" cy="6096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দায়বদ্ধতার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3886200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8696" r="5613"/>
          <a:stretch/>
        </p:blipFill>
        <p:spPr>
          <a:xfrm>
            <a:off x="3390900" y="3505200"/>
            <a:ext cx="4762500" cy="26669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762000"/>
            <a:ext cx="3886201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TextBox 9"/>
          <p:cNvSpPr txBox="1"/>
          <p:nvPr/>
        </p:nvSpPr>
        <p:spPr>
          <a:xfrm>
            <a:off x="1676400" y="6073653"/>
            <a:ext cx="81162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8300" y="6035553"/>
            <a:ext cx="811624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সুরক্ষায়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6059139"/>
            <a:ext cx="10287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বিনোদনমূলক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3681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17923</TotalTime>
  <Words>581</Words>
  <Application>Microsoft Office PowerPoint</Application>
  <PresentationFormat>Custom</PresentationFormat>
  <Paragraphs>99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3 Star</cp:lastModifiedBy>
  <cp:revision>2755</cp:revision>
  <dcterms:created xsi:type="dcterms:W3CDTF">2006-08-16T00:00:00Z</dcterms:created>
  <dcterms:modified xsi:type="dcterms:W3CDTF">2021-03-18T00:52:38Z</dcterms:modified>
</cp:coreProperties>
</file>