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4" r:id="rId1"/>
  </p:sldMasterIdLst>
  <p:notesMasterIdLst>
    <p:notesMasterId r:id="rId18"/>
  </p:notesMasterIdLst>
  <p:sldIdLst>
    <p:sldId id="256" r:id="rId2"/>
    <p:sldId id="257" r:id="rId3"/>
    <p:sldId id="283" r:id="rId4"/>
    <p:sldId id="284" r:id="rId5"/>
    <p:sldId id="262" r:id="rId6"/>
    <p:sldId id="280" r:id="rId7"/>
    <p:sldId id="282" r:id="rId8"/>
    <p:sldId id="288" r:id="rId9"/>
    <p:sldId id="290" r:id="rId10"/>
    <p:sldId id="292" r:id="rId11"/>
    <p:sldId id="285" r:id="rId12"/>
    <p:sldId id="286" r:id="rId13"/>
    <p:sldId id="294" r:id="rId14"/>
    <p:sldId id="293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20F4F3A-61ED-49E4-ACBC-62989D5951DE}">
          <p14:sldIdLst>
            <p14:sldId id="256"/>
            <p14:sldId id="257"/>
            <p14:sldId id="283"/>
            <p14:sldId id="284"/>
            <p14:sldId id="262"/>
            <p14:sldId id="280"/>
            <p14:sldId id="282"/>
            <p14:sldId id="288"/>
            <p14:sldId id="290"/>
            <p14:sldId id="292"/>
            <p14:sldId id="285"/>
            <p14:sldId id="286"/>
            <p14:sldId id="294"/>
            <p14:sldId id="293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71" autoAdjust="0"/>
  </p:normalViewPr>
  <p:slideViewPr>
    <p:cSldViewPr>
      <p:cViewPr varScale="1">
        <p:scale>
          <a:sx n="67" d="100"/>
          <a:sy n="67" d="100"/>
        </p:scale>
        <p:origin x="148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8F3A3-5A05-4D38-B190-4FA82D4325E0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C2FC7-B3EF-4AD0-8128-034E537ED9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61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C2FC7-B3EF-4AD0-8128-034E537ED9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00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6490" y="3602038"/>
            <a:ext cx="5678906" cy="1655762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490" y="1041400"/>
            <a:ext cx="5678906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38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1" y="1333499"/>
            <a:ext cx="4723667" cy="48434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80968" y="1333499"/>
            <a:ext cx="1134208" cy="4843463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31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91712" y="2324100"/>
            <a:ext cx="3113532" cy="384962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1" y="2978150"/>
            <a:ext cx="2744391" cy="319405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43001" y="1333500"/>
            <a:ext cx="2744391" cy="1600200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4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35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4589464"/>
            <a:ext cx="5354516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709738"/>
            <a:ext cx="5354516" cy="2862262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0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8330" y="2438401"/>
            <a:ext cx="2914650" cy="37385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6185" y="2438401"/>
            <a:ext cx="2914650" cy="373856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2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00525" y="3143251"/>
            <a:ext cx="2914650" cy="30289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00525" y="2438400"/>
            <a:ext cx="2914650" cy="641350"/>
          </a:xfrm>
        </p:spPr>
        <p:txBody>
          <a:bodyPr anchor="b">
            <a:normAutofit/>
          </a:bodyPr>
          <a:lstStyle>
            <a:lvl1pPr marL="0" indent="0">
              <a:buNone/>
              <a:defRPr sz="15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3143251"/>
            <a:ext cx="2914650" cy="30289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438400"/>
            <a:ext cx="2914650" cy="641350"/>
          </a:xfrm>
        </p:spPr>
        <p:txBody>
          <a:bodyPr anchor="b">
            <a:normAutofit/>
          </a:bodyPr>
          <a:lstStyle>
            <a:lvl1pPr marL="0" indent="0">
              <a:buNone/>
              <a:defRPr sz="1500" b="1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45224"/>
            <a:ext cx="5972175" cy="9788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20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59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9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00" y="2324100"/>
            <a:ext cx="3114675" cy="38481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1" y="2978150"/>
            <a:ext cx="2744391" cy="319405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1333500"/>
            <a:ext cx="2744391" cy="1600200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77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91712" y="2324100"/>
            <a:ext cx="3113532" cy="3849624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1" y="2978150"/>
            <a:ext cx="2744391" cy="3194050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43001" y="1333500"/>
            <a:ext cx="2744391" cy="1600200"/>
          </a:xfrm>
        </p:spPr>
        <p:txBody>
          <a:bodyPr anchor="b"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49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3000" y="6356351"/>
            <a:ext cx="1943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21770" y="6356351"/>
            <a:ext cx="13232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438401"/>
            <a:ext cx="5972175" cy="373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1336428"/>
            <a:ext cx="5972175" cy="98730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924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spcBef>
          <a:spcPct val="0"/>
        </a:spcBef>
        <a:buNone/>
        <a:defRPr sz="225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5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35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35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35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35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35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35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35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 3" panose="05040102010807070707" pitchFamily="18" charset="2"/>
        <a:buChar char=""/>
        <a:defRPr sz="135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>
          <p15:clr>
            <a:srgbClr val="F26B43"/>
          </p15:clr>
        </p15:guide>
        <p15:guide id="1" pos="3840">
          <p15:clr>
            <a:srgbClr val="F26B43"/>
          </p15:clr>
        </p15:guide>
        <p15:guide id="2" pos="960">
          <p15:clr>
            <a:srgbClr val="F26B43"/>
          </p15:clr>
        </p15:guide>
        <p15:guide id="3" pos="5976">
          <p15:clr>
            <a:srgbClr val="F26B43"/>
          </p15:clr>
        </p15:guide>
        <p15:guide id="4" orient="horz" pos="3888">
          <p15:clr>
            <a:srgbClr val="F26B43"/>
          </p15:clr>
        </p15:guide>
        <p15:guide id="5" orient="horz" pos="840">
          <p15:clr>
            <a:srgbClr val="F26B43"/>
          </p15:clr>
        </p15:guide>
        <p15:guide id="6" orient="horz" pos="1464">
          <p15:clr>
            <a:srgbClr val="F26B43"/>
          </p15:clr>
        </p15:guide>
        <p15:guide id="7" orient="horz" pos="15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6BBBF7-DA38-46B6-AC3B-014E1226B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70" y="152400"/>
            <a:ext cx="879403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4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609600"/>
            <a:ext cx="6858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8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692" y="0"/>
            <a:ext cx="8599811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At first read the statements below . Then read the text in your book about Mother Teresa and find out whether the statements are true or false.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718528"/>
            <a:ext cx="8915400" cy="48224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1.Mother Teresa was moved to see the diseases that spread in the streets of Kolkata</a:t>
            </a:r>
          </a:p>
          <a:p>
            <a:pPr lvl="1"/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2.She didn’t open a home for the orphans.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3.She and her group brought in the dying people from the streets of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kolkata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4.“Nirmol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Hridoy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was  not founded for the poor and dying people.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5.Mother Teresa said that humanity passes through charitable organization.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7150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1.True   2.False    3.True   4.False   5.True.</a:t>
            </a:r>
          </a:p>
        </p:txBody>
      </p:sp>
    </p:spTree>
    <p:extLst>
      <p:ext uri="{BB962C8B-B14F-4D97-AF65-F5344CB8AC3E}">
        <p14:creationId xmlns:p14="http://schemas.microsoft.com/office/powerpoint/2010/main" val="335915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228600"/>
            <a:ext cx="830580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2800" dirty="0"/>
              <a:t>At first read the following questions. Then read the text in your book about Mother Teresa and find out answers to the questions.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1905000"/>
            <a:ext cx="8229600" cy="426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Why do you think Mother Teresa won so many awards?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What does “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Nirmol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Hridoy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stand for?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Why do you think the home is named “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Nirmol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Hridoy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”?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Why did Mother Teresa want  the  dying people to feel  that they deserve care and love too ?</a:t>
            </a:r>
          </a:p>
        </p:txBody>
      </p:sp>
    </p:spTree>
    <p:extLst>
      <p:ext uri="{BB962C8B-B14F-4D97-AF65-F5344CB8AC3E}">
        <p14:creationId xmlns:p14="http://schemas.microsoft.com/office/powerpoint/2010/main" val="253027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838200"/>
            <a:ext cx="77724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Why do you think Mother Teresa won so many awards?</a:t>
            </a:r>
          </a:p>
          <a:p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Mother Teresa’ humanitarian work has been recognized throughout the world. That’s why I think she got so many awards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does “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Nirmol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Hridoy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stand for?</a:t>
            </a:r>
          </a:p>
          <a:p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Nirmal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Hridoy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stands for “Pure Heart”.</a:t>
            </a:r>
          </a:p>
        </p:txBody>
      </p:sp>
    </p:spTree>
    <p:extLst>
      <p:ext uri="{BB962C8B-B14F-4D97-AF65-F5344CB8AC3E}">
        <p14:creationId xmlns:p14="http://schemas.microsoft.com/office/powerpoint/2010/main" val="221775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609600"/>
            <a:ext cx="78486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Why do you think the home is named “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Nirmol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Hridoy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”?</a:t>
            </a:r>
          </a:p>
          <a:p>
            <a:pPr algn="just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A “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Nirmal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Hridoy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is that heart which can accept everyone. That’s why it is named so.</a:t>
            </a:r>
          </a:p>
          <a:p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Why did Mother Teresa want  the  dying people to feel  that they deserve care and love too ?</a:t>
            </a:r>
          </a:p>
          <a:p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Ans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She wanted it because they are also the  children of God. So they can not live on the street without love and care.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2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447800"/>
            <a:ext cx="8839200" cy="2819400"/>
          </a:xfrm>
        </p:spPr>
        <p:txBody>
          <a:bodyPr>
            <a:normAutofit lnSpcReduction="10000"/>
          </a:bodyPr>
          <a:lstStyle/>
          <a:p>
            <a:pPr marL="685800" indent="-685800" algn="l">
              <a:buFont typeface="Wingdings" pitchFamily="2" charset="2"/>
              <a:buChar char="q"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685800" indent="-685800" algn="l">
              <a:buFont typeface="Wingdings" pitchFamily="2" charset="2"/>
              <a:buChar char="q"/>
            </a:pP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Write a paragraph on another renowned person </a:t>
            </a:r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who performed welfare </a:t>
            </a:r>
            <a:r>
              <a:rPr 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activities.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"/>
            <a:ext cx="8077200" cy="1142999"/>
          </a:xfr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Autofit/>
          </a:bodyPr>
          <a:lstStyle/>
          <a:p>
            <a:r>
              <a:rPr lang="en-US" sz="7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  <a:br>
              <a:rPr lang="en-US" sz="7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67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097945-796F-4A0B-BC94-EB15E96B5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2418"/>
            <a:ext cx="7671372" cy="62531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E6F582-0A31-47E3-B9AD-A3DECC55EE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7" b="21343"/>
          <a:stretch/>
        </p:blipFill>
        <p:spPr>
          <a:xfrm>
            <a:off x="1143000" y="1752600"/>
            <a:ext cx="7173051" cy="335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9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162" y="2613819"/>
            <a:ext cx="4419600" cy="4068763"/>
          </a:xfrm>
          <a:solidFill>
            <a:srgbClr val="92D05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Sanjida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Akter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Lecturer In English</a:t>
            </a:r>
          </a:p>
          <a:p>
            <a:pPr marL="0" indent="0">
              <a:buNone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Alua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Islamia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Alim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Madrasha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B-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para,Cumilla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935162"/>
          </a:xfrm>
        </p:spPr>
        <p:txBody>
          <a:bodyPr>
            <a:noAutofit/>
          </a:bodyPr>
          <a:lstStyle/>
          <a:p>
            <a:pPr algn="ctr"/>
            <a:r>
              <a:rPr lang="en-US" sz="13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Identity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5400" y="2819400"/>
            <a:ext cx="3581400" cy="3046988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Class-X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dirty="0"/>
              <a:t>    </a:t>
            </a:r>
          </a:p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Subject: English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Paper</a:t>
            </a:r>
          </a:p>
        </p:txBody>
      </p:sp>
    </p:spTree>
    <p:extLst>
      <p:ext uri="{BB962C8B-B14F-4D97-AF65-F5344CB8AC3E}">
        <p14:creationId xmlns:p14="http://schemas.microsoft.com/office/powerpoint/2010/main" val="12036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18972"/>
            <a:ext cx="2743200" cy="41002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Amartya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Sen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248400"/>
            <a:ext cx="3312272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     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Mother Teresa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148223"/>
            <a:ext cx="2114550" cy="284589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3372"/>
            <a:ext cx="201136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78" y="3429000"/>
            <a:ext cx="2338294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392714"/>
            <a:ext cx="2101964" cy="3029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0" y="2994121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Rabindranath Tagore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0200" y="64770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Dr.  Md.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Yunus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484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2133600"/>
            <a:ext cx="70866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  <a:effectLst>
            <a:reflection blurRad="6350" stA="50000" endA="300" endPos="90000" dir="5400000" sy="-100000" algn="bl" rotWithShape="0"/>
          </a:effectLst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6000" b="1" dirty="0"/>
              <a:t>Love for Humanity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02985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1816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Times New Roman" pitchFamily="18" charset="0"/>
              </a:rPr>
              <a:t>By the end of the lesson students will be able to </a:t>
            </a:r>
          </a:p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Times New Roman" pitchFamily="18" charset="0"/>
              </a:rPr>
              <a:t>read a text and find out information</a:t>
            </a:r>
          </a:p>
          <a:p>
            <a:pPr>
              <a:buFont typeface="Arial" charset="0"/>
              <a:buChar char="•"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Times New Roman" pitchFamily="18" charset="0"/>
              </a:rPr>
              <a:t>speak about a renowned person.</a:t>
            </a:r>
          </a:p>
          <a:p>
            <a:pPr>
              <a:buFont typeface="Arial" charset="0"/>
              <a:buChar char="•"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Times New Roman" pitchFamily="18" charset="0"/>
              </a:rPr>
              <a:t>Ask and answer the questions.</a:t>
            </a:r>
          </a:p>
          <a:p>
            <a:pPr>
              <a:buFont typeface="Arial" charset="0"/>
              <a:buChar char="•"/>
            </a:pP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ource Sans Pro SemiBold" panose="020B0603030403020204" pitchFamily="34" charset="0"/>
                <a:ea typeface="Source Sans Pro SemiBold" panose="020B0603030403020204" pitchFamily="34" charset="0"/>
                <a:cs typeface="Times New Roman" pitchFamily="18" charset="0"/>
              </a:rPr>
              <a:t>write a paragraph about a renowned person.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US" sz="7200" b="1" dirty="0"/>
              <a:t>Learning Outcomes</a:t>
            </a:r>
          </a:p>
        </p:txBody>
      </p:sp>
    </p:spTree>
    <p:extLst>
      <p:ext uri="{BB962C8B-B14F-4D97-AF65-F5344CB8AC3E}">
        <p14:creationId xmlns:p14="http://schemas.microsoft.com/office/powerpoint/2010/main" val="192003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86" y="1737383"/>
            <a:ext cx="4786313" cy="313941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72154"/>
            <a:ext cx="7772400" cy="987303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Talk to your partner about the picture.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4900851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3600" dirty="0"/>
              <a:t>Who are there with mother Teresa?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3600" dirty="0"/>
              <a:t>How is their relation with mother Teresa?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en-US" sz="3600" dirty="0"/>
              <a:t>What did she do for the children?</a:t>
            </a:r>
          </a:p>
        </p:txBody>
      </p:sp>
    </p:spTree>
    <p:extLst>
      <p:ext uri="{BB962C8B-B14F-4D97-AF65-F5344CB8AC3E}">
        <p14:creationId xmlns:p14="http://schemas.microsoft.com/office/powerpoint/2010/main" val="384595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43600" y="1752600"/>
            <a:ext cx="3048000" cy="4648200"/>
          </a:xfrm>
        </p:spPr>
        <p:txBody>
          <a:bodyPr>
            <a:normAutofit/>
          </a:bodyPr>
          <a:lstStyle/>
          <a:p>
            <a:r>
              <a:rPr lang="en-US" sz="4400" dirty="0"/>
              <a:t>Way</a:t>
            </a:r>
          </a:p>
          <a:p>
            <a:endParaRPr lang="en-US" dirty="0"/>
          </a:p>
          <a:p>
            <a:r>
              <a:rPr lang="en-US" sz="4400" dirty="0"/>
              <a:t>Deprived</a:t>
            </a:r>
          </a:p>
          <a:p>
            <a:endParaRPr lang="en-US" dirty="0"/>
          </a:p>
          <a:p>
            <a:r>
              <a:rPr lang="en-US" sz="4400" dirty="0"/>
              <a:t>Crowd</a:t>
            </a:r>
          </a:p>
          <a:p>
            <a:endParaRPr lang="en-US" sz="4400" dirty="0"/>
          </a:p>
          <a:p>
            <a:r>
              <a:rPr lang="en-US" sz="4800" dirty="0"/>
              <a:t>prize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76401"/>
            <a:ext cx="3554846" cy="5467180"/>
          </a:xfrm>
        </p:spPr>
        <p:txBody>
          <a:bodyPr>
            <a:normAutofit/>
          </a:bodyPr>
          <a:lstStyle/>
          <a:p>
            <a:r>
              <a:rPr lang="en-US" sz="4400" dirty="0"/>
              <a:t>Street</a:t>
            </a:r>
          </a:p>
          <a:p>
            <a:endParaRPr lang="en-US" dirty="0"/>
          </a:p>
          <a:p>
            <a:r>
              <a:rPr lang="en-US" sz="4400" dirty="0"/>
              <a:t>Destitute</a:t>
            </a:r>
          </a:p>
          <a:p>
            <a:endParaRPr lang="en-US" dirty="0"/>
          </a:p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Gather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800" dirty="0"/>
              <a:t>Award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Word Meaning-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99" y="1473279"/>
            <a:ext cx="1422402" cy="10668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522" y="2743200"/>
            <a:ext cx="1500479" cy="10668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621" y="4114799"/>
            <a:ext cx="1478465" cy="8870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552">
            <a:off x="3452522" y="5238337"/>
            <a:ext cx="1669145" cy="106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1"/>
            <a:ext cx="784859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276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6962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882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illy market design templat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hilly market design template" id="{A9CABA2C-7C9D-4B04-97BF-30ACAA33F979}" vid="{946736E9-A178-4D9A-96AE-381F31C277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Title dvLayoutf</Template>
  <TotalTime>1026</TotalTime>
  <Words>454</Words>
  <Application>Microsoft Office PowerPoint</Application>
  <PresentationFormat>On-screen Show (4:3)</PresentationFormat>
  <Paragraphs>64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NikoshBAN</vt:lpstr>
      <vt:lpstr>Source Sans Pro SemiBold</vt:lpstr>
      <vt:lpstr>Times New Roman</vt:lpstr>
      <vt:lpstr>Wingdings</vt:lpstr>
      <vt:lpstr>Wingdings 3</vt:lpstr>
      <vt:lpstr>Chilly market design template</vt:lpstr>
      <vt:lpstr>PowerPoint Presentation</vt:lpstr>
      <vt:lpstr>Identity</vt:lpstr>
      <vt:lpstr>     Mother Teresa</vt:lpstr>
      <vt:lpstr>PowerPoint Presentation</vt:lpstr>
      <vt:lpstr>Learning Outcomes</vt:lpstr>
      <vt:lpstr>Talk to your partner about the picture.</vt:lpstr>
      <vt:lpstr>Word Meaning-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 Work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shafiqur rahman</cp:lastModifiedBy>
  <cp:revision>296</cp:revision>
  <dcterms:created xsi:type="dcterms:W3CDTF">2006-08-16T00:00:00Z</dcterms:created>
  <dcterms:modified xsi:type="dcterms:W3CDTF">2021-03-19T03:57:01Z</dcterms:modified>
</cp:coreProperties>
</file>