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8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79" r:id="rId12"/>
    <p:sldId id="266" r:id="rId13"/>
    <p:sldId id="267" r:id="rId14"/>
    <p:sldId id="280" r:id="rId15"/>
    <p:sldId id="268" r:id="rId16"/>
    <p:sldId id="269" r:id="rId17"/>
    <p:sldId id="270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5DE50-0F7F-441F-81ED-BA12923534F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28943-EAE3-4E6C-8D88-4FEE1E828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81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28943-EAE3-4E6C-8D88-4FEE1E828A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98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01B93E-5ECA-46CA-AEF9-2EBC5FAD89E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C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7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914400"/>
            <a:ext cx="289560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971800"/>
            <a:ext cx="9601200" cy="1938992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838200"/>
            <a:ext cx="37338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বিচ্যুতির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2362200"/>
                <a:ext cx="6553200" cy="136537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rgbClr val="FF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2060"/>
                    </a:solidFill>
                  </a:rPr>
                  <a:t>আদর্শ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</a:rPr>
                  <a:t>বিচ্যুতি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 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আয়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হার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গড়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হার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২</m:t>
                                </m:r>
                              </m:sup>
                            </m:sSup>
                          </m:num>
                          <m:den>
                            <m:eqArr>
                              <m:eqArrPr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১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</m:t>
                                </m:r>
                              </m:e>
                            </m:eqArr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362200"/>
                <a:ext cx="6553200" cy="1365374"/>
              </a:xfrm>
              <a:prstGeom prst="rect">
                <a:avLst/>
              </a:prstGeom>
              <a:blipFill rotWithShape="0">
                <a:blip r:embed="rId3"/>
                <a:stretch>
                  <a:fillRect l="-1857"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4648200"/>
                <a:ext cx="10896600" cy="1082027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এখানে,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আয়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হার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গড়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হার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২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অতীতে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অর্জিত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আয়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হার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থেকে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গড়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আয়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হারের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পার্থক্যের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বর্গের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সমষ্টি</m:t>
                      </m:r>
                    </m:oMath>
                  </m:oMathPara>
                </a14:m>
                <a:endParaRPr lang="en-US" sz="2000" b="0" i="1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                              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বছরের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সংখ্যা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648200"/>
                <a:ext cx="10896600" cy="1082027"/>
              </a:xfrm>
              <a:prstGeom prst="rect">
                <a:avLst/>
              </a:prstGeom>
              <a:blipFill rotWithShape="0">
                <a:blip r:embed="rId5"/>
                <a:stretch>
                  <a:fillRect l="-559" t="-2793" b="-838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9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838200"/>
            <a:ext cx="9601200" cy="14465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২০১০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২০১৪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করবঃ</a:t>
            </a:r>
            <a:r>
              <a:rPr lang="en-US" sz="32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19774"/>
                  </p:ext>
                </p:extLst>
              </p:nvPr>
            </p:nvGraphicFramePr>
            <p:xfrm>
              <a:off x="762000" y="2438400"/>
              <a:ext cx="10744200" cy="358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  <a:gridCol w="1143000"/>
                    <a:gridCol w="4343400"/>
                    <a:gridCol w="4267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বছর</a:t>
                          </a:r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/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সাল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আয়</a:t>
                          </a:r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( % )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 </a:t>
                          </a:r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গড়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থেকে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ব্যবধান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</a:p>
                        <a:p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      (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আয়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গড়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</a:t>
                          </a:r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ব্যবধানের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বর্গ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২০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( ২০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১৩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৭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( ৭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৭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                 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৪৯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২০১১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 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( ৫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১৩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= 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৮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(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৮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৮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৬৪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২০১২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৫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৫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১৩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= 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১৮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(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১৮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১৮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৩২৪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২০১৩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১৫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( ১৫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১৩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২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( ২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২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                 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৪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২০১৪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৩০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(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৩০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১৩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=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১৭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( ১৭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১৭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             =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২৮৯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যোগফল</a:t>
                          </a:r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৬৫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%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ব্যবধানের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বর্গের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যোগফল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              ৭৩০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19774"/>
                  </p:ext>
                </p:extLst>
              </p:nvPr>
            </p:nvGraphicFramePr>
            <p:xfrm>
              <a:off x="762000" y="2438400"/>
              <a:ext cx="10744200" cy="358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  <a:gridCol w="1143000"/>
                    <a:gridCol w="4343400"/>
                    <a:gridCol w="4267200"/>
                  </a:tblGrid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বছর</a:t>
                          </a:r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/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সাল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আয়</a:t>
                          </a:r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( % )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69" t="-4348" r="-98738" b="-4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</a:t>
                          </a:r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ব্যবধানের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বর্গ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২০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69" t="-144578" r="-98738" b="-4722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2143" t="-144578" r="-571" b="-472289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২০১১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 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69" t="-312308" r="-98738" b="-5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2143" t="-312308" r="-571" b="-50307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২০১২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8235" t="-412308" r="-757754" b="-4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69" t="-412308" r="-98738" b="-4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2143" t="-412308" r="-571" b="-40307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২০১৩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১৫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69" t="-512308" r="-98738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2143" t="-512308" r="-571" b="-30307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২০১৪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৩০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69" t="-612308" r="-98738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2143" t="-612308" r="-571" b="-20307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যোগফল</a:t>
                          </a:r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৬৫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%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ব্যবধানের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বর্গের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যোগফল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              ৭৩০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76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551765"/>
            <a:ext cx="2286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খচড়া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88620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60812" y="1596788"/>
                <a:ext cx="7921388" cy="458789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৬৫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১৩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 </m:t>
                    </m:r>
                  </m:oMath>
                </a14:m>
                <a:endParaRPr lang="en-US" sz="32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ব্যবধানের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৭৩০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)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৭৩০</m:t>
                        </m:r>
                      </m:num>
                      <m:den>
                        <m:eqArr>
                          <m:eqArr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eqArr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৫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 </m:t>
                            </m:r>
                          </m:e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e>
                        </m:eqArr>
                      </m:den>
                    </m:f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৭৩০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১৮২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812" y="1596788"/>
                <a:ext cx="7921388" cy="4587894"/>
              </a:xfrm>
              <a:prstGeom prst="rect">
                <a:avLst/>
              </a:prstGeom>
              <a:blipFill rotWithShape="0">
                <a:blip r:embed="rId3"/>
                <a:stretch>
                  <a:fillRect l="-1843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3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8200" y="1600200"/>
                <a:ext cx="9220200" cy="2357505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আদর্শ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বিচ্যুতি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১৮২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৫০</m:t>
                          </m:r>
                        </m:e>
                      </m:rad>
                    </m:oMath>
                  </m:oMathPara>
                </a14:m>
                <a:endParaRPr lang="en-US" sz="2800" b="0" dirty="0" smtClean="0">
                  <a:latin typeface="NikoshBAN" panose="02000000000000000000" pitchFamily="2" charset="0"/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 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১৩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</m:t>
                    </m:r>
                  </m:oMath>
                </a14:m>
                <a:endParaRPr lang="en-US" sz="2800" b="0" dirty="0" smtClean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</a:p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উক্ত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প্রকল্পের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আদর্শ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বিচ্যুতির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১৩.৫০%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0200"/>
                <a:ext cx="9220200" cy="2357505"/>
              </a:xfrm>
              <a:prstGeom prst="rect">
                <a:avLst/>
              </a:prstGeom>
              <a:blipFill rotWithShape="0">
                <a:blip r:embed="rId3"/>
                <a:stretch>
                  <a:fillRect b="-541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7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914400"/>
            <a:ext cx="3733800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1600" y="2895600"/>
                <a:ext cx="9220200" cy="1754326"/>
              </a:xfrm>
              <a:prstGeom prst="rect">
                <a:avLst/>
              </a:prstGeom>
              <a:noFill/>
              <a:ln>
                <a:solidFill>
                  <a:srgbClr val="FF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একজন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বিনিয়োগকারীর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পাঁচ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বিনিয়োগ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প্রাপ্ত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আয়ের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১০%, ২০%,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%,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১৫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%,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৩৫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%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আদর্শ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বিচ্যুতি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নির্ণয়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কর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95600"/>
                <a:ext cx="922020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914" t="-4828"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6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609600"/>
            <a:ext cx="2971800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7039" y="2320118"/>
            <a:ext cx="8313761" cy="286232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ব্যবধান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Standard Deviation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8458200" cy="1962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3800" y="1590675"/>
            <a:ext cx="2743200" cy="92333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2819400"/>
                <a:ext cx="10287000" cy="2862322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আদর্শ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বিচ্যুতির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সমস্যাটি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আনবে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 </a:t>
                </a:r>
              </a:p>
              <a:p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একজন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বিনিয়োগকারীর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ছয়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বছরে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বিনিয়োগ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প্রাপ্ত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আয়ের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যথাক্রমে</a:t>
                </a:r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১৫%, ১০%, ১২%, ২০%,২৫%, ও ৩০% । আদর্শ বিচ্যুতি নির্ণয় কর ।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2819400"/>
                <a:ext cx="10287000" cy="2862322"/>
              </a:xfrm>
              <a:prstGeom prst="rect">
                <a:avLst/>
              </a:prstGeom>
              <a:blipFill rotWithShape="0">
                <a:blip r:embed="rId4"/>
                <a:stretch>
                  <a:fillRect l="-1776" t="-3185" r="-1362" b="-7219"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760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15062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914400"/>
            <a:ext cx="6324600" cy="52014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52600" y="533400"/>
            <a:ext cx="8229600" cy="5333999"/>
            <a:chOff x="1790700" y="1143000"/>
            <a:chExt cx="8229600" cy="5333999"/>
          </a:xfrm>
        </p:grpSpPr>
        <p:sp>
          <p:nvSpPr>
            <p:cNvPr id="2" name="TextBox 1"/>
            <p:cNvSpPr txBox="1"/>
            <p:nvPr/>
          </p:nvSpPr>
          <p:spPr>
            <a:xfrm>
              <a:off x="3581400" y="1143000"/>
              <a:ext cx="5181600" cy="70788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বিসমিল্লাহির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রাহমানের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রাহিম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00" y="1850886"/>
              <a:ext cx="8229600" cy="46261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133600" y="4163943"/>
              <a:ext cx="7543800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৯ম—১০ম শ্রেণির সকল ছাত্র / ছাত্রীদেরকে স্বাগতম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0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685801"/>
            <a:ext cx="3276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85800"/>
            <a:ext cx="2293124" cy="2362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91000" y="2362200"/>
            <a:ext cx="5638800" cy="34163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খানজাহান আলী ( সুমন )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সহকারী শিক্ষক ( ব্যবসায় শাখা )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কবিরাজপুর শিহাব মাধ্যমিক বিদ্যালয়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রাজৈর, মাদারীপুর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মোবাইল নং- ০১৭১৬৮৬৮৩৮০ 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715000" y="1516798"/>
            <a:ext cx="1295400" cy="845403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762001"/>
            <a:ext cx="2590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362201"/>
            <a:ext cx="5181600" cy="2800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400" dirty="0"/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৯ম/১০ম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বিষয়ঃ ফিন্যান্স ও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১০/০৩/২০২১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440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/>
              <a:t> </a:t>
            </a:r>
            <a:endParaRPr lang="en-US" sz="4400" dirty="0"/>
          </a:p>
        </p:txBody>
      </p:sp>
      <p:sp>
        <p:nvSpPr>
          <p:cNvPr id="5" name="Down Arrow 4"/>
          <p:cNvSpPr/>
          <p:nvPr/>
        </p:nvSpPr>
        <p:spPr>
          <a:xfrm>
            <a:off x="5257800" y="1531442"/>
            <a:ext cx="1143000" cy="830759"/>
          </a:xfrm>
          <a:prstGeom prst="downArrow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3400"/>
            <a:ext cx="53340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0"/>
            <a:ext cx="56388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4724400" cy="3886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5499052"/>
            <a:ext cx="5943600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1143000"/>
            <a:ext cx="29718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743200"/>
            <a:ext cx="91440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743200"/>
            <a:ext cx="10058400" cy="31700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বিচ্যুতির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838200"/>
            <a:ext cx="358140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8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10515600" cy="44012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সফলভাবে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অত্যাবশ্যকীয়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609600"/>
            <a:ext cx="64008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9982200" cy="5632311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পরিসংখ্যানিক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পরিসংখ্যানিক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1521</TotalTime>
  <Words>568</Words>
  <Application>Microsoft Office PowerPoint</Application>
  <PresentationFormat>Widescreen</PresentationFormat>
  <Paragraphs>93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Cambria Math</vt:lpstr>
      <vt:lpstr>NikoshBAN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</dc:creator>
  <cp:lastModifiedBy>Windows User</cp:lastModifiedBy>
  <cp:revision>307</cp:revision>
  <dcterms:created xsi:type="dcterms:W3CDTF">2020-09-25T16:43:23Z</dcterms:created>
  <dcterms:modified xsi:type="dcterms:W3CDTF">2021-03-19T14:53:46Z</dcterms:modified>
</cp:coreProperties>
</file>