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1" r:id="rId8"/>
    <p:sldId id="266" r:id="rId9"/>
    <p:sldId id="262" r:id="rId10"/>
    <p:sldId id="264" r:id="rId11"/>
    <p:sldId id="263" r:id="rId12"/>
    <p:sldId id="265" r:id="rId13"/>
    <p:sldId id="272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C94"/>
    <a:srgbClr val="7D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9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6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1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4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2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2A70-7A69-4364-9617-CAA0A559E60C}" type="datetimeFigureOut">
              <a:rPr lang="en-US" smtClean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CDA30-85E6-4ED2-91CF-CFC41A97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.gif"/><Relationship Id="rId7" Type="http://schemas.openxmlformats.org/officeDocument/2006/relationships/image" Target="../media/image2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1.gif"/><Relationship Id="rId4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1.gif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0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3791" y="3078051"/>
            <a:ext cx="6529587" cy="3412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ডাল্টনের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পরমাণুবাদের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গ্রহণযোগ্যতা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02320" y="334851"/>
            <a:ext cx="4262909" cy="6156101"/>
            <a:chOff x="6027313" y="334851"/>
            <a:chExt cx="5537916" cy="6156101"/>
          </a:xfrm>
        </p:grpSpPr>
        <p:grpSp>
          <p:nvGrpSpPr>
            <p:cNvPr id="10" name="Group 9"/>
            <p:cNvGrpSpPr/>
            <p:nvPr/>
          </p:nvGrpSpPr>
          <p:grpSpPr>
            <a:xfrm>
              <a:off x="8787231" y="3984205"/>
              <a:ext cx="2777998" cy="2506747"/>
              <a:chOff x="7843233" y="3993768"/>
              <a:chExt cx="2865953" cy="253581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3233" y="3993768"/>
                <a:ext cx="2865953" cy="195262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7843234" y="5946392"/>
                <a:ext cx="2865952" cy="58319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আরনেস্ট রাদারফোর্ড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027313" y="3981472"/>
              <a:ext cx="2747038" cy="2506747"/>
              <a:chOff x="1452963" y="3990825"/>
              <a:chExt cx="2835702" cy="2538763"/>
            </a:xfrm>
            <a:solidFill>
              <a:schemeClr val="bg2">
                <a:lumMod val="25000"/>
              </a:schemeClr>
            </a:solidFill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2963" y="3990825"/>
                <a:ext cx="2835702" cy="1929810"/>
              </a:xfrm>
              <a:prstGeom prst="rect">
                <a:avLst/>
              </a:prstGeom>
              <a:grp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452963" y="5920635"/>
                <a:ext cx="2835702" cy="6089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নিলস বোর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313" y="334851"/>
              <a:ext cx="5537916" cy="364388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13" name="Rounded Rectangle 12"/>
          <p:cNvSpPr/>
          <p:nvPr/>
        </p:nvSpPr>
        <p:spPr>
          <a:xfrm>
            <a:off x="1313645" y="243624"/>
            <a:ext cx="4779995" cy="760929"/>
          </a:xfrm>
          <a:prstGeom prst="roundRect">
            <a:avLst>
              <a:gd name="adj" fmla="val 29710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কণিকা সমূহ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553792" y="1004553"/>
            <a:ext cx="6529587" cy="2073498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অবিভাজ্য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কণিকাও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899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89397" y="360608"/>
            <a:ext cx="11191741" cy="6207617"/>
            <a:chOff x="489397" y="360608"/>
            <a:chExt cx="11191741" cy="6207617"/>
          </a:xfrm>
        </p:grpSpPr>
        <p:sp>
          <p:nvSpPr>
            <p:cNvPr id="3" name="Rectangle 2"/>
            <p:cNvSpPr/>
            <p:nvPr/>
          </p:nvSpPr>
          <p:spPr>
            <a:xfrm>
              <a:off x="489397" y="360608"/>
              <a:ext cx="11191741" cy="62076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একসময়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বিজ্ঞানী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রাদারফোর্ড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তাঁর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সহকর্মীরা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পরমাণুর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ভালো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দেয়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পরীক্ষালব্ধ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রাদারফোর্ড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পরমা</a:t>
              </a:r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ণু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ধনাত্মক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আধান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জায়গায়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আবদ্ধ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আরও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যে,পরমাণুর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বেশিরভাগ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জায়গা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ফাঁকা,আর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ঋণাত্মক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আধানযুক্ত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কণার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তেমন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নিউক্লিয়াসকে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ঘুরছে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090" y="4251235"/>
              <a:ext cx="3610377" cy="231699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990413" y="4251235"/>
            <a:ext cx="4672615" cy="2316990"/>
            <a:chOff x="7006108" y="4251235"/>
            <a:chExt cx="4672615" cy="23169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2941" y="4251235"/>
              <a:ext cx="2315782" cy="231699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7006108" y="5409730"/>
              <a:ext cx="319396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60232" y="4251235"/>
            <a:ext cx="4951926" cy="2316990"/>
            <a:chOff x="560232" y="4251235"/>
            <a:chExt cx="4951926" cy="23169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32" y="4251235"/>
              <a:ext cx="2715294" cy="2316990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H="1">
              <a:off x="2163652" y="5409730"/>
              <a:ext cx="334850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3" y="4281220"/>
            <a:ext cx="2715294" cy="2287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46" y="4281221"/>
            <a:ext cx="2315381" cy="22870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874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67"/>
            <a:ext cx="12192000" cy="685907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1066" y="811369"/>
            <a:ext cx="11165981" cy="5699090"/>
            <a:chOff x="631066" y="206062"/>
            <a:chExt cx="11165981" cy="6284890"/>
          </a:xfrm>
        </p:grpSpPr>
        <p:sp>
          <p:nvSpPr>
            <p:cNvPr id="3" name="Rectangle 2"/>
            <p:cNvSpPr/>
            <p:nvPr/>
          </p:nvSpPr>
          <p:spPr>
            <a:xfrm>
              <a:off x="4807610" y="206062"/>
              <a:ext cx="6989437" cy="62848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রাদারফোর্ডের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মডেল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সৌরজগতের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মতো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কিন্তু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রাদারফোর্ড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নির্দিষ্ট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কক্ষপথের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বলেননি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বিজ্ঞানী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মতে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ঋণাত্মক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আধানযুক্ত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কণা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নির্দিষ্ট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কক্ষপথে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ঘুরে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সুতরাং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পরমাণু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অবিভাজ্য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পরমাণু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প্রোটন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নিউট্রনের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সমন্বয়ে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পরমাণুর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ধনাত্মক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আধানযুক্ত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প্রোটন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আধান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নিরপেক্ষ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নিউট্রন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পরমাণুর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ভরের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পুরোটাই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ঋণাত্মক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আধানযুক্ত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নিউক্লিয়াসকে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নির্দিষ্ট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কক্ষপথে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ঘুরে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প্রকৃতপক্ষে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মধ্যবর্তী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বেশিরভাগ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জায়গা</a:t>
              </a:r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ফাঁকা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66" y="1812502"/>
              <a:ext cx="4176544" cy="467845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2768957" y="746974"/>
            <a:ext cx="2038653" cy="2073499"/>
            <a:chOff x="2922427" y="167872"/>
            <a:chExt cx="2227293" cy="256333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739412" y="1388738"/>
              <a:ext cx="27250" cy="134246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922427" y="167872"/>
              <a:ext cx="2227293" cy="12208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কক্ষপথ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9607" y="373488"/>
            <a:ext cx="2688565" cy="3287425"/>
            <a:chOff x="210088" y="423931"/>
            <a:chExt cx="2688565" cy="3287425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358520" y="1291887"/>
              <a:ext cx="12879" cy="2419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10088" y="423931"/>
              <a:ext cx="2688565" cy="9154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ফাঁকা জায়গা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254585" y="101955"/>
            <a:ext cx="3412898" cy="645019"/>
          </a:xfrm>
          <a:prstGeom prst="roundRect">
            <a:avLst>
              <a:gd name="adj" fmla="val 29710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মডেল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  <p:pic>
        <p:nvPicPr>
          <p:cNvPr id="4" name="Structure of atom ( পরমাণুর গঠন ) । Brindaban ।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5313" y="977768"/>
            <a:ext cx="9543245" cy="4779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2" y="669701"/>
            <a:ext cx="1236373" cy="1503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L-Shape 7"/>
          <p:cNvSpPr/>
          <p:nvPr/>
        </p:nvSpPr>
        <p:spPr>
          <a:xfrm>
            <a:off x="1455313" y="4314423"/>
            <a:ext cx="3863662" cy="1390919"/>
          </a:xfrm>
          <a:prstGeom prst="corner">
            <a:avLst>
              <a:gd name="adj1" fmla="val 68763"/>
              <a:gd name="adj2" fmla="val 8481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61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8" b="33887"/>
          <a:stretch/>
        </p:blipFill>
        <p:spPr>
          <a:xfrm>
            <a:off x="862883" y="3528811"/>
            <a:ext cx="5009881" cy="278183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3" y="534472"/>
            <a:ext cx="5009881" cy="278183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5-Point Star 4"/>
          <p:cNvSpPr/>
          <p:nvPr/>
        </p:nvSpPr>
        <p:spPr>
          <a:xfrm>
            <a:off x="6297770" y="762536"/>
            <a:ext cx="4855335" cy="4694349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কণিকা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 অবস্থান সচিত্র ব্যাখ্যা কর।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38045"/>
      </p:ext>
    </p:extLst>
  </p:cSld>
  <p:clrMapOvr>
    <a:masterClrMapping/>
  </p:clrMapOvr>
  <p:transition spd="slow">
    <p:comb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27" y="1236372"/>
            <a:ext cx="7372307" cy="403108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896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1609859"/>
            <a:ext cx="8570515" cy="403707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44719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6" b="16920"/>
          <a:stretch/>
        </p:blipFill>
        <p:spPr>
          <a:xfrm>
            <a:off x="605307" y="347730"/>
            <a:ext cx="10972800" cy="609921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6975" y="437882"/>
            <a:ext cx="10728101" cy="5898524"/>
            <a:chOff x="1006537" y="721218"/>
            <a:chExt cx="9901869" cy="5596942"/>
          </a:xfrm>
        </p:grpSpPr>
        <p:sp>
          <p:nvSpPr>
            <p:cNvPr id="9" name="Rounded Rectangle 8"/>
            <p:cNvSpPr/>
            <p:nvPr/>
          </p:nvSpPr>
          <p:spPr>
            <a:xfrm>
              <a:off x="1006537" y="721218"/>
              <a:ext cx="9901869" cy="5596942"/>
            </a:xfrm>
            <a:prstGeom prst="roundRect">
              <a:avLst>
                <a:gd name="adj" fmla="val 1242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জাহাঙ্গীর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endPara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গুয়াপঞ্চক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আনোয়ারা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চট্টগ্রাম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বাইল</a:t>
              </a:r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নংঃ 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০১৮১৫৪১১৭৬২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Email: mjahangirkaptai@gmail.com 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805413" y="2127153"/>
              <a:ext cx="3172495" cy="335280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6518855" y="1032451"/>
              <a:ext cx="3835758" cy="873624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77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0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34096" y="1635085"/>
            <a:ext cx="10483403" cy="4867674"/>
            <a:chOff x="854298" y="1577930"/>
            <a:chExt cx="10483403" cy="48676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98" y="1577930"/>
              <a:ext cx="10483403" cy="4867674"/>
            </a:xfrm>
            <a:prstGeom prst="rect">
              <a:avLst/>
            </a:prstGeom>
          </p:spPr>
        </p:pic>
        <p:sp>
          <p:nvSpPr>
            <p:cNvPr id="8" name="5-Point Star 7"/>
            <p:cNvSpPr/>
            <p:nvPr/>
          </p:nvSpPr>
          <p:spPr>
            <a:xfrm>
              <a:off x="3612524" y="1577930"/>
              <a:ext cx="5121499" cy="4365937"/>
            </a:xfrm>
            <a:prstGeom prst="star5">
              <a:avLst>
                <a:gd name="adj" fmla="val 50000"/>
                <a:gd name="hf" fmla="val 105146"/>
                <a:gd name="vf" fmla="val 11055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অষ্টম শ্রেণি</a:t>
              </a:r>
              <a:endPara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</a:p>
            <a:p>
              <a:pPr algn="ctr"/>
              <a:endParaRPr lang="bn-BD" sz="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পরমাণুর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ধারণার</a:t>
              </a:r>
              <a:r>
                <a:rPr lang="en-US" sz="4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বিকাশ</a:t>
              </a:r>
              <a:r>
                <a:rPr lang="bn-BD" sz="4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bn-BD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endPara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968" y="1712889"/>
              <a:ext cx="2517819" cy="4597757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386" y="1712889"/>
              <a:ext cx="2514935" cy="4597757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</p:pic>
      </p:grpSp>
      <p:sp>
        <p:nvSpPr>
          <p:cNvPr id="13" name="5-Point Star 12"/>
          <p:cNvSpPr/>
          <p:nvPr/>
        </p:nvSpPr>
        <p:spPr>
          <a:xfrm>
            <a:off x="3702677" y="257044"/>
            <a:ext cx="4546242" cy="121115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2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05" y="-1073"/>
            <a:ext cx="12340305" cy="694250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flipH="1">
            <a:off x="695587" y="598331"/>
            <a:ext cx="4275656" cy="2096717"/>
          </a:xfrm>
          <a:prstGeom prst="cloudCallout">
            <a:avLst>
              <a:gd name="adj1" fmla="val -24492"/>
              <a:gd name="adj2" fmla="val 705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514971" y="3322749"/>
            <a:ext cx="11088894" cy="313872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পরমাণু কি তা বলতে পারবে।</a:t>
            </a:r>
          </a:p>
          <a:p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পরমাণুর গঠন 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পারমাণবিক সংখ্যা 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487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44710" y="567474"/>
            <a:ext cx="7585656" cy="5721977"/>
            <a:chOff x="229607" y="524931"/>
            <a:chExt cx="5827756" cy="596944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27" y="1815921"/>
              <a:ext cx="5416236" cy="467845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grpSp>
          <p:nvGrpSpPr>
            <p:cNvPr id="33" name="Group 32"/>
            <p:cNvGrpSpPr/>
            <p:nvPr/>
          </p:nvGrpSpPr>
          <p:grpSpPr>
            <a:xfrm>
              <a:off x="3304538" y="580579"/>
              <a:ext cx="2711002" cy="1818188"/>
              <a:chOff x="3336300" y="575374"/>
              <a:chExt cx="2711002" cy="1818188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V="1">
                <a:off x="4544231" y="1231441"/>
                <a:ext cx="295141" cy="116212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3336300" y="575374"/>
                <a:ext cx="2711002" cy="5280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কক্ষপথ</a:t>
                </a:r>
                <a:endPara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29607" y="524931"/>
              <a:ext cx="3043170" cy="2877774"/>
              <a:chOff x="210088" y="575374"/>
              <a:chExt cx="3043170" cy="2877774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1880315" y="1339403"/>
                <a:ext cx="194258" cy="2113745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210088" y="575374"/>
                <a:ext cx="3043170" cy="63106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ফাঁকা জায়গা</a:t>
                </a:r>
                <a:endPara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81" y="517624"/>
            <a:ext cx="8605719" cy="56686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15" y="378177"/>
            <a:ext cx="8979206" cy="61458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43" name="Group 42"/>
          <p:cNvGrpSpPr/>
          <p:nvPr/>
        </p:nvGrpSpPr>
        <p:grpSpPr>
          <a:xfrm>
            <a:off x="3035253" y="484736"/>
            <a:ext cx="6748529" cy="5125791"/>
            <a:chOff x="1452963" y="3990825"/>
            <a:chExt cx="2835702" cy="2538763"/>
          </a:xfrm>
          <a:solidFill>
            <a:schemeClr val="bg2">
              <a:lumMod val="25000"/>
            </a:schemeClr>
          </a:solidFill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963" y="3990825"/>
              <a:ext cx="2835702" cy="1929810"/>
            </a:xfrm>
            <a:prstGeom prst="rect">
              <a:avLst/>
            </a:prstGeom>
            <a:grpFill/>
          </p:spPr>
        </p:pic>
        <p:sp>
          <p:nvSpPr>
            <p:cNvPr id="45" name="Rectangle 44"/>
            <p:cNvSpPr/>
            <p:nvPr/>
          </p:nvSpPr>
          <p:spPr>
            <a:xfrm>
              <a:off x="1452963" y="5920635"/>
              <a:ext cx="2835702" cy="6089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নিলস বোর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5301" r="38969" b="6037"/>
          <a:stretch/>
        </p:blipFill>
        <p:spPr>
          <a:xfrm>
            <a:off x="2713569" y="819014"/>
            <a:ext cx="6638880" cy="54489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2435387" y="729374"/>
            <a:ext cx="7036879" cy="5309981"/>
            <a:chOff x="7799289" y="3981093"/>
            <a:chExt cx="2866707" cy="25233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289" y="3981093"/>
              <a:ext cx="2865953" cy="1952625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7800044" y="5921202"/>
              <a:ext cx="2865952" cy="58319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আরনেস্ট রাদারফোর্ড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458123" y="1186928"/>
            <a:ext cx="7394646" cy="5053616"/>
            <a:chOff x="4852978" y="4179979"/>
            <a:chExt cx="2683845" cy="258142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659" y="4179979"/>
              <a:ext cx="2681164" cy="2137892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4852978" y="6213652"/>
              <a:ext cx="2681163" cy="5477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8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ডাল্টন</a:t>
              </a:r>
              <a:endPara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88664" y="636845"/>
            <a:ext cx="6578097" cy="5639055"/>
            <a:chOff x="8706118" y="2984813"/>
            <a:chExt cx="3090395" cy="3003862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147" y="2984813"/>
              <a:ext cx="3051487" cy="231175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5" name="Rectangle 54"/>
            <p:cNvSpPr/>
            <p:nvPr/>
          </p:nvSpPr>
          <p:spPr>
            <a:xfrm>
              <a:off x="8706118" y="5318975"/>
              <a:ext cx="3090395" cy="6697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অ্যারিস্টটল</a:t>
              </a:r>
              <a:endPara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19200" y="879872"/>
            <a:ext cx="6355775" cy="5214516"/>
            <a:chOff x="8521407" y="257578"/>
            <a:chExt cx="3077516" cy="2839789"/>
          </a:xfrm>
        </p:grpSpPr>
        <p:sp>
          <p:nvSpPr>
            <p:cNvPr id="57" name="Rectangle 56"/>
            <p:cNvSpPr/>
            <p:nvPr/>
          </p:nvSpPr>
          <p:spPr>
            <a:xfrm>
              <a:off x="8521407" y="2430886"/>
              <a:ext cx="3077516" cy="6664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প্লেটো</a:t>
              </a:r>
              <a:endPara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233" y="257578"/>
              <a:ext cx="3051488" cy="215077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59" name="Group 58"/>
          <p:cNvGrpSpPr/>
          <p:nvPr/>
        </p:nvGrpSpPr>
        <p:grpSpPr>
          <a:xfrm>
            <a:off x="2297511" y="662904"/>
            <a:ext cx="7873329" cy="5717500"/>
            <a:chOff x="1429555" y="2190389"/>
            <a:chExt cx="3438659" cy="3852556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568" y="2190389"/>
              <a:ext cx="3364729" cy="307268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61" name="Rectangle 60"/>
            <p:cNvSpPr/>
            <p:nvPr/>
          </p:nvSpPr>
          <p:spPr>
            <a:xfrm>
              <a:off x="1429555" y="5274563"/>
              <a:ext cx="3438659" cy="7683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ডেমোক্রিটাস</a:t>
              </a:r>
              <a:endParaRPr lang="en-US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92" y="517624"/>
            <a:ext cx="8018574" cy="5736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44" y="846043"/>
            <a:ext cx="8105076" cy="5348743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1360998" y="1787894"/>
            <a:ext cx="10097037" cy="34278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যাওয়ার আগে ছবিগুলো দেখে নিই।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463639" y="1013728"/>
            <a:ext cx="8332631" cy="567314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দার্শনিকগণ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ডেমোক্রিটাস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৪০০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অবিভাজ্য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2013" y="163721"/>
            <a:ext cx="6362164" cy="746975"/>
          </a:xfrm>
          <a:prstGeom prst="roundRect">
            <a:avLst>
              <a:gd name="adj" fmla="val 29710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96270" y="586265"/>
            <a:ext cx="2728877" cy="6100607"/>
            <a:chOff x="8034970" y="586265"/>
            <a:chExt cx="3490177" cy="61006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970" y="3773510"/>
              <a:ext cx="3490177" cy="291336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970" y="586265"/>
              <a:ext cx="3490177" cy="31872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495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6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333" y="1133341"/>
            <a:ext cx="7856113" cy="5289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এটম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নিয়েছিলেন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Atomos</a:t>
            </a:r>
            <a:r>
              <a:rPr lang="en-US" sz="4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অবিভাজ্য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Plato</a:t>
            </a:r>
            <a:r>
              <a:rPr lang="en-US" sz="4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Aristotle</a:t>
            </a:r>
            <a:r>
              <a:rPr lang="en-US" sz="4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মতবাদের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দ্বিমত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অ্যারিস্টটলের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নিরবছিন্ন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Continuous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কণাগুলো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74567" y="1133341"/>
            <a:ext cx="3103274" cy="5264105"/>
            <a:chOff x="8474567" y="373487"/>
            <a:chExt cx="3103274" cy="6023959"/>
          </a:xfrm>
        </p:grpSpPr>
        <p:grpSp>
          <p:nvGrpSpPr>
            <p:cNvPr id="9" name="Group 8"/>
            <p:cNvGrpSpPr/>
            <p:nvPr/>
          </p:nvGrpSpPr>
          <p:grpSpPr>
            <a:xfrm>
              <a:off x="8487446" y="3393584"/>
              <a:ext cx="3090395" cy="3003862"/>
              <a:chOff x="8706118" y="2984813"/>
              <a:chExt cx="3090395" cy="300386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32147" y="2984813"/>
                <a:ext cx="3051487" cy="2311757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8706118" y="5318975"/>
                <a:ext cx="3090395" cy="6697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অ্যারিস্টটল</a:t>
                </a:r>
                <a:endPara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474567" y="373487"/>
              <a:ext cx="3090395" cy="2839789"/>
              <a:chOff x="8500326" y="257578"/>
              <a:chExt cx="3090395" cy="283978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500326" y="2430886"/>
                <a:ext cx="3077516" cy="66648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প্লেটো</a:t>
                </a:r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233" y="257578"/>
                <a:ext cx="3051488" cy="215077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p:grpSp>
      </p:grpSp>
      <p:sp>
        <p:nvSpPr>
          <p:cNvPr id="13" name="Rounded Rectangle 12"/>
          <p:cNvSpPr/>
          <p:nvPr/>
        </p:nvSpPr>
        <p:spPr>
          <a:xfrm>
            <a:off x="982013" y="163721"/>
            <a:ext cx="6362164" cy="746975"/>
          </a:xfrm>
          <a:prstGeom prst="roundRect">
            <a:avLst>
              <a:gd name="adj" fmla="val 29710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উৎপত্তি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8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"/>
            <a:ext cx="12192000" cy="68590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5003" y="2104782"/>
            <a:ext cx="11243256" cy="4476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১৮০৩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John Dalton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পরীক্ষালব্ধ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বলেন-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ডাল্টনের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অ্যারিস্টটলের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মতবাদটি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পরিত্যক্ত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95" y="153468"/>
            <a:ext cx="2681164" cy="19513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57600" y="617110"/>
            <a:ext cx="4805753" cy="1276081"/>
          </a:xfrm>
          <a:prstGeom prst="roundRect">
            <a:avLst>
              <a:gd name="adj" fmla="val 29710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বাদের জনক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173350"/>
            <a:ext cx="2791493" cy="193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3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490</Words>
  <Application>Microsoft Office PowerPoint</Application>
  <PresentationFormat>Widescreen</PresentationFormat>
  <Paragraphs>51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134</cp:revision>
  <dcterms:created xsi:type="dcterms:W3CDTF">2020-12-07T11:44:14Z</dcterms:created>
  <dcterms:modified xsi:type="dcterms:W3CDTF">2021-03-18T18:22:58Z</dcterms:modified>
</cp:coreProperties>
</file>