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8" r:id="rId2"/>
    <p:sldId id="259" r:id="rId3"/>
    <p:sldId id="281" r:id="rId4"/>
    <p:sldId id="261" r:id="rId5"/>
    <p:sldId id="263" r:id="rId6"/>
    <p:sldId id="290" r:id="rId7"/>
    <p:sldId id="264" r:id="rId8"/>
    <p:sldId id="260" r:id="rId9"/>
    <p:sldId id="283" r:id="rId10"/>
    <p:sldId id="286" r:id="rId11"/>
    <p:sldId id="284" r:id="rId12"/>
    <p:sldId id="287" r:id="rId13"/>
    <p:sldId id="288" r:id="rId14"/>
    <p:sldId id="295" r:id="rId15"/>
    <p:sldId id="294" r:id="rId16"/>
    <p:sldId id="289" r:id="rId17"/>
    <p:sldId id="293" r:id="rId18"/>
    <p:sldId id="291" r:id="rId19"/>
    <p:sldId id="285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8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2" autoAdjust="0"/>
    <p:restoredTop sz="94660"/>
  </p:normalViewPr>
  <p:slideViewPr>
    <p:cSldViewPr>
      <p:cViewPr varScale="1">
        <p:scale>
          <a:sx n="70" d="100"/>
          <a:sy n="70" d="100"/>
        </p:scale>
        <p:origin x="9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1270000" ty="127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1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1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1.png"/><Relationship Id="rId7" Type="http://schemas.microsoft.com/office/2007/relationships/hdphoto" Target="../media/hdphoto4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4.wdp"/><Relationship Id="rId4" Type="http://schemas.openxmlformats.org/officeDocument/2006/relationships/image" Target="../media/image62.png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63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9.jpg"/><Relationship Id="rId7" Type="http://schemas.openxmlformats.org/officeDocument/2006/relationships/image" Target="../media/image6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64.png"/><Relationship Id="rId9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80.png"/><Relationship Id="rId4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5.png"/><Relationship Id="rId5" Type="http://schemas.openxmlformats.org/officeDocument/2006/relationships/image" Target="../media/image10.gif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1.gif"/><Relationship Id="rId5" Type="http://schemas.openxmlformats.org/officeDocument/2006/relationships/image" Target="../media/image25.jpeg"/><Relationship Id="rId15" Type="http://schemas.openxmlformats.org/officeDocument/2006/relationships/image" Target="../media/image33.png"/><Relationship Id="rId10" Type="http://schemas.openxmlformats.org/officeDocument/2006/relationships/image" Target="../media/image30.gif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10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41.jpeg"/><Relationship Id="rId7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8448"/>
            <a:ext cx="6400800" cy="14341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6248400" cy="1447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47800" y="533400"/>
            <a:ext cx="9296400" cy="4339650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 w="11430">
                  <a:solidFill>
                    <a:srgbClr val="00B050"/>
                  </a:solidFill>
                </a:ln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1430">
                  <a:solidFill>
                    <a:srgbClr val="00B050"/>
                  </a:solidFill>
                </a:ln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143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4400"/>
            <a:ext cx="2667000" cy="1825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724400"/>
            <a:ext cx="2667000" cy="1795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" y="1165425"/>
            <a:ext cx="1594212" cy="9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9796" y="360173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646" y="1060590"/>
            <a:ext cx="3048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43400" y="1060590"/>
            <a:ext cx="2588533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প্রাণীগুলোর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62800" y="1060590"/>
            <a:ext cx="44916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23" y="1730461"/>
            <a:ext cx="3800992" cy="1704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620204"/>
            <a:ext cx="3810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১)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পরিফেরা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Porifera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3653" y="3392474"/>
            <a:ext cx="2438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Spongilla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543053" y="2636494"/>
            <a:ext cx="2734547" cy="304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পরিফেরা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সাধারণভাবে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স্পঞ্জ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সামুদ্রিক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স্বাদু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দলবদ্ধ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7522" y="2374296"/>
            <a:ext cx="327085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1646" y="2915350"/>
            <a:ext cx="3509354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সরলতম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বহুকোষী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দেহপ্রাচীর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ছিদ্রযুক্ত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অক্সিজেন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খাদ্যবস্তু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সুগঠিত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কলা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তন্ত্র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68" y="4071253"/>
            <a:ext cx="3085297" cy="1629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2796" y="5742365"/>
            <a:ext cx="2057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Scypha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66" y="4874342"/>
            <a:ext cx="1897160" cy="19258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5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5" grpId="0"/>
      <p:bldP spid="66" grpId="0"/>
      <p:bldP spid="3" grpId="0"/>
      <p:bldP spid="4" grpId="0"/>
      <p:bldP spid="67" grpId="0"/>
      <p:bldP spid="68" grpId="0"/>
      <p:bldP spid="6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1300" y="4459069"/>
            <a:ext cx="6400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৬টি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1201" y="1482004"/>
            <a:ext cx="2590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43400" y="528800"/>
            <a:ext cx="3276600" cy="3580736"/>
            <a:chOff x="4343400" y="528800"/>
            <a:chExt cx="3276600" cy="3580736"/>
          </a:xfrm>
        </p:grpSpPr>
        <p:sp>
          <p:nvSpPr>
            <p:cNvPr id="2" name="TextBox 1"/>
            <p:cNvSpPr txBox="1"/>
            <p:nvPr/>
          </p:nvSpPr>
          <p:spPr>
            <a:xfrm>
              <a:off x="4343400" y="528800"/>
              <a:ext cx="3276600" cy="101566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জোড়ায়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1" t="3204" r="4860" b="38858"/>
            <a:stretch/>
          </p:blipFill>
          <p:spPr>
            <a:xfrm>
              <a:off x="4724400" y="2128335"/>
              <a:ext cx="2514600" cy="1981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971320"/>
            <a:ext cx="1801626" cy="1828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5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919796" y="360173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1646" y="1060590"/>
            <a:ext cx="3048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81743" y="1060590"/>
            <a:ext cx="228111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প্রাণীটির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62800" y="1060590"/>
            <a:ext cx="44916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? 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3400" y="1620204"/>
            <a:ext cx="3810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২)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নিডারিয়া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Cnidaria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16178" y="4944230"/>
            <a:ext cx="170954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Hydra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50105" y="2635906"/>
            <a:ext cx="2886947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সামুদ্রিক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খাল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হ্রদ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ঝরনা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2972" y="2197510"/>
            <a:ext cx="327085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3410" y="2644232"/>
            <a:ext cx="3850366" cy="304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ভ্রুণীয়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কোষস্তর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বাইরের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দিকের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স্তরটি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এক্টোডার্ম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ভিতরের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স্তরটি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এন্ডোডার্ম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গহবরকে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সিলেন্টেরন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একাধারে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পরিপাক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সংবহনে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Hydra,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Obelia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02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93" y="1912591"/>
            <a:ext cx="1929128" cy="2811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12" y="4944230"/>
            <a:ext cx="1828313" cy="1855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1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9796" y="360173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46" y="1060590"/>
            <a:ext cx="3048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4268" y="1060590"/>
            <a:ext cx="228111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প্রাণীটির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1060590"/>
            <a:ext cx="44916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522" y="1637896"/>
            <a:ext cx="655527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৩)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প্লাটিহেলমিনথেস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(Platyhelminthes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8009" y="5537696"/>
            <a:ext cx="180333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যকৃ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কৃমি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522" y="2374296"/>
            <a:ext cx="327085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646" y="3066833"/>
            <a:ext cx="4118954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চ্যাপ্টা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উভলিঙ্গ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বহিঃপরজীবী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অন্তঃপরজীবী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পুরু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কিউটিকল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আবৃত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চোষক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আংটা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পৌষ্টিকতন্ত্র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অসম্পূর্ণ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অনুপস্থিত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যেমন-যকৃ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কৃমি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ফিতা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কৃমি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7200" y="2180524"/>
            <a:ext cx="3200400" cy="304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জীবনযাত্রা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বৈচিত্র্যময়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বহিঃপরজীবী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অন্তঃপরজীবী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জীবদেহের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ভিতরে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ভেজা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স্যাঁতসেঁতে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মাটিতে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6241" l="9926" r="4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36030"/>
            <a:ext cx="4953000" cy="33776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42" y="5035620"/>
            <a:ext cx="1738284" cy="17645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4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9796" y="360173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46" y="1060590"/>
            <a:ext cx="3048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2692" y="1060590"/>
            <a:ext cx="267268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প্রাণীগুলোর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1060590"/>
            <a:ext cx="44916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20204"/>
            <a:ext cx="458460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৪)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নেমাটোডা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Nematoda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8318" y="3124200"/>
            <a:ext cx="158759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গোলকৃমি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952" y="2197510"/>
            <a:ext cx="327085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256" y="2734522"/>
            <a:ext cx="4752806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নলাকার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পুরু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ত্বক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আবৃত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পৌষ্টিকনালি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সম্পূর্ণ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মুখ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পায়ু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ছিদ্র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উপস্থিত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।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শ্বসনতন্ত্র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সংবহনতন্ত্র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অনুপস্থিত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একলিঙ্গ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গহবর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অনাবৃত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প্রকৃত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সিলেমা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200" y="2180524"/>
            <a:ext cx="3200400" cy="3416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অন্তঃজীবী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অন্ত্র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এসব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পরজীবী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মানবদেহে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নানারকম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মুক্তজীবী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মাটিতে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algn="just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অনেকে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নেমাথেলমিনথেস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6358" y="5375784"/>
            <a:ext cx="266717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ফাইলেরিয়া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কৃমি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60" y="5042846"/>
            <a:ext cx="1731165" cy="1757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22" y="3973383"/>
            <a:ext cx="1849847" cy="1235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35" y="1772894"/>
            <a:ext cx="1769618" cy="11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0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9796" y="360173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46" y="1060590"/>
            <a:ext cx="3048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2692" y="1060590"/>
            <a:ext cx="267268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প্রাণীগুলোর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1060590"/>
            <a:ext cx="44916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20204"/>
            <a:ext cx="44196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৫)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অ্যানেলিডা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 Annelida 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7264" y="3132002"/>
            <a:ext cx="105419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জোঁক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522" y="2374296"/>
            <a:ext cx="327085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646" y="3066833"/>
            <a:ext cx="4118954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নলাকার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খন্ডায়িত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নেফ্রিডিয়া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রেচন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খন্ডে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সিটা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জোঁকে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)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সিটা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চলাচলে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200" y="2180524"/>
            <a:ext cx="3200400" cy="26776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নাতিশীতোষ্ণ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উষ্ণমন্ডলীয়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স্বাদু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অগভীর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সমুদ্রে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সেঁতসেঁতে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মাটিতে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500" r="97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7783"/>
            <a:ext cx="2857292" cy="2142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08" y="3995915"/>
            <a:ext cx="2247900" cy="10935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48454" y="5371745"/>
            <a:ext cx="118089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কেঁচো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971320"/>
            <a:ext cx="1801626" cy="18288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6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9796" y="360173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46" y="1060590"/>
            <a:ext cx="3048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1060590"/>
            <a:ext cx="25908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প্রাণীগুলোর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1060590"/>
            <a:ext cx="44916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20204"/>
            <a:ext cx="526432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৬)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আর্থ্রোপোডা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Arthropoda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2544" y="3432726"/>
            <a:ext cx="153616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প্রজাপতি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522" y="2374296"/>
            <a:ext cx="327085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431" y="2920262"/>
            <a:ext cx="4439577" cy="26776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বিভক্ত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সন্ধিযুক্ত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উপাঙ্গ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বিদ্যমান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মাথায়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একজোড়া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পুঞ্জাক্ষি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অ্যান্টেনা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নরম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কাইটিন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সমৃদ্ধ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আবরণী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আবৃত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প্রজাপতি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চিংড়ি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আরশোলা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কাঁকড়া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1681" y="2136568"/>
            <a:ext cx="3048000" cy="37856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প্রাণিজগতের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বৃহত্তম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সর্বত্র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পরিবেশে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সক্ষম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অন্তঃপরজীবী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বহিঃপরজীবী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স্বাদু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সমুদ্রে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এ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প্রজাতির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ডানার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উড়তে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99" y="1935076"/>
            <a:ext cx="2501992" cy="1508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19" y="3816113"/>
            <a:ext cx="1802169" cy="17818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10036" y="5599055"/>
            <a:ext cx="160098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আরশোলা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25" y="5085142"/>
            <a:ext cx="1649225" cy="16741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9796" y="360173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46" y="1060590"/>
            <a:ext cx="3048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3870" y="1060590"/>
            <a:ext cx="276857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প্রাণীগুলোর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1060590"/>
            <a:ext cx="44916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20204"/>
            <a:ext cx="37338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৭)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মলাস্কা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(Mollusca)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6324" y="5282372"/>
            <a:ext cx="113647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শামুক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522" y="2374296"/>
            <a:ext cx="327085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431" y="2920262"/>
            <a:ext cx="4439577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নরম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নরম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খোলস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আবৃত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পেশিবহুল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চলাচল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ফুসফুস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ফুলকার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শ্বসনকার্য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চালায়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শামুক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ঝিনুক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8200" y="2121376"/>
            <a:ext cx="3048000" cy="3416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বৈচিত্র্যপূর্ণ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পরিবেশে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সামুদ্রিক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সাগরের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স্তরে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পাহাড়ি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বনেজঙ্গলে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স্বাদু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881" l="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96" y="4098195"/>
            <a:ext cx="1797242" cy="1118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8" y="1789529"/>
            <a:ext cx="2963524" cy="22490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34" y="5228585"/>
            <a:ext cx="1548191" cy="1571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57530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46" y="1060590"/>
            <a:ext cx="3048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4825" y="1117432"/>
            <a:ext cx="275412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প্রাণীগুলোর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8425" y="1129234"/>
            <a:ext cx="44916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20204"/>
            <a:ext cx="66294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একাইনোডারমাটা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(Echinodermata)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0372" y="3567887"/>
            <a:ext cx="151747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তারামাছ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522" y="2374296"/>
            <a:ext cx="327085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555" y="2897516"/>
            <a:ext cx="4572000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দেহত্বক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কাঁটাযুক্ত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পাঁচটি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ভাগে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বিভক্ত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সংবহনতন্ত্র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নালিপদের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চলাচল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পূর্ণাঙ্গ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অঙ্কীয়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পৃষ্ঠাদেশ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মাথা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8200" y="2263400"/>
            <a:ext cx="3196292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সামুদ্রিক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মহাসাগরে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গভীরতায়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মিঠা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মুক্তজীবী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22" y="4214218"/>
            <a:ext cx="2847975" cy="11959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37698" y="5410200"/>
            <a:ext cx="154025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সমুদ্র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শশা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971320"/>
            <a:ext cx="1801626" cy="18288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89" y="2286983"/>
            <a:ext cx="2837508" cy="13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57278"/>
            <a:ext cx="25908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788358"/>
            <a:ext cx="9677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অমেরুদন্ডী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প্রত্যেকটি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0" y="958314"/>
            <a:ext cx="2667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৮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812859"/>
            <a:ext cx="2895600" cy="2335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672911"/>
            <a:ext cx="622427" cy="615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94" b="93519" l="37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400"/>
            <a:ext cx="10972800" cy="1375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15600" y="116942"/>
            <a:ext cx="1496825" cy="133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879">
            <a:off x="5429148" y="1397208"/>
            <a:ext cx="826274" cy="5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06248" y="3313422"/>
            <a:ext cx="3810000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৮ম 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2923" y="2745937"/>
            <a:ext cx="5834199" cy="30479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বি,এড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কবিরাজপুর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রাজৈর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০১৭১২৭৮৩৯১০</a:t>
            </a:r>
          </a:p>
          <a:p>
            <a:pPr algn="just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E-mail: saifurrajoir@gmail.com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86640"/>
            <a:ext cx="1557201" cy="174595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5223316" y="431545"/>
            <a:ext cx="2609951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77318" y="1814015"/>
            <a:ext cx="150973" cy="3993745"/>
            <a:chOff x="6345361" y="1905000"/>
            <a:chExt cx="150973" cy="399374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345361" y="1905000"/>
              <a:ext cx="0" cy="399374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96334" y="1905000"/>
              <a:ext cx="0" cy="399374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98" y="786640"/>
            <a:ext cx="2011684" cy="21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206" y="978719"/>
            <a:ext cx="8484011" cy="5232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অ্যানিম্যালিয়া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জগতের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প্রাণীদের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203" y="1579049"/>
            <a:ext cx="582017" cy="60545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87271" y="1617741"/>
            <a:ext cx="578193" cy="56675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67634" y="1661918"/>
            <a:ext cx="542046" cy="55890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77251" y="1617741"/>
            <a:ext cx="556629" cy="57707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34815" y="2934562"/>
            <a:ext cx="546226" cy="61743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30833" y="2973834"/>
            <a:ext cx="563157" cy="57815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05813" y="2973835"/>
            <a:ext cx="599419" cy="63012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9808" y="2949575"/>
            <a:ext cx="588373" cy="60241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9479" y="1683259"/>
            <a:ext cx="1338183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৮টি </a:t>
            </a:r>
            <a:endParaRPr lang="en-US" sz="24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4769" y="3010159"/>
            <a:ext cx="186180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67548" y="1661918"/>
            <a:ext cx="186180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4932" y="3048000"/>
            <a:ext cx="721056" cy="674121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14450" lvl="1" indent="-857250" algn="ctr">
              <a:buFont typeface="Wingdings" panose="05000000000000000000" pitchFamily="2" charset="2"/>
              <a:buChar char="ü"/>
            </a:pPr>
            <a:r>
              <a:rPr lang="en-US" sz="5400" dirty="0" smtClean="0">
                <a:solidFill>
                  <a:srgbClr val="A50B8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A50B8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92839" y="1708969"/>
            <a:ext cx="721056" cy="674121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5400" dirty="0" smtClean="0">
                <a:solidFill>
                  <a:srgbClr val="A50B8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A50B8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2428" y="1692694"/>
            <a:ext cx="838993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৯টি </a:t>
            </a:r>
            <a:endParaRPr lang="en-US" sz="24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1415" y="1708969"/>
            <a:ext cx="96180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৭টি </a:t>
            </a:r>
            <a:endParaRPr lang="en-US" sz="24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7098" y="3059551"/>
            <a:ext cx="1063719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স্কাইফা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84109" y="3071917"/>
            <a:ext cx="1061553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ফিতা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কৃমি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4771" y="3091457"/>
            <a:ext cx="98789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হাইড্রা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312" y="2358855"/>
            <a:ext cx="6217419" cy="5232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পরিফেরা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6255" y="276194"/>
            <a:ext cx="176705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75008" y="2861145"/>
                <a:ext cx="67678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008" y="2861145"/>
                <a:ext cx="676788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3359032" y="2902487"/>
                <a:ext cx="747573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59032" y="2902487"/>
                <a:ext cx="747573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16396" y="1523085"/>
                <a:ext cx="724877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396" y="1523085"/>
                <a:ext cx="72487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77434" y="1569584"/>
                <a:ext cx="67678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34" y="1569584"/>
                <a:ext cx="676788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7697" y="1541356"/>
                <a:ext cx="67678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7" y="1541356"/>
                <a:ext cx="676788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34815" y="2854007"/>
                <a:ext cx="67678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815" y="2854007"/>
                <a:ext cx="676788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44932" y="3716036"/>
            <a:ext cx="9177641" cy="5232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অ্যানেলিডা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 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234815" y="4264429"/>
            <a:ext cx="586650" cy="53746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130833" y="4303702"/>
            <a:ext cx="586650" cy="6348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48687" y="4318316"/>
            <a:ext cx="567780" cy="58025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40487" y="4279443"/>
            <a:ext cx="602842" cy="60241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4769" y="4340026"/>
            <a:ext cx="186180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44932" y="4377867"/>
            <a:ext cx="721056" cy="674121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14450" lvl="1" indent="-857250" algn="ctr">
              <a:buFont typeface="Wingdings" panose="05000000000000000000" pitchFamily="2" charset="2"/>
              <a:buChar char="ü"/>
            </a:pPr>
            <a:r>
              <a:rPr lang="en-US" sz="5400" dirty="0" smtClean="0">
                <a:solidFill>
                  <a:srgbClr val="A50B8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A50B8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14149" y="4389418"/>
            <a:ext cx="959068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কেঁচো</a:t>
            </a:r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14300" y="4389418"/>
            <a:ext cx="842508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শামুক</a:t>
            </a:r>
            <a:r>
              <a:rPr lang="en-US" sz="2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1022" y="4449950"/>
            <a:ext cx="785319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চিংড়ি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130833" y="4190685"/>
                <a:ext cx="67678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33" y="4190685"/>
                <a:ext cx="676788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48687" y="4231781"/>
                <a:ext cx="67678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687" y="4231781"/>
                <a:ext cx="676788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272045" y="4143197"/>
                <a:ext cx="67678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045" y="4143197"/>
                <a:ext cx="676788" cy="7078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876282" y="4941370"/>
            <a:ext cx="10717694" cy="5232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আর্থ্রোপোডা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54279" y="5541700"/>
            <a:ext cx="582017" cy="60545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397347" y="5580392"/>
            <a:ext cx="578193" cy="56675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59698" y="5569368"/>
            <a:ext cx="592097" cy="55890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087327" y="5580392"/>
            <a:ext cx="556629" cy="57707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47539" y="5644865"/>
            <a:ext cx="901262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ঝিনুক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977624" y="5624569"/>
            <a:ext cx="186180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02915" y="5671620"/>
            <a:ext cx="721056" cy="674121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5400" dirty="0" smtClean="0">
                <a:solidFill>
                  <a:srgbClr val="A50B8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A50B8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36979" y="5655345"/>
            <a:ext cx="108989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প্রজাপতি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60114" y="5655345"/>
            <a:ext cx="1324748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তারামাছ</a:t>
            </a:r>
            <a:r>
              <a:rPr lang="en-US" sz="2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026472" y="5485736"/>
                <a:ext cx="724877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72" y="5485736"/>
                <a:ext cx="724877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154607" y="5477775"/>
                <a:ext cx="688082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607" y="5477775"/>
                <a:ext cx="688082" cy="7078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27773" y="5504007"/>
                <a:ext cx="67678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0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3" y="5504007"/>
                <a:ext cx="676788" cy="70788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280728"/>
            <a:ext cx="1496826" cy="151945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8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4" grpId="0"/>
      <p:bldP spid="6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7647" y="331360"/>
            <a:ext cx="26670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404" y="3512054"/>
            <a:ext cx="439929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(ক)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6405" y="4185280"/>
            <a:ext cx="452079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(খ)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অমেরুদন্ডী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পর্বগুলোর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6404" y="4933626"/>
            <a:ext cx="67056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(গ)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-P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6403" y="5681972"/>
            <a:ext cx="685800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(ঘ)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-P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-Q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16" y="1284471"/>
            <a:ext cx="2653186" cy="1367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8" y="1389321"/>
            <a:ext cx="1924938" cy="128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918310" y="2580863"/>
            <a:ext cx="127323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8032" y="2652041"/>
            <a:ext cx="127323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-Q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98" y="5335634"/>
            <a:ext cx="1371602" cy="1431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15600" y="116942"/>
            <a:ext cx="1496825" cy="133571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84403" y="1599120"/>
            <a:ext cx="2960753" cy="3771453"/>
            <a:chOff x="584403" y="1599120"/>
            <a:chExt cx="2960753" cy="377145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03" y="1599120"/>
              <a:ext cx="2960753" cy="3771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2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79" y="4255291"/>
              <a:ext cx="1182021" cy="1025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54" l="4048" r="94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070">
            <a:off x="3124245" y="722043"/>
            <a:ext cx="8199608" cy="60558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2443114"/>
            <a:ext cx="92202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138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ln w="11430"/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ln w="11430"/>
              <a:solidFill>
                <a:srgbClr val="A50B8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" y="4674459"/>
            <a:ext cx="2148866" cy="1823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5862">
            <a:off x="9753629" y="4674457"/>
            <a:ext cx="2148866" cy="1823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982200" y="259305"/>
            <a:ext cx="1889734" cy="1603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3529">
            <a:off x="362354" y="361654"/>
            <a:ext cx="2003227" cy="18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352518"/>
            <a:ext cx="3276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ছবিগুলি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30" y="2198575"/>
            <a:ext cx="1657350" cy="11049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07" y="2130792"/>
            <a:ext cx="1472442" cy="14433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27" y="1743676"/>
            <a:ext cx="1600200" cy="171468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552700" y="944590"/>
            <a:ext cx="645795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ছবিগুলোকে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একত্রে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9578" y="5074697"/>
            <a:ext cx="1600200" cy="6718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প্রাণীজগ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ৎ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9400" y="5170910"/>
            <a:ext cx="816321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সুশৃঙ্খলভাবে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প্রাণীজগৎকে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8200" y="5600234"/>
            <a:ext cx="368489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প্রাণীজগতের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51" y="3760220"/>
            <a:ext cx="1792406" cy="1153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83" b="94250" l="49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29" y="1927955"/>
            <a:ext cx="1646140" cy="1646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9" y="3756190"/>
            <a:ext cx="1865376" cy="694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10" y="3574095"/>
            <a:ext cx="1487859" cy="1471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09" b="96373" l="3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82" y="3735086"/>
            <a:ext cx="1763403" cy="11344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5048672"/>
            <a:ext cx="1725426" cy="17515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355" y="1691371"/>
            <a:ext cx="1799521" cy="20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4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58400" y="347281"/>
            <a:ext cx="1905000" cy="17112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4384" y="925731"/>
            <a:ext cx="9581277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6000" dirty="0" smtClean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প্রাণীজগতের</a:t>
            </a:r>
            <a:r>
              <a:rPr lang="en-US" sz="60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US" sz="60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22" y="1982904"/>
            <a:ext cx="36576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34168"/>
            <a:ext cx="3848100" cy="38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9758" y="1681906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4777" y="2491879"/>
            <a:ext cx="822050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প্রাণীজগতের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4777" y="3308918"/>
            <a:ext cx="89984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অ্যানিম্যালিয়া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।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4777" y="4088426"/>
            <a:ext cx="875048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07363" y="545832"/>
            <a:ext cx="5947939" cy="923330"/>
            <a:chOff x="2907363" y="545832"/>
            <a:chExt cx="5947939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635121" y="545832"/>
              <a:ext cx="2209800" cy="9233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শিখনফল</a:t>
              </a:r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3" b="99482" l="0" r="961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23188">
              <a:off x="2907363" y="697044"/>
              <a:ext cx="1677651" cy="6209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3" b="99482" l="0" r="961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23188">
              <a:off x="7177651" y="723576"/>
              <a:ext cx="1677651" cy="620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4845" y="292121"/>
            <a:ext cx="434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21" y="1744245"/>
            <a:ext cx="1197912" cy="808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95" y="1727573"/>
            <a:ext cx="1588659" cy="839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35" y="2870991"/>
            <a:ext cx="1105255" cy="1105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45" y="1629081"/>
            <a:ext cx="1168400" cy="779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47" y="1723963"/>
            <a:ext cx="1477436" cy="694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07" y="2978675"/>
            <a:ext cx="1186515" cy="889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8" y="2870991"/>
            <a:ext cx="1300571" cy="1105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52" y="2950679"/>
            <a:ext cx="1176605" cy="8838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89" y="2612108"/>
            <a:ext cx="1623020" cy="16230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07" y="1629081"/>
            <a:ext cx="1220317" cy="88470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5009354" y="1412487"/>
            <a:ext cx="6559304" cy="3235713"/>
            <a:chOff x="4543254" y="3976246"/>
            <a:chExt cx="6324600" cy="229976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543254" y="6248400"/>
              <a:ext cx="63246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87730" y="4029192"/>
              <a:ext cx="0" cy="22192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0859701" y="3976246"/>
              <a:ext cx="8153" cy="2299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587730" y="3976247"/>
              <a:ext cx="6280124" cy="617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63062" y="1412487"/>
            <a:ext cx="4067028" cy="3235713"/>
            <a:chOff x="4543254" y="3976246"/>
            <a:chExt cx="6324600" cy="229976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543254" y="6248400"/>
              <a:ext cx="63246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587730" y="4029192"/>
              <a:ext cx="0" cy="22192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0859701" y="3976246"/>
              <a:ext cx="8153" cy="2299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4587730" y="3976247"/>
              <a:ext cx="6280124" cy="617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715903" y="3976246"/>
            <a:ext cx="3646333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গুলোকে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68567" y="4023721"/>
            <a:ext cx="3646333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গুলোকে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47759" y="4706068"/>
            <a:ext cx="225708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মেরুদন্ডী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88451" y="4701534"/>
            <a:ext cx="239685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অমেরুদন্ডী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89443" y="815843"/>
            <a:ext cx="44656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প্রাণীগুলোকে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একত্রে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573000" y="5867400"/>
            <a:ext cx="9753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জীবজগৎকে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ধাপে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ধাপে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বিন্যস্ত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পদ্ধতিকে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98" y="5105400"/>
            <a:ext cx="1592193" cy="1661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15600" y="116942"/>
            <a:ext cx="1496825" cy="13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5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74635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18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7487 -0.01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17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17826 -0.204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8249E-17 -4.03323E-17 L -0.57383 0.0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74323 -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22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1966 0.197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20352 -0.18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20234 0.181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1888 0.197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18958 -0.1969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5" presetClass="path" presetSubtype="0" repeatCount="indefinite" accel="16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856 L -1.0625 -0.01297 " pathEditMode="relative" rAng="0" ptsTypes="AA">
                                      <p:cBhvr>
                                        <p:cTn id="84" dur="8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4799" y="390099"/>
            <a:ext cx="3962401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13499"/>
            <a:ext cx="154305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1337"/>
            <a:ext cx="1847896" cy="2149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3" b="100000" l="2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55" y="1295401"/>
            <a:ext cx="171069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391440"/>
            <a:ext cx="186564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অ্যারিস্টটল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0650" y="3391440"/>
            <a:ext cx="1371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3391440"/>
            <a:ext cx="2743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ক্যারোলাস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লিনিয়াস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5026" y="4236771"/>
            <a:ext cx="994284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বিজ্ঞানীর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2450" y="5143658"/>
            <a:ext cx="3048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ক্যারোলাস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নিলিয়াস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66" y="4874342"/>
            <a:ext cx="1897160" cy="19258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493613"/>
            <a:ext cx="2875423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6954" y="4389093"/>
            <a:ext cx="529364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65194" y="1295400"/>
            <a:ext cx="2819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৩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" b="100000" l="194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16100"/>
            <a:ext cx="2911478" cy="2638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31739" y="5368509"/>
            <a:ext cx="543126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?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948" y="5035424"/>
            <a:ext cx="1738477" cy="17647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2114" y="368340"/>
            <a:ext cx="685194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অ্যানিম্যালিয়া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জগতের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শ্রেণিবিন্যাস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00200" y="1426191"/>
            <a:ext cx="632701" cy="3796276"/>
            <a:chOff x="3101099" y="1385323"/>
            <a:chExt cx="632701" cy="379627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124200" y="1385323"/>
              <a:ext cx="0" cy="37962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101099" y="1828800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101099" y="2362200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101099" y="2743200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124200" y="5181599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101099" y="4724400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101099" y="4191000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101099" y="3733800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101099" y="3276600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124200" y="1406932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>
            <a:stCxn id="69" idx="3"/>
          </p:cNvCxnSpPr>
          <p:nvPr/>
        </p:nvCxnSpPr>
        <p:spPr>
          <a:xfrm flipV="1">
            <a:off x="3144799" y="5144144"/>
            <a:ext cx="1884401" cy="374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908968" y="5144144"/>
            <a:ext cx="1625432" cy="1259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157362" y="4011380"/>
            <a:ext cx="609600" cy="1173631"/>
            <a:chOff x="6781800" y="4038600"/>
            <a:chExt cx="609600" cy="1173631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781800" y="4095466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781800" y="4572000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781800" y="5174775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781800" y="4038600"/>
              <a:ext cx="0" cy="11736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663698" y="1915273"/>
            <a:ext cx="609600" cy="3269738"/>
            <a:chOff x="9601200" y="2057400"/>
            <a:chExt cx="609600" cy="3269738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9601200" y="2081284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9601200" y="2590800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9601200" y="3124200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9601200" y="4249003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9601200" y="3692269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9601200" y="4718713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9601200" y="5327138"/>
              <a:ext cx="60960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601200" y="2057400"/>
              <a:ext cx="0" cy="32697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1449221" y="843736"/>
            <a:ext cx="106289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৯টি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76669" y="3348310"/>
            <a:ext cx="147243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৩টি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360240" y="1181083"/>
            <a:ext cx="121651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৭টি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397406" y="1242638"/>
            <a:ext cx="99273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পরিফেরা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362200" y="1736586"/>
            <a:ext cx="99273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নিডারিয়া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82302" y="4106876"/>
            <a:ext cx="895931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মলাস্কা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95119" y="4565213"/>
            <a:ext cx="1671185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একাইনোডারমাটা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57532" y="4981544"/>
            <a:ext cx="787267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কর্ডাটা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357532" y="3577837"/>
            <a:ext cx="113489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আর্থ্রোপোডা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57532" y="3112662"/>
            <a:ext cx="1147314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অ্যানেলিডা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57532" y="2652008"/>
            <a:ext cx="99273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নেমাটোডা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62199" y="2203013"/>
            <a:ext cx="1775701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প্লাটিহেলমিনথেস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961876" y="4956681"/>
            <a:ext cx="1008729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ভার্টিব্রাটা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28500" y="4341313"/>
            <a:ext cx="1590068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সেফালোকর্ডাটা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31130" y="3864779"/>
            <a:ext cx="1587438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ইউরোকর্ডাটা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384167" y="4380186"/>
            <a:ext cx="908593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পক্ষীকূল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385670" y="3879452"/>
            <a:ext cx="785446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সরীসৃপ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354715" y="3311553"/>
            <a:ext cx="779885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উভচর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346160" y="2781763"/>
            <a:ext cx="1169439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অসটিকথিস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337708" y="2251898"/>
            <a:ext cx="1177892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কনড্রিকথিস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364061" y="1732822"/>
            <a:ext cx="1602329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সাইক্লোস্টোমাটা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323485" y="4981544"/>
            <a:ext cx="1014483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স্তন্যপায়ী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29" y="1166021"/>
            <a:ext cx="985081" cy="52034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88" y="1078330"/>
            <a:ext cx="470916" cy="68013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94" y="998265"/>
            <a:ext cx="1155377" cy="7702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94" y="4945328"/>
            <a:ext cx="1827231" cy="185485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" y="116942"/>
            <a:ext cx="1371600" cy="1392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35" y="1009981"/>
            <a:ext cx="127017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3590</TotalTime>
  <Words>1216</Words>
  <Application>Microsoft Office PowerPoint</Application>
  <PresentationFormat>Widescreen</PresentationFormat>
  <Paragraphs>236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524</cp:revision>
  <dcterms:created xsi:type="dcterms:W3CDTF">2006-08-16T00:00:00Z</dcterms:created>
  <dcterms:modified xsi:type="dcterms:W3CDTF">2021-03-18T11:57:32Z</dcterms:modified>
</cp:coreProperties>
</file>