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17" r:id="rId3"/>
    <p:sldId id="316" r:id="rId4"/>
    <p:sldId id="274" r:id="rId5"/>
    <p:sldId id="271" r:id="rId6"/>
    <p:sldId id="292" r:id="rId7"/>
    <p:sldId id="268" r:id="rId8"/>
    <p:sldId id="305" r:id="rId9"/>
    <p:sldId id="306" r:id="rId10"/>
    <p:sldId id="307" r:id="rId11"/>
    <p:sldId id="308" r:id="rId12"/>
    <p:sldId id="309" r:id="rId13"/>
    <p:sldId id="298" r:id="rId14"/>
    <p:sldId id="320" r:id="rId15"/>
    <p:sldId id="295" r:id="rId16"/>
    <p:sldId id="310" r:id="rId17"/>
    <p:sldId id="300" r:id="rId18"/>
    <p:sldId id="319" r:id="rId19"/>
    <p:sldId id="289" r:id="rId20"/>
    <p:sldId id="273" r:id="rId21"/>
    <p:sldId id="321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6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notesMaster" Target="notesMasters/notesMaster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2D1963-77E9-4606-9200-645D86491321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12BB78-1B87-4A18-B083-D49997673CE6}">
      <dgm:prSet phldrT="[Text]" phldr="1"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749A7752-67D9-4A5C-A078-FFAEBCDA6E22}" type="parTrans" cxnId="{0122EEC4-D324-4054-B790-DF253DA2B680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D7183B8B-28A4-4B13-8BB9-D7D83C4BB3AA}" type="sibTrans" cxnId="{0122EEC4-D324-4054-B790-DF253DA2B680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BDCA201-E27E-4128-80AB-DF9604C7C994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bn-I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জন্ম-</a:t>
          </a:r>
        </a:p>
        <a:p>
          <a:r>
            <a:rPr lang="bn-I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২৫ মে,১৯৮৯৯ খ্রী</a:t>
          </a:r>
        </a:p>
        <a:p>
          <a:r>
            <a:rPr lang="bn-I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 ১১ জৈষ্ঠ,১৩০৬ সন ) 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43DBA5A-4C0F-4119-81DF-A76410AB5F61}" type="parTrans" cxnId="{46734879-AAEE-4365-932F-F11620E688BD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1F57D4D2-43C0-4412-9844-9E136944B8A5}" type="sibTrans" cxnId="{46734879-AAEE-4365-932F-F11620E688BD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21A5E97-5266-4CC2-8AA1-0C7663655F7A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b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জাতীয় কবি,</a:t>
          </a:r>
        </a:p>
        <a:p>
          <a:r>
            <a:rPr lang="bn-IN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বিদ্রোহী কবি। </a:t>
          </a:r>
          <a:endParaRPr lang="en-US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A41C39-8967-4EC3-8289-7BCA9978EE61}" type="parTrans" cxnId="{F8072F57-B36F-47CB-9079-B8A4A2A69BED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A1D2D3DC-A252-4136-BAA8-C8B67C7A1A10}" type="sibTrans" cxnId="{F8072F57-B36F-47CB-9079-B8A4A2A69BED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553A7F16-C134-495F-B933-079A7C67AD32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I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বিখ্যাত কাব্যগ্রন্থ –</a:t>
          </a:r>
        </a:p>
        <a:p>
          <a:r>
            <a:rPr lang="bn-IN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অগ্নিবীনা,বিষের বাঁশি,ঝিঙে ফুল। </a:t>
          </a:r>
          <a:endParaRPr lang="en-US" sz="28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1C7419-B0AF-4587-8BFC-407F31C72C52}" type="parTrans" cxnId="{7A7A8A8B-290C-4CAD-AD5F-EDEA36C123C6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09231F45-4F5A-44BA-9BD4-25A53C52761D}" type="sibTrans" cxnId="{7A7A8A8B-290C-4CAD-AD5F-EDEA36C123C6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5882BF2-5600-4AE6-8FFD-DDC7CA1A5BFA}">
      <dgm:prSet custT="1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>
        <a:solidFill>
          <a:schemeClr val="bg1"/>
        </a:solidFill>
      </dgm:spPr>
      <dgm:t>
        <a:bodyPr/>
        <a:lstStyle/>
        <a:p>
          <a:r>
            <a:rPr lang="bn-I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মৃত্যু-</a:t>
          </a:r>
        </a:p>
        <a:p>
          <a:r>
            <a:rPr lang="bn-I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২৯ আগষ্ট,১৯৭৬খ্রী,</a:t>
          </a:r>
        </a:p>
        <a:p>
          <a:r>
            <a:rPr lang="bn-I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 ১২ ভাদ্র,১৩৮৩সন </a:t>
          </a:r>
          <a:r>
            <a:rPr lang="bn-IN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53E0C4-3B3A-43D1-92A4-6987C8FEF8A6}" type="parTrans" cxnId="{77DDC76A-D112-4BB7-BA40-5DD27AD52DD2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010167A-B83A-48FE-AA49-5259AC282822}" type="sibTrans" cxnId="{77DDC76A-D112-4BB7-BA40-5DD27AD52DD2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375B5E31-0405-4E07-8DDA-07C9532FBF4C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কবিতা,গল্প,গান,নাটক, উপন্যাস বাংলা সাহিত্যের অমূল্য সম্পদ।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64E3C9-1B8D-465A-91D9-9D3EEAF30507}" type="parTrans" cxnId="{C3A0A53B-B290-4173-9DDD-0509378FCDA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70343CCD-8BF3-4EDE-9889-7A59E8A420D6}" type="sibTrans" cxnId="{C3A0A53B-B290-4173-9DDD-0509378FCDA3}">
      <dgm:prSet/>
      <dgm:spPr/>
      <dgm:t>
        <a:bodyPr/>
        <a:lstStyle/>
        <a:p>
          <a:endParaRPr lang="en-US" b="1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</dgm:pt>
    <dgm:pt modelId="{ECC0BBBB-0C23-41ED-A2D7-AA48CE13CE85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জন্মস্থান-পশ্চিম বঙ্গের বর্ধমান জেলার চরুলিয়া গ্রামে।</a:t>
          </a:r>
          <a:endParaRPr lang="en-US" sz="24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1DD375-C195-4BEC-827A-C1083BCA2E00}" type="parTrans" cxnId="{F907BE1C-BDDF-4BAB-AAE4-EC2C5E310A69}">
      <dgm:prSet/>
      <dgm:spPr/>
      <dgm:t>
        <a:bodyPr/>
        <a:lstStyle/>
        <a:p>
          <a:endParaRPr lang="en-US"/>
        </a:p>
      </dgm:t>
    </dgm:pt>
    <dgm:pt modelId="{46986B11-5684-421C-9FE9-BFA7F9AE6ADB}" type="sibTrans" cxnId="{F907BE1C-BDDF-4BAB-AAE4-EC2C5E310A69}">
      <dgm:prSet/>
      <dgm:spPr/>
      <dgm:t>
        <a:bodyPr/>
        <a:lstStyle/>
        <a:p>
          <a:endParaRPr lang="en-US"/>
        </a:p>
      </dgm:t>
    </dgm:pt>
    <dgm:pt modelId="{7B054FBB-BF25-4CD6-8793-99CA3E02C7BC}" type="pres">
      <dgm:prSet presAssocID="{F72D1963-77E9-4606-9200-645D8649132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1C684C4-00E5-4BB6-AD50-16C2A4855962}" type="pres">
      <dgm:prSet presAssocID="{9812BB78-1B87-4A18-B083-D49997673CE6}" presName="singleCycle" presStyleCnt="0"/>
      <dgm:spPr/>
    </dgm:pt>
    <dgm:pt modelId="{C9C9E493-0A00-448E-965D-3A6D5A586B67}" type="pres">
      <dgm:prSet presAssocID="{9812BB78-1B87-4A18-B083-D49997673CE6}" presName="singleCenter" presStyleLbl="node1" presStyleIdx="0" presStyleCnt="7" custScaleX="114390" custScaleY="111395" custLinFactNeighborX="0" custLinFactNeighborY="-7159">
        <dgm:presLayoutVars>
          <dgm:chMax val="7"/>
          <dgm:chPref val="7"/>
        </dgm:presLayoutVars>
      </dgm:prSet>
      <dgm:spPr/>
    </dgm:pt>
    <dgm:pt modelId="{88BB45C6-CE5E-46A4-8503-803ABE8D4351}" type="pres">
      <dgm:prSet presAssocID="{143DBA5A-4C0F-4119-81DF-A76410AB5F61}" presName="Name56" presStyleLbl="parChTrans1D2" presStyleIdx="0" presStyleCnt="6"/>
      <dgm:spPr/>
    </dgm:pt>
    <dgm:pt modelId="{1045E507-ECED-4E9E-AC5E-102EC6C661AD}" type="pres">
      <dgm:prSet presAssocID="{ABDCA201-E27E-4128-80AB-DF9604C7C994}" presName="text0" presStyleLbl="node1" presStyleIdx="1" presStyleCnt="7" custScaleX="260084" custScaleY="114900">
        <dgm:presLayoutVars>
          <dgm:bulletEnabled val="1"/>
        </dgm:presLayoutVars>
      </dgm:prSet>
      <dgm:spPr/>
    </dgm:pt>
    <dgm:pt modelId="{0AA21352-7083-4715-89CF-D3CFB48F00C3}" type="pres">
      <dgm:prSet presAssocID="{5E1DD375-C195-4BEC-827A-C1083BCA2E00}" presName="Name56" presStyleLbl="parChTrans1D2" presStyleIdx="1" presStyleCnt="6"/>
      <dgm:spPr/>
    </dgm:pt>
    <dgm:pt modelId="{7C421CA6-DD64-417F-8ED2-EE3CF9F21257}" type="pres">
      <dgm:prSet presAssocID="{ECC0BBBB-0C23-41ED-A2D7-AA48CE13CE85}" presName="text0" presStyleLbl="node1" presStyleIdx="2" presStyleCnt="7" custScaleX="212117" custRadScaleRad="118177" custRadScaleInc="51326">
        <dgm:presLayoutVars>
          <dgm:bulletEnabled val="1"/>
        </dgm:presLayoutVars>
      </dgm:prSet>
      <dgm:spPr/>
    </dgm:pt>
    <dgm:pt modelId="{4AE9C1C4-2AA2-40C7-AC30-8451BADBFB29}" type="pres">
      <dgm:prSet presAssocID="{A5A41C39-8967-4EC3-8289-7BCA9978EE61}" presName="Name56" presStyleLbl="parChTrans1D2" presStyleIdx="2" presStyleCnt="6"/>
      <dgm:spPr/>
    </dgm:pt>
    <dgm:pt modelId="{6F609B7B-7148-4303-939B-58D332AE3C9D}" type="pres">
      <dgm:prSet presAssocID="{A21A5E97-5266-4CC2-8AA1-0C7663655F7A}" presName="text0" presStyleLbl="node1" presStyleIdx="3" presStyleCnt="7" custScaleX="224943" custRadScaleRad="136299" custRadScaleInc="-22556">
        <dgm:presLayoutVars>
          <dgm:bulletEnabled val="1"/>
        </dgm:presLayoutVars>
      </dgm:prSet>
      <dgm:spPr/>
    </dgm:pt>
    <dgm:pt modelId="{4DA304F8-FF4B-464A-91F5-231469AAC517}" type="pres">
      <dgm:prSet presAssocID="{4264E3C9-1B8D-465A-91D9-9D3EEAF30507}" presName="Name56" presStyleLbl="parChTrans1D2" presStyleIdx="3" presStyleCnt="6"/>
      <dgm:spPr/>
    </dgm:pt>
    <dgm:pt modelId="{34C2C5A0-2FF5-4840-BE73-8C23B4FF0850}" type="pres">
      <dgm:prSet presAssocID="{375B5E31-0405-4E07-8DDA-07C9532FBF4C}" presName="text0" presStyleLbl="node1" presStyleIdx="4" presStyleCnt="7" custScaleX="214963" custRadScaleRad="137588" custRadScaleInc="231505">
        <dgm:presLayoutVars>
          <dgm:bulletEnabled val="1"/>
        </dgm:presLayoutVars>
      </dgm:prSet>
      <dgm:spPr/>
    </dgm:pt>
    <dgm:pt modelId="{0F07F64D-73BF-45AB-9A6C-E0F2BED12154}" type="pres">
      <dgm:prSet presAssocID="{2053E0C4-3B3A-43D1-92A4-6987C8FEF8A6}" presName="Name56" presStyleLbl="parChTrans1D2" presStyleIdx="4" presStyleCnt="6"/>
      <dgm:spPr/>
    </dgm:pt>
    <dgm:pt modelId="{DB01BBAE-B5CD-4745-83B3-56A7072ED75E}" type="pres">
      <dgm:prSet presAssocID="{35882BF2-5600-4AE6-8FFD-DDC7CA1A5BFA}" presName="text0" presStyleLbl="node1" presStyleIdx="5" presStyleCnt="7" custScaleX="200843" custScaleY="120259" custRadScaleRad="89265" custRadScaleInc="-195419">
        <dgm:presLayoutVars>
          <dgm:bulletEnabled val="1"/>
        </dgm:presLayoutVars>
      </dgm:prSet>
      <dgm:spPr/>
    </dgm:pt>
    <dgm:pt modelId="{DFB1D858-FF35-4EFB-A0D6-1AA105377FD7}" type="pres">
      <dgm:prSet presAssocID="{731C7419-B0AF-4587-8BFC-407F31C72C52}" presName="Name56" presStyleLbl="parChTrans1D2" presStyleIdx="5" presStyleCnt="6"/>
      <dgm:spPr/>
    </dgm:pt>
    <dgm:pt modelId="{A39A52E4-BD7D-444F-A069-270B7F6EBBE7}" type="pres">
      <dgm:prSet presAssocID="{553A7F16-C134-495F-B933-079A7C67AD32}" presName="text0" presStyleLbl="node1" presStyleIdx="6" presStyleCnt="7" custScaleX="193311" custRadScaleRad="121455" custRadScaleInc="-48900">
        <dgm:presLayoutVars>
          <dgm:bulletEnabled val="1"/>
        </dgm:presLayoutVars>
      </dgm:prSet>
      <dgm:spPr/>
    </dgm:pt>
  </dgm:ptLst>
  <dgm:cxnLst>
    <dgm:cxn modelId="{F051DE04-BA89-4399-A9A3-3772326BF3F2}" type="presOf" srcId="{143DBA5A-4C0F-4119-81DF-A76410AB5F61}" destId="{88BB45C6-CE5E-46A4-8503-803ABE8D4351}" srcOrd="0" destOrd="0" presId="urn:microsoft.com/office/officeart/2008/layout/RadialCluster"/>
    <dgm:cxn modelId="{F907BE1C-BDDF-4BAB-AAE4-EC2C5E310A69}" srcId="{9812BB78-1B87-4A18-B083-D49997673CE6}" destId="{ECC0BBBB-0C23-41ED-A2D7-AA48CE13CE85}" srcOrd="1" destOrd="0" parTransId="{5E1DD375-C195-4BEC-827A-C1083BCA2E00}" sibTransId="{46986B11-5684-421C-9FE9-BFA7F9AE6ADB}"/>
    <dgm:cxn modelId="{C4917B22-CB54-4898-A0E6-A812C2640FB5}" type="presOf" srcId="{9812BB78-1B87-4A18-B083-D49997673CE6}" destId="{C9C9E493-0A00-448E-965D-3A6D5A586B67}" srcOrd="0" destOrd="0" presId="urn:microsoft.com/office/officeart/2008/layout/RadialCluster"/>
    <dgm:cxn modelId="{C3A0A53B-B290-4173-9DDD-0509378FCDA3}" srcId="{9812BB78-1B87-4A18-B083-D49997673CE6}" destId="{375B5E31-0405-4E07-8DDA-07C9532FBF4C}" srcOrd="3" destOrd="0" parTransId="{4264E3C9-1B8D-465A-91D9-9D3EEAF30507}" sibTransId="{70343CCD-8BF3-4EDE-9889-7A59E8A420D6}"/>
    <dgm:cxn modelId="{D2703C62-0779-4562-A3FF-6C1F532143D7}" type="presOf" srcId="{A5A41C39-8967-4EC3-8289-7BCA9978EE61}" destId="{4AE9C1C4-2AA2-40C7-AC30-8451BADBFB29}" srcOrd="0" destOrd="0" presId="urn:microsoft.com/office/officeart/2008/layout/RadialCluster"/>
    <dgm:cxn modelId="{77DDC76A-D112-4BB7-BA40-5DD27AD52DD2}" srcId="{9812BB78-1B87-4A18-B083-D49997673CE6}" destId="{35882BF2-5600-4AE6-8FFD-DDC7CA1A5BFA}" srcOrd="4" destOrd="0" parTransId="{2053E0C4-3B3A-43D1-92A4-6987C8FEF8A6}" sibTransId="{3010167A-B83A-48FE-AA49-5259AC282822}"/>
    <dgm:cxn modelId="{29377970-EE47-4231-BAC1-8D1CE3150032}" type="presOf" srcId="{5E1DD375-C195-4BEC-827A-C1083BCA2E00}" destId="{0AA21352-7083-4715-89CF-D3CFB48F00C3}" srcOrd="0" destOrd="0" presId="urn:microsoft.com/office/officeart/2008/layout/RadialCluster"/>
    <dgm:cxn modelId="{59FED451-6EE5-4C6C-8FDC-108F062EFEF2}" type="presOf" srcId="{A21A5E97-5266-4CC2-8AA1-0C7663655F7A}" destId="{6F609B7B-7148-4303-939B-58D332AE3C9D}" srcOrd="0" destOrd="0" presId="urn:microsoft.com/office/officeart/2008/layout/RadialCluster"/>
    <dgm:cxn modelId="{CB1A4654-564D-4D34-AC1B-754E0E0231BE}" type="presOf" srcId="{F72D1963-77E9-4606-9200-645D86491321}" destId="{7B054FBB-BF25-4CD6-8793-99CA3E02C7BC}" srcOrd="0" destOrd="0" presId="urn:microsoft.com/office/officeart/2008/layout/RadialCluster"/>
    <dgm:cxn modelId="{F8072F57-B36F-47CB-9079-B8A4A2A69BED}" srcId="{9812BB78-1B87-4A18-B083-D49997673CE6}" destId="{A21A5E97-5266-4CC2-8AA1-0C7663655F7A}" srcOrd="2" destOrd="0" parTransId="{A5A41C39-8967-4EC3-8289-7BCA9978EE61}" sibTransId="{A1D2D3DC-A252-4136-BAA8-C8B67C7A1A10}"/>
    <dgm:cxn modelId="{3CBA7957-680F-48CE-8288-A6B2494F3378}" type="presOf" srcId="{35882BF2-5600-4AE6-8FFD-DDC7CA1A5BFA}" destId="{DB01BBAE-B5CD-4745-83B3-56A7072ED75E}" srcOrd="0" destOrd="0" presId="urn:microsoft.com/office/officeart/2008/layout/RadialCluster"/>
    <dgm:cxn modelId="{46734879-AAEE-4365-932F-F11620E688BD}" srcId="{9812BB78-1B87-4A18-B083-D49997673CE6}" destId="{ABDCA201-E27E-4128-80AB-DF9604C7C994}" srcOrd="0" destOrd="0" parTransId="{143DBA5A-4C0F-4119-81DF-A76410AB5F61}" sibTransId="{1F57D4D2-43C0-4412-9844-9E136944B8A5}"/>
    <dgm:cxn modelId="{7A7A8A8B-290C-4CAD-AD5F-EDEA36C123C6}" srcId="{9812BB78-1B87-4A18-B083-D49997673CE6}" destId="{553A7F16-C134-495F-B933-079A7C67AD32}" srcOrd="5" destOrd="0" parTransId="{731C7419-B0AF-4587-8BFC-407F31C72C52}" sibTransId="{09231F45-4F5A-44BA-9BD4-25A53C52761D}"/>
    <dgm:cxn modelId="{533EFFAD-3FC6-4ABB-9397-6ACE574F8FCF}" type="presOf" srcId="{ECC0BBBB-0C23-41ED-A2D7-AA48CE13CE85}" destId="{7C421CA6-DD64-417F-8ED2-EE3CF9F21257}" srcOrd="0" destOrd="0" presId="urn:microsoft.com/office/officeart/2008/layout/RadialCluster"/>
    <dgm:cxn modelId="{0122EEC4-D324-4054-B790-DF253DA2B680}" srcId="{F72D1963-77E9-4606-9200-645D86491321}" destId="{9812BB78-1B87-4A18-B083-D49997673CE6}" srcOrd="0" destOrd="0" parTransId="{749A7752-67D9-4A5C-A078-FFAEBCDA6E22}" sibTransId="{D7183B8B-28A4-4B13-8BB9-D7D83C4BB3AA}"/>
    <dgm:cxn modelId="{C2260CCA-8845-4817-AE64-E82C8982796B}" type="presOf" srcId="{375B5E31-0405-4E07-8DDA-07C9532FBF4C}" destId="{34C2C5A0-2FF5-4840-BE73-8C23B4FF0850}" srcOrd="0" destOrd="0" presId="urn:microsoft.com/office/officeart/2008/layout/RadialCluster"/>
    <dgm:cxn modelId="{006E85D0-3412-4E7E-9BB3-56CEEC7554A9}" type="presOf" srcId="{2053E0C4-3B3A-43D1-92A4-6987C8FEF8A6}" destId="{0F07F64D-73BF-45AB-9A6C-E0F2BED12154}" srcOrd="0" destOrd="0" presId="urn:microsoft.com/office/officeart/2008/layout/RadialCluster"/>
    <dgm:cxn modelId="{BB2C54E5-6143-40D7-87F7-D7CC49798FE6}" type="presOf" srcId="{4264E3C9-1B8D-465A-91D9-9D3EEAF30507}" destId="{4DA304F8-FF4B-464A-91F5-231469AAC517}" srcOrd="0" destOrd="0" presId="urn:microsoft.com/office/officeart/2008/layout/RadialCluster"/>
    <dgm:cxn modelId="{9F54A5E9-AD6D-43F9-B164-AA0E4AD2718E}" type="presOf" srcId="{ABDCA201-E27E-4128-80AB-DF9604C7C994}" destId="{1045E507-ECED-4E9E-AC5E-102EC6C661AD}" srcOrd="0" destOrd="0" presId="urn:microsoft.com/office/officeart/2008/layout/RadialCluster"/>
    <dgm:cxn modelId="{EEE264F3-746F-4A32-B696-F67CBB11037B}" type="presOf" srcId="{731C7419-B0AF-4587-8BFC-407F31C72C52}" destId="{DFB1D858-FF35-4EFB-A0D6-1AA105377FD7}" srcOrd="0" destOrd="0" presId="urn:microsoft.com/office/officeart/2008/layout/RadialCluster"/>
    <dgm:cxn modelId="{705E3FFB-B240-4D63-B667-5D696D91CDCE}" type="presOf" srcId="{553A7F16-C134-495F-B933-079A7C67AD32}" destId="{A39A52E4-BD7D-444F-A069-270B7F6EBBE7}" srcOrd="0" destOrd="0" presId="urn:microsoft.com/office/officeart/2008/layout/RadialCluster"/>
    <dgm:cxn modelId="{8A9A9244-CF37-49D8-B887-0F35BF025A04}" type="presParOf" srcId="{7B054FBB-BF25-4CD6-8793-99CA3E02C7BC}" destId="{81C684C4-00E5-4BB6-AD50-16C2A4855962}" srcOrd="0" destOrd="0" presId="urn:microsoft.com/office/officeart/2008/layout/RadialCluster"/>
    <dgm:cxn modelId="{E9549DBA-E938-472B-8CC5-8BDF0565D9A8}" type="presParOf" srcId="{81C684C4-00E5-4BB6-AD50-16C2A4855962}" destId="{C9C9E493-0A00-448E-965D-3A6D5A586B67}" srcOrd="0" destOrd="0" presId="urn:microsoft.com/office/officeart/2008/layout/RadialCluster"/>
    <dgm:cxn modelId="{ECA03066-2988-4210-8836-7E2EB84EE408}" type="presParOf" srcId="{81C684C4-00E5-4BB6-AD50-16C2A4855962}" destId="{88BB45C6-CE5E-46A4-8503-803ABE8D4351}" srcOrd="1" destOrd="0" presId="urn:microsoft.com/office/officeart/2008/layout/RadialCluster"/>
    <dgm:cxn modelId="{0D253BDE-205E-468B-A504-A055E07D6293}" type="presParOf" srcId="{81C684C4-00E5-4BB6-AD50-16C2A4855962}" destId="{1045E507-ECED-4E9E-AC5E-102EC6C661AD}" srcOrd="2" destOrd="0" presId="urn:microsoft.com/office/officeart/2008/layout/RadialCluster"/>
    <dgm:cxn modelId="{B228C2F0-D888-42D4-B3E5-94D86AE76507}" type="presParOf" srcId="{81C684C4-00E5-4BB6-AD50-16C2A4855962}" destId="{0AA21352-7083-4715-89CF-D3CFB48F00C3}" srcOrd="3" destOrd="0" presId="urn:microsoft.com/office/officeart/2008/layout/RadialCluster"/>
    <dgm:cxn modelId="{703FEFAB-6537-4C99-BD56-DB4BB826F4C1}" type="presParOf" srcId="{81C684C4-00E5-4BB6-AD50-16C2A4855962}" destId="{7C421CA6-DD64-417F-8ED2-EE3CF9F21257}" srcOrd="4" destOrd="0" presId="urn:microsoft.com/office/officeart/2008/layout/RadialCluster"/>
    <dgm:cxn modelId="{4393955B-98FA-4882-B00B-1AAC0FFF3E85}" type="presParOf" srcId="{81C684C4-00E5-4BB6-AD50-16C2A4855962}" destId="{4AE9C1C4-2AA2-40C7-AC30-8451BADBFB29}" srcOrd="5" destOrd="0" presId="urn:microsoft.com/office/officeart/2008/layout/RadialCluster"/>
    <dgm:cxn modelId="{65CE0483-4519-4C75-BA21-72A9E475A99C}" type="presParOf" srcId="{81C684C4-00E5-4BB6-AD50-16C2A4855962}" destId="{6F609B7B-7148-4303-939B-58D332AE3C9D}" srcOrd="6" destOrd="0" presId="urn:microsoft.com/office/officeart/2008/layout/RadialCluster"/>
    <dgm:cxn modelId="{B7A143F0-1631-45F6-8301-43BDFA3E3A45}" type="presParOf" srcId="{81C684C4-00E5-4BB6-AD50-16C2A4855962}" destId="{4DA304F8-FF4B-464A-91F5-231469AAC517}" srcOrd="7" destOrd="0" presId="urn:microsoft.com/office/officeart/2008/layout/RadialCluster"/>
    <dgm:cxn modelId="{58742C91-FF06-4068-98AE-562C947756B7}" type="presParOf" srcId="{81C684C4-00E5-4BB6-AD50-16C2A4855962}" destId="{34C2C5A0-2FF5-4840-BE73-8C23B4FF0850}" srcOrd="8" destOrd="0" presId="urn:microsoft.com/office/officeart/2008/layout/RadialCluster"/>
    <dgm:cxn modelId="{B4684A57-8389-49A8-9F5F-D0E640F98E60}" type="presParOf" srcId="{81C684C4-00E5-4BB6-AD50-16C2A4855962}" destId="{0F07F64D-73BF-45AB-9A6C-E0F2BED12154}" srcOrd="9" destOrd="0" presId="urn:microsoft.com/office/officeart/2008/layout/RadialCluster"/>
    <dgm:cxn modelId="{710DCF9D-ACB8-449C-8D0A-384783BF53F2}" type="presParOf" srcId="{81C684C4-00E5-4BB6-AD50-16C2A4855962}" destId="{DB01BBAE-B5CD-4745-83B3-56A7072ED75E}" srcOrd="10" destOrd="0" presId="urn:microsoft.com/office/officeart/2008/layout/RadialCluster"/>
    <dgm:cxn modelId="{72D8A595-ACF7-40B1-9740-40C95AAE3803}" type="presParOf" srcId="{81C684C4-00E5-4BB6-AD50-16C2A4855962}" destId="{DFB1D858-FF35-4EFB-A0D6-1AA105377FD7}" srcOrd="11" destOrd="0" presId="urn:microsoft.com/office/officeart/2008/layout/RadialCluster"/>
    <dgm:cxn modelId="{ACA97D07-88FD-493A-AC2D-CDF787FF1E2B}" type="presParOf" srcId="{81C684C4-00E5-4BB6-AD50-16C2A4855962}" destId="{A39A52E4-BD7D-444F-A069-270B7F6EBBE7}" srcOrd="12" destOrd="0" presId="urn:microsoft.com/office/officeart/2008/layout/RadialCluster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C9E493-0A00-448E-965D-3A6D5A586B67}">
      <dsp:nvSpPr>
        <dsp:cNvPr id="0" name=""/>
        <dsp:cNvSpPr/>
      </dsp:nvSpPr>
      <dsp:spPr>
        <a:xfrm>
          <a:off x="3622965" y="1804901"/>
          <a:ext cx="2187053" cy="21297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 cap="none" spc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3726933" y="1908869"/>
        <a:ext cx="1979117" cy="1921855"/>
      </dsp:txXfrm>
    </dsp:sp>
    <dsp:sp modelId="{88BB45C6-CE5E-46A4-8503-803ABE8D4351}">
      <dsp:nvSpPr>
        <dsp:cNvPr id="0" name=""/>
        <dsp:cNvSpPr/>
      </dsp:nvSpPr>
      <dsp:spPr>
        <a:xfrm rot="16200000">
          <a:off x="4526386" y="1614795"/>
          <a:ext cx="38021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80211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5E507-ECED-4E9E-AC5E-102EC6C661AD}">
      <dsp:nvSpPr>
        <dsp:cNvPr id="0" name=""/>
        <dsp:cNvSpPr/>
      </dsp:nvSpPr>
      <dsp:spPr>
        <a:xfrm>
          <a:off x="3050665" y="-47169"/>
          <a:ext cx="3331653" cy="1471858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6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জন্ম-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২৫ মে,১৯৮৯৯ খ্রী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 ১১ জৈষ্ঠ,১৩০৬ সন ) 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22515" y="24681"/>
        <a:ext cx="3187953" cy="1328158"/>
      </dsp:txXfrm>
    </dsp:sp>
    <dsp:sp modelId="{0AA21352-7083-4715-89CF-D3CFB48F00C3}">
      <dsp:nvSpPr>
        <dsp:cNvPr id="0" name=""/>
        <dsp:cNvSpPr/>
      </dsp:nvSpPr>
      <dsp:spPr>
        <a:xfrm rot="21137612">
          <a:off x="5807927" y="2690771"/>
          <a:ext cx="4630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308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21CA6-DD64-417F-8ED2-EE3CF9F21257}">
      <dsp:nvSpPr>
        <dsp:cNvPr id="0" name=""/>
        <dsp:cNvSpPr/>
      </dsp:nvSpPr>
      <dsp:spPr>
        <a:xfrm>
          <a:off x="6268923" y="1835380"/>
          <a:ext cx="2717200" cy="128099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জন্মস্থান-পশ্চিম বঙ্গের বর্ধমান জেলার চরুলিয়া গ্রামে।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31456" y="1897913"/>
        <a:ext cx="2592134" cy="1155925"/>
      </dsp:txXfrm>
    </dsp:sp>
    <dsp:sp modelId="{4AE9C1C4-2AA2-40C7-AC30-8451BADBFB29}">
      <dsp:nvSpPr>
        <dsp:cNvPr id="0" name=""/>
        <dsp:cNvSpPr/>
      </dsp:nvSpPr>
      <dsp:spPr>
        <a:xfrm rot="1711725">
          <a:off x="5746695" y="3713319"/>
          <a:ext cx="10430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302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09B7B-7148-4303-939B-58D332AE3C9D}">
      <dsp:nvSpPr>
        <dsp:cNvPr id="0" name=""/>
        <dsp:cNvSpPr/>
      </dsp:nvSpPr>
      <dsp:spPr>
        <a:xfrm>
          <a:off x="6463884" y="3962393"/>
          <a:ext cx="2881500" cy="1280991"/>
        </a:xfrm>
        <a:prstGeom prst="roundRect">
          <a:avLst/>
        </a:prstGeom>
        <a:solidFill>
          <a:schemeClr val="bg1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জাতীয় কবি,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9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বিদ্রোহী কবি। </a:t>
          </a:r>
          <a:endParaRPr lang="en-US" sz="29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26417" y="4024926"/>
        <a:ext cx="2756434" cy="1155925"/>
      </dsp:txXfrm>
    </dsp:sp>
    <dsp:sp modelId="{4DA304F8-FF4B-464A-91F5-231469AAC517}">
      <dsp:nvSpPr>
        <dsp:cNvPr id="0" name=""/>
        <dsp:cNvSpPr/>
      </dsp:nvSpPr>
      <dsp:spPr>
        <a:xfrm rot="9244856">
          <a:off x="2706414" y="3612155"/>
          <a:ext cx="96508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508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2C5A0-2FF5-4840-BE73-8C23B4FF0850}">
      <dsp:nvSpPr>
        <dsp:cNvPr id="0" name=""/>
        <dsp:cNvSpPr/>
      </dsp:nvSpPr>
      <dsp:spPr>
        <a:xfrm>
          <a:off x="60190" y="3823076"/>
          <a:ext cx="2753657" cy="128099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কবিতা,গল্প,গান,নাটক, উপন্যাস বাংলা সাহিত্যের অমূল্য সম্পদ।</a:t>
          </a:r>
          <a:endParaRPr lang="en-US" sz="24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2723" y="3885609"/>
        <a:ext cx="2628591" cy="1155925"/>
      </dsp:txXfrm>
    </dsp:sp>
    <dsp:sp modelId="{0F07F64D-73BF-45AB-9A6C-E0F2BED12154}">
      <dsp:nvSpPr>
        <dsp:cNvPr id="0" name=""/>
        <dsp:cNvSpPr/>
      </dsp:nvSpPr>
      <dsp:spPr>
        <a:xfrm rot="5471061">
          <a:off x="4285660" y="4335145"/>
          <a:ext cx="80107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01075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1BBAE-B5CD-4745-83B3-56A7072ED75E}">
      <dsp:nvSpPr>
        <dsp:cNvPr id="0" name=""/>
        <dsp:cNvSpPr/>
      </dsp:nvSpPr>
      <dsp:spPr>
        <a:xfrm>
          <a:off x="3375604" y="4735597"/>
          <a:ext cx="2572781" cy="1540507"/>
        </a:xfrm>
        <a:prstGeom prst="roundRect">
          <a:avLst/>
        </a:prstGeom>
        <a:solidFill>
          <a:schemeClr val="bg1"/>
        </a:soli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মৃত্যু-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২৯ আগষ্ট,১৯৭৬খ্রী,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( ১২ ভাদ্র,১৩৮৩সন </a:t>
          </a:r>
          <a:r>
            <a:rPr lang="bn-IN" sz="24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)</a:t>
          </a:r>
          <a:endParaRPr lang="en-US" sz="24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0805" y="4810798"/>
        <a:ext cx="2422379" cy="1390105"/>
      </dsp:txXfrm>
    </dsp:sp>
    <dsp:sp modelId="{DFB1D858-FF35-4EFB-A0D6-1AA105377FD7}">
      <dsp:nvSpPr>
        <dsp:cNvPr id="0" name=""/>
        <dsp:cNvSpPr/>
      </dsp:nvSpPr>
      <dsp:spPr>
        <a:xfrm rot="11318216">
          <a:off x="2969276" y="2654332"/>
          <a:ext cx="65741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57416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A52E4-BD7D-444F-A069-270B7F6EBBE7}">
      <dsp:nvSpPr>
        <dsp:cNvPr id="0" name=""/>
        <dsp:cNvSpPr/>
      </dsp:nvSpPr>
      <dsp:spPr>
        <a:xfrm>
          <a:off x="496707" y="1776405"/>
          <a:ext cx="2476297" cy="128099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বিখ্যাত কাব্যগ্রন্থ –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অগ্নিবীনা,বিষের বাঁশি,ঝিঙে ফুল। </a:t>
          </a:r>
          <a:endParaRPr lang="en-US" sz="28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9240" y="1838938"/>
        <a:ext cx="2351231" cy="1155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17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EFCF8-1B9A-47D6-B9A0-1FC0A6C89C6C}" type="datetimeFigureOut">
              <a:rPr lang="en-US" smtClean="0"/>
              <a:t>3/19/2021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B38A8-CF31-44D6-B348-46520A2806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21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6CF49-7B28-4ACD-BF18-9C099C7DF4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94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02B40-AE15-4378-8E83-1926F39874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295D2A-BEC5-4150-B322-93AB5078E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B751B-E17A-4C4A-82C3-72CE415A0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9B130-8C0B-440B-AFBE-82C227B1A489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BA411-D30D-4D7C-8E95-78892280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75A02-150C-445D-8447-7F082E89D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03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EC47B-DEF9-43C0-A9CF-F4B4F4753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0115B-A6BB-49A0-AE8F-B4172460C7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015EA-FE6B-4751-BF88-F79170FA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FE31-9FAE-4588-9E3C-89A252D36065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E8BEAD-C229-4C1C-B926-7EEF679D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768EB-9D69-4E9E-A6B5-25CEB9EA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42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8D558B-4E7B-4457-B6AF-9D6B5CAFCB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4A8D1B-5DDF-4B4E-87EE-3F6EEA102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703FD5-8E8C-4D11-8C67-7A2C26C77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09A9E-57BA-4071-A9FF-31A706E6C218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C8FF0-A7BA-4F31-9A40-97A499456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091EF-5845-4B3A-989F-6DED3317E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07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3AD88-87EE-4FD3-8BED-0701C9B15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28DF1-C952-41D9-AE1C-C9512AC24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3FA06-BE05-4D97-8893-83D5909F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18AC4-A59B-45D0-B0F6-E0EE59872B67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D09E6-5B69-48F6-8789-3E2500B2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152F0-6CB1-4FB2-B48C-F6F45ECED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07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A6A9E-124A-4871-B9EA-208461A5A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39ED6-D938-45CC-9047-7515731B7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9C2FEF-DF94-4561-9C08-F51A47DD4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E63B-3ED5-4AE9-8609-35C07FFC904C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12669F-3FF1-4ABB-BC22-9CEBFBA06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17CDA-BBDB-4C4A-A8B9-5AB143EF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24378-3CF7-4DF5-9FC4-1B808E41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AE959F-6BB5-45D1-A405-4FBF3F99B1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BABCC-0D82-41F1-ADE1-6C401E06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65D20-1F26-48B4-BD39-55100609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3F2D-DA17-40BD-8DC8-D22EC6086532}" type="datetime1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16AD7-A6EB-45DE-B143-F95A68DD7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7C31B-6306-4DF8-8BD6-9989DEB2D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9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B9CB-D5C2-4182-8189-ADF119E0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C434B-0D08-412A-AB77-F810E760D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F3579C-C6E4-4887-ADDC-DE7C2020A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1B5D1-0A59-4C21-8DBE-2BF8276778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C58D5D-3A1C-40ED-AF95-7397DA881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BA136A-DA75-47E6-BBF2-370C6AC2B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D3D70-E8AB-425E-84C2-7AD81CD5D85F}" type="datetime1">
              <a:rPr lang="en-US" smtClean="0"/>
              <a:t>3/19/2021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8CA128-6256-499C-9F31-C281EEA27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2D6DF4-FDF7-40F2-A3E5-85EFF295D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7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90F2D-19AE-4FCF-B8EC-C869937F6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9982EC-DA90-460E-9270-7BBEEAFC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331DF-CDF9-405E-8CE8-641862F22C9B}" type="datetime1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2F7CC1-27C4-42FA-BBD1-E9AB6C1E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6932C4-1832-47D2-8E8E-4A86DF27E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9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27DA5D-746A-44F9-9EF8-325B3795A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52714-59FD-4F74-B17E-66FE22B533AE}" type="datetime1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E7D430-C936-49B5-9344-FD861122C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3EB48E-3A67-452B-AD15-6DC08F1B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97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FDC4-DEF8-48DB-B3C7-BA9B156EA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12976-8316-4E34-8BA9-D51733ABD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EE2AED-7A43-4986-8A17-B481486DC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418AF8-C659-4F86-8D5C-5A59E40FD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2F837-7217-48AB-A41B-9B8D38948C6F}" type="datetime1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74A1E-646E-425E-BC71-01F1FCE2A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158B2-88EA-440C-B959-3AA61D01B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9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550C1-18D3-4115-AAF1-472C7D1F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D1DD09-04DB-4066-9CAB-AC7D093D68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8FC969-24D9-4C4B-AA6F-84F1AE71D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B4AF6-FD19-40DF-9FD1-88CF45B26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2E61-2DB8-4E15-ACEC-530EA739AC94}" type="datetime1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8F7B5-7C13-41B2-91F5-70BC73D13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76028-4418-4139-AEEA-D42D12CB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54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0A2D1-00A7-42A0-B96E-FB8BA8EDE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3B8464-C511-455D-A545-C309FF5AB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F1A92-A537-4E1C-A85E-16DFBE3C6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78AF8-1C1A-4F8C-A554-A2DF4605EF91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D786B-BBF1-4A2C-A697-4445A00EE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296BA-0C91-4B66-B26C-F17A3F0CBE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5FBF-219F-4EAC-B6B5-AEAA88ED14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0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6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9.jpg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4" Type="http://schemas.openxmlformats.org/officeDocument/2006/relationships/image" Target="../media/image22.png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eg" /><Relationship Id="rId4" Type="http://schemas.openxmlformats.org/officeDocument/2006/relationships/image" Target="../media/image5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 /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7" Type="http://schemas.openxmlformats.org/officeDocument/2006/relationships/image" Target="../media/image9.jp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2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190DBCA-61AA-4FE5-88E2-ED125C737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4" y="197360"/>
            <a:ext cx="11971606" cy="64632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7479A99-A20D-4267-99A2-92821AADB1C7}"/>
              </a:ext>
            </a:extLst>
          </p:cNvPr>
          <p:cNvSpPr/>
          <p:nvPr/>
        </p:nvSpPr>
        <p:spPr>
          <a:xfrm>
            <a:off x="2459155" y="1630904"/>
            <a:ext cx="6542176" cy="923330"/>
          </a:xfrm>
          <a:prstGeom prst="rect">
            <a:avLst/>
          </a:prstGeom>
          <a:effectLst>
            <a:softEdge rad="127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7495DB-C875-4B0A-B2D9-E616E7C47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1A737-4009-47B6-8385-7D1B339EA4EC}" type="datetime1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4DE7EE-DFB1-4BCE-ACC9-5C2896DA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86805-2C9C-40D4-A9E7-6033CA19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0719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bg1">
                <a:lumMod val="95000"/>
              </a:schemeClr>
            </a:gs>
            <a:gs pos="10000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okkolpo-3,,.jpg"/>
          <p:cNvPicPr>
            <a:picLocks noChangeAspect="1"/>
          </p:cNvPicPr>
          <p:nvPr/>
        </p:nvPicPr>
        <p:blipFill rotWithShape="1">
          <a:blip r:embed="rId2"/>
          <a:srcRect l="6715" t="8320" r="10282" b="7708"/>
          <a:stretch/>
        </p:blipFill>
        <p:spPr>
          <a:xfrm>
            <a:off x="8069944" y="1462508"/>
            <a:ext cx="3523190" cy="2940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038600" y="5181601"/>
            <a:ext cx="4724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দেশ হতে দেশ দেশান্তরে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    ছুটছে তারা কেমন করে,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BE9DCC-CB4A-4C03-B11F-3CA4410C96C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4405" y="1533377"/>
            <a:ext cx="3523190" cy="2554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83D98-597C-432C-A9DE-3368177FD1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57" y="1533377"/>
            <a:ext cx="3285813" cy="235847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52F8C-2A21-437F-8141-25FAC3522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45FFF-EC59-4958-B39F-C44B869DD02C}" type="datetime1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72329A-B9C1-47AA-A355-D3254463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985494-11F2-4F16-B0D8-3231434A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bg1">
                <a:lumMod val="95000"/>
              </a:schemeClr>
            </a:gs>
            <a:gs pos="10000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kkolpo-4.jpg"/>
          <p:cNvPicPr>
            <a:picLocks noChangeAspect="1"/>
          </p:cNvPicPr>
          <p:nvPr/>
        </p:nvPicPr>
        <p:blipFill rotWithShape="1">
          <a:blip r:embed="rId2"/>
          <a:srcRect l="4821" t="8519" r="5167" b="8683"/>
          <a:stretch/>
        </p:blipFill>
        <p:spPr>
          <a:xfrm>
            <a:off x="5038540" y="1306083"/>
            <a:ext cx="3228522" cy="2504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0" y="5029201"/>
            <a:ext cx="5029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কিশের নেশায় কেমন করে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     মরছে যে বীর লাখে লাখে,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54A9EB-8B67-4ECB-A26C-FD7B43CC94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348" y="1252025"/>
            <a:ext cx="3531096" cy="2612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941459-8EC1-4B6A-B7B2-90DE47B13A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360" y="1303720"/>
            <a:ext cx="3354483" cy="250404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4D1676-743B-4BF6-BD40-7C0D9AFD7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2BB0A-1BF4-41B7-8DA9-C7ABE4EC23DC}" type="datetime1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4FC6E-544B-4D5C-B2CC-DDF8E7193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7BCECFF-CDA4-4AFD-A07D-56232459D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bg1">
                <a:lumMod val="95000"/>
              </a:schemeClr>
            </a:gs>
            <a:gs pos="100000">
              <a:schemeClr val="accent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kkolpo-5.jpg"/>
          <p:cNvPicPr>
            <a:picLocks noChangeAspect="1"/>
          </p:cNvPicPr>
          <p:nvPr/>
        </p:nvPicPr>
        <p:blipFill rotWithShape="1">
          <a:blip r:embed="rId2"/>
          <a:srcRect l="5132" t="7843" r="5413" b="8322"/>
          <a:stretch/>
        </p:blipFill>
        <p:spPr>
          <a:xfrm>
            <a:off x="2335236" y="745588"/>
            <a:ext cx="7498081" cy="3896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5181601"/>
            <a:ext cx="4572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কিশের আশায় করছে তারা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      বরণ-মরণ যন্ত্রণাকে ।।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1F28F-285D-4E1B-A579-B15B6D87A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4518-F767-4851-8076-B7C1E29CAE71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1BE96-C2E1-4912-8182-46DD35DBF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C5A63-E87F-4D5D-9415-94B57472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rgbClr val="FFFF00"/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212BD77-7664-4B68-9E92-C955030CD70D}"/>
              </a:ext>
            </a:extLst>
          </p:cNvPr>
          <p:cNvGrpSpPr/>
          <p:nvPr/>
        </p:nvGrpSpPr>
        <p:grpSpPr>
          <a:xfrm>
            <a:off x="3362179" y="536292"/>
            <a:ext cx="5511856" cy="5785415"/>
            <a:chOff x="1728470" y="-245619"/>
            <a:chExt cx="4800550" cy="615389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C1BFAFC-0E62-41B8-BC58-F7B3881C1086}"/>
                </a:ext>
              </a:extLst>
            </p:cNvPr>
            <p:cNvSpPr/>
            <p:nvPr/>
          </p:nvSpPr>
          <p:spPr>
            <a:xfrm>
              <a:off x="1728470" y="-75277"/>
              <a:ext cx="401424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bn-IN" sz="36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পাঠ্য বইয়ের সাথে সংযোগ </a:t>
              </a:r>
              <a:endPara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F3FAB93-6A21-4DFC-9C5F-71E69ACC1569}"/>
                </a:ext>
              </a:extLst>
            </p:cNvPr>
            <p:cNvSpPr txBox="1"/>
            <p:nvPr/>
          </p:nvSpPr>
          <p:spPr>
            <a:xfrm>
              <a:off x="1728470" y="4901167"/>
              <a:ext cx="360794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2400" dirty="0">
                  <a:latin typeface="NikoshBAN" panose="02000000000000000000" pitchFamily="2" charset="0"/>
                  <a:cs typeface="NikoshBAN" panose="02000000000000000000" pitchFamily="2" charset="0"/>
                </a:rPr>
                <a:t>তোমরা তোমাদের পাঠ্য বইয়ের ৬ নং পৃষ্ঠা দেখ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8CFEDE5-3696-469D-ACD8-9F434A064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8470" y="-245619"/>
              <a:ext cx="4800550" cy="6153897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34381DE-BB38-4D0B-941D-7F29F30F8FCF}"/>
              </a:ext>
            </a:extLst>
          </p:cNvPr>
          <p:cNvSpPr txBox="1"/>
          <p:nvPr/>
        </p:nvSpPr>
        <p:spPr>
          <a:xfrm>
            <a:off x="842889" y="384344"/>
            <a:ext cx="2209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3B78F-7F67-4368-AF3F-7EEF54F28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6CD2F-9668-4712-969C-476CA0742736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1F8CD-EE3F-4DAE-8F85-103B00CC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81A86-3AAD-4BF6-BFAB-43FCEB0AF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46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rgbClr val="FFFF00"/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8E7804-8CA0-44A1-B5F7-AAC76646497B}"/>
              </a:ext>
            </a:extLst>
          </p:cNvPr>
          <p:cNvSpPr txBox="1"/>
          <p:nvPr/>
        </p:nvSpPr>
        <p:spPr>
          <a:xfrm>
            <a:off x="840545" y="663353"/>
            <a:ext cx="22098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শিক্ষক ও শিক্ষার্থীর আবৃত্তি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GB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0A48730E">
            <a:hlinkClick r:id="" action="ppaction://media"/>
            <a:extLst>
              <a:ext uri="{FF2B5EF4-FFF2-40B4-BE49-F238E27FC236}">
                <a16:creationId xmlns:a16="http://schemas.microsoft.com/office/drawing/2014/main" id="{662C20C8-CB28-4593-A4CA-36D4077289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55693" y="2588406"/>
            <a:ext cx="609600" cy="6096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F9BB3-5DBB-4379-8011-D9C104FC9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FCEF5-737F-4243-A0BB-692808CF0003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60CC4-375F-4670-85A7-D27FF4343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DBF1D-77E1-496D-BC3B-12AD9D2F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509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7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rgbClr val="FFFF00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A1419F-0E43-4408-A243-A113E14C9416}"/>
              </a:ext>
            </a:extLst>
          </p:cNvPr>
          <p:cNvGrpSpPr/>
          <p:nvPr/>
        </p:nvGrpSpPr>
        <p:grpSpPr>
          <a:xfrm>
            <a:off x="1144172" y="717452"/>
            <a:ext cx="9533206" cy="5066386"/>
            <a:chOff x="0" y="147484"/>
            <a:chExt cx="10959689" cy="671051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D8D6BC8-ECB3-4441-AE1E-3774CD28B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93175"/>
              <a:ext cx="10959689" cy="6164825"/>
            </a:xfrm>
            <a:prstGeom prst="rect">
              <a:avLst/>
            </a:prstGeom>
          </p:spPr>
        </p:pic>
        <p:sp>
          <p:nvSpPr>
            <p:cNvPr id="2" name="Star: 5 Points 1">
              <a:extLst>
                <a:ext uri="{FF2B5EF4-FFF2-40B4-BE49-F238E27FC236}">
                  <a16:creationId xmlns:a16="http://schemas.microsoft.com/office/drawing/2014/main" id="{F40480EF-4237-4D8E-A0AA-27ED21D73A2C}"/>
                </a:ext>
              </a:extLst>
            </p:cNvPr>
            <p:cNvSpPr/>
            <p:nvPr/>
          </p:nvSpPr>
          <p:spPr>
            <a:xfrm>
              <a:off x="3672349" y="147484"/>
              <a:ext cx="604684" cy="545691"/>
            </a:xfrm>
            <a:prstGeom prst="star5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12A96-8EE6-4726-9C9B-9F08B841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EB0D8-8269-405A-B348-02835CAD8BCB}" type="datetime1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085D3-DBCE-4606-B438-8F5A4097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D9C9C-ABB5-4D32-A469-16D758921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36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00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66385" y="160086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একক কাজ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566" y="304800"/>
            <a:ext cx="33768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একই শব্দের বিভিন্ন অর্থ লিখি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B9BA3-CCCE-4E65-864E-35F3433C5683}"/>
              </a:ext>
            </a:extLst>
          </p:cNvPr>
          <p:cNvSpPr txBox="1"/>
          <p:nvPr/>
        </p:nvSpPr>
        <p:spPr>
          <a:xfrm>
            <a:off x="537503" y="3798729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জগত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23200-AC2E-44F1-A702-DDAA2DC40613}"/>
              </a:ext>
            </a:extLst>
          </p:cNvPr>
          <p:cNvSpPr txBox="1"/>
          <p:nvPr/>
        </p:nvSpPr>
        <p:spPr>
          <a:xfrm>
            <a:off x="4769536" y="2939166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অন্যদেশ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B7D84-7119-4D0F-9092-8C5D2C1E622F}"/>
              </a:ext>
            </a:extLst>
          </p:cNvPr>
          <p:cNvSpPr txBox="1"/>
          <p:nvPr/>
        </p:nvSpPr>
        <p:spPr>
          <a:xfrm>
            <a:off x="537503" y="2884635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দেশান্তর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761A2-5956-4C33-BDAE-77C2BF16A28D}"/>
              </a:ext>
            </a:extLst>
          </p:cNvPr>
          <p:cNvSpPr txBox="1"/>
          <p:nvPr/>
        </p:nvSpPr>
        <p:spPr>
          <a:xfrm>
            <a:off x="4758398" y="1952566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B503E-6E6E-472D-96BD-CD3410ACFE64}"/>
              </a:ext>
            </a:extLst>
          </p:cNvPr>
          <p:cNvSpPr txBox="1"/>
          <p:nvPr/>
        </p:nvSpPr>
        <p:spPr>
          <a:xfrm>
            <a:off x="537503" y="1891001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বদ্ধ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E9119-81D6-4A38-A351-A109867F406E}"/>
              </a:ext>
            </a:extLst>
          </p:cNvPr>
          <p:cNvSpPr txBox="1"/>
          <p:nvPr/>
        </p:nvSpPr>
        <p:spPr>
          <a:xfrm>
            <a:off x="4769536" y="3917264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36CCB0-2FBE-4E83-BD0F-1B1946E7D0B1}"/>
              </a:ext>
            </a:extLst>
          </p:cNvPr>
          <p:cNvSpPr txBox="1"/>
          <p:nvPr/>
        </p:nvSpPr>
        <p:spPr>
          <a:xfrm>
            <a:off x="4769536" y="4895362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ইশারা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DDB013-DD10-4A23-9A16-964DD3998FFA}"/>
              </a:ext>
            </a:extLst>
          </p:cNvPr>
          <p:cNvSpPr txBox="1"/>
          <p:nvPr/>
        </p:nvSpPr>
        <p:spPr>
          <a:xfrm>
            <a:off x="537503" y="4736812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ইঙ্গিত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2A76B-2D58-4BAD-B592-2A8E4AFA1958}"/>
              </a:ext>
            </a:extLst>
          </p:cNvPr>
          <p:cNvSpPr txBox="1"/>
          <p:nvPr/>
        </p:nvSpPr>
        <p:spPr>
          <a:xfrm>
            <a:off x="4769536" y="982332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প্রতিজ্ঞা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AB6F9-E39E-46AC-90F2-8894FBCCE536}"/>
              </a:ext>
            </a:extLst>
          </p:cNvPr>
          <p:cNvSpPr txBox="1"/>
          <p:nvPr/>
        </p:nvSpPr>
        <p:spPr>
          <a:xfrm>
            <a:off x="4769536" y="5838489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সাদরে গ্রহণ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78308-960A-4F95-A65E-46775D3A7A8D}"/>
              </a:ext>
            </a:extLst>
          </p:cNvPr>
          <p:cNvSpPr txBox="1"/>
          <p:nvPr/>
        </p:nvSpPr>
        <p:spPr>
          <a:xfrm>
            <a:off x="537503" y="5723412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বরণ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DF590-8370-4A45-84D4-62DCDB7C6235}"/>
              </a:ext>
            </a:extLst>
          </p:cNvPr>
          <p:cNvSpPr txBox="1"/>
          <p:nvPr/>
        </p:nvSpPr>
        <p:spPr>
          <a:xfrm>
            <a:off x="537503" y="990022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সংকল্প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AD250-A4B3-4F38-AE60-D536BE0E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1986D-3B77-4E63-AE76-D6080858EC13}" type="datetime1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C63A7-8BB5-436F-9070-F644041B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D3566E2-19DE-4C79-B3AA-A68F6AE44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36" y="51361"/>
            <a:ext cx="253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যুক্তবর্ণ বিশ্লেষণ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5550" y="1551594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dirty="0">
                <a:solidFill>
                  <a:srgbClr val="4472C4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দ্ধ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9070" y="1609723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dirty="0">
                <a:solidFill>
                  <a:srgbClr val="FFC000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দ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8379" y="169691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noProof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3230" y="1542872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60000"/>
                    <a:lumOff val="4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60000"/>
                  <a:lumOff val="4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236220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ন্ত </a:t>
            </a: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33800" y="243840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dirty="0">
                <a:solidFill>
                  <a:srgbClr val="44546A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5029" y="4022259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ম্ভ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33799" y="4124236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78824" y="4135273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3276601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noProof="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ঙ্গ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327660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ঙ</a:t>
            </a: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Vrinda" panose="020B0502040204020203" pitchFamily="34" charset="0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0" y="2286001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38650" y="156214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+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81500" y="2288474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+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1800" y="3200401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24414" y="4027455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=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67200" y="3200401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+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61970" y="4029079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+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05400" y="2473037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dirty="0">
                <a:solidFill>
                  <a:srgbClr val="44546A">
                    <a:lumMod val="50000"/>
                  </a:srgbClr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kumimoji="0" lang="bn-BD" sz="72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4DA2557-C240-4C80-9686-19C469D67992}"/>
              </a:ext>
            </a:extLst>
          </p:cNvPr>
          <p:cNvSpPr txBox="1"/>
          <p:nvPr/>
        </p:nvSpPr>
        <p:spPr>
          <a:xfrm>
            <a:off x="5000170" y="3295558"/>
            <a:ext cx="60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7200" dirty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2D10D2E-8E18-45AF-8D82-90A1C9F8CF3B}"/>
              </a:ext>
            </a:extLst>
          </p:cNvPr>
          <p:cNvSpPr txBox="1"/>
          <p:nvPr/>
        </p:nvSpPr>
        <p:spPr>
          <a:xfrm>
            <a:off x="8651421" y="209967"/>
            <a:ext cx="253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7CC4946A-6487-4EAD-A393-02802B75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7A3E-331A-45CE-A22C-40BAED2B23B1}" type="datetime1">
              <a:rPr lang="en-US" smtClean="0"/>
              <a:t>3/19/2021</a:t>
            </a:fld>
            <a:endParaRPr lang="en-US"/>
          </a:p>
        </p:txBody>
      </p:sp>
      <p:sp>
        <p:nvSpPr>
          <p:cNvPr id="25" name="Footer Placeholder 24">
            <a:extLst>
              <a:ext uri="{FF2B5EF4-FFF2-40B4-BE49-F238E27FC236}">
                <a16:creationId xmlns:a16="http://schemas.microsoft.com/office/drawing/2014/main" id="{7BEEE34A-6B4F-4031-8C81-9D5A349DC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4923130A-D072-402C-8637-4B23A0095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17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9" grpId="0"/>
      <p:bldP spid="20" grpId="0"/>
      <p:bldP spid="21" grpId="0"/>
      <p:bldP spid="23" grpId="0"/>
      <p:bldP spid="26" grpId="0"/>
      <p:bldP spid="27" grpId="0"/>
      <p:bldP spid="29" grpId="0"/>
      <p:bldP spid="30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FFF00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66385" y="160086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কাজ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565" y="304800"/>
            <a:ext cx="40942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itchFamily="2" charset="0"/>
                <a:cs typeface="NikoshBAN" pitchFamily="2" charset="0"/>
              </a:rPr>
              <a:t>ক্রিয়াপদের সাধু ও চলিত রূপ লিখি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 </a:t>
            </a:r>
            <a:endParaRPr lang="en-GB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0B9BA3-CCCE-4E65-864E-35F3433C5683}"/>
              </a:ext>
            </a:extLst>
          </p:cNvPr>
          <p:cNvSpPr txBox="1"/>
          <p:nvPr/>
        </p:nvSpPr>
        <p:spPr>
          <a:xfrm>
            <a:off x="537503" y="3798729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মরছে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23200-AC2E-44F1-A702-DDAA2DC40613}"/>
              </a:ext>
            </a:extLst>
          </p:cNvPr>
          <p:cNvSpPr txBox="1"/>
          <p:nvPr/>
        </p:nvSpPr>
        <p:spPr>
          <a:xfrm>
            <a:off x="4769536" y="2939166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ঘুরিতেছে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6B7D84-7119-4D0F-9092-8C5D2C1E622F}"/>
              </a:ext>
            </a:extLst>
          </p:cNvPr>
          <p:cNvSpPr txBox="1"/>
          <p:nvPr/>
        </p:nvSpPr>
        <p:spPr>
          <a:xfrm>
            <a:off x="537503" y="2884635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ঘুরছে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7761A2-5956-4C33-BDAE-77C2BF16A28D}"/>
              </a:ext>
            </a:extLst>
          </p:cNvPr>
          <p:cNvSpPr txBox="1"/>
          <p:nvPr/>
        </p:nvSpPr>
        <p:spPr>
          <a:xfrm>
            <a:off x="4758398" y="1952566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দেখিব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8B503E-6E6E-472D-96BD-CD3410ACFE64}"/>
              </a:ext>
            </a:extLst>
          </p:cNvPr>
          <p:cNvSpPr txBox="1"/>
          <p:nvPr/>
        </p:nvSpPr>
        <p:spPr>
          <a:xfrm>
            <a:off x="537503" y="1891001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দেখব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DE9119-81D6-4A38-A351-A109867F406E}"/>
              </a:ext>
            </a:extLst>
          </p:cNvPr>
          <p:cNvSpPr txBox="1"/>
          <p:nvPr/>
        </p:nvSpPr>
        <p:spPr>
          <a:xfrm>
            <a:off x="4769536" y="3917264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মরিতেছে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36CCB0-2FBE-4E83-BD0F-1B1946E7D0B1}"/>
              </a:ext>
            </a:extLst>
          </p:cNvPr>
          <p:cNvSpPr txBox="1"/>
          <p:nvPr/>
        </p:nvSpPr>
        <p:spPr>
          <a:xfrm>
            <a:off x="4769536" y="4895362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ছুটিতেছে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DDB013-DD10-4A23-9A16-964DD3998FFA}"/>
              </a:ext>
            </a:extLst>
          </p:cNvPr>
          <p:cNvSpPr txBox="1"/>
          <p:nvPr/>
        </p:nvSpPr>
        <p:spPr>
          <a:xfrm>
            <a:off x="537503" y="4761070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ছু্টছে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C02A76B-2D58-4BAD-B592-2A8E4AFA1958}"/>
              </a:ext>
            </a:extLst>
          </p:cNvPr>
          <p:cNvSpPr txBox="1"/>
          <p:nvPr/>
        </p:nvSpPr>
        <p:spPr>
          <a:xfrm>
            <a:off x="4769536" y="982332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সাধু রূপ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61AB6F9-E39E-46AC-90F2-8894FBCCE536}"/>
              </a:ext>
            </a:extLst>
          </p:cNvPr>
          <p:cNvSpPr txBox="1"/>
          <p:nvPr/>
        </p:nvSpPr>
        <p:spPr>
          <a:xfrm>
            <a:off x="4769536" y="5838489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আসিতেছে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678308-960A-4F95-A65E-46775D3A7A8D}"/>
              </a:ext>
            </a:extLst>
          </p:cNvPr>
          <p:cNvSpPr txBox="1"/>
          <p:nvPr/>
        </p:nvSpPr>
        <p:spPr>
          <a:xfrm>
            <a:off x="537503" y="5723412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আসছে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ADF590-8370-4A45-84D4-62DCDB7C6235}"/>
              </a:ext>
            </a:extLst>
          </p:cNvPr>
          <p:cNvSpPr txBox="1"/>
          <p:nvPr/>
        </p:nvSpPr>
        <p:spPr>
          <a:xfrm>
            <a:off x="537503" y="990022"/>
            <a:ext cx="22098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চলিত রূপ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DF3244-89D9-40C6-BC08-53087658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08913-016D-42CE-95B0-49AE8D2F783A}" type="datetime1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5A88B6-E9B4-4E02-8EBA-A331BFE3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F1014A8-EB5B-442F-AB74-FCA2C41C2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3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927" y="1857829"/>
            <a:ext cx="103533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IN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914400" marR="0" lvl="0" indent="-9144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কবির সংকল্পগুলোর মধ্যে তোমার পছন্দ ৫ টি সংকল্পের নাম লেখ। </a:t>
            </a:r>
          </a:p>
          <a:p>
            <a:pPr marL="685800" marR="0" lvl="0" indent="-6858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bn-IN" sz="5400" b="1" dirty="0">
                <a:latin typeface="NikoshBAN" pitchFamily="2" charset="0"/>
                <a:cs typeface="NikoshBAN" pitchFamily="2" charset="0"/>
              </a:rPr>
              <a:t> তোমার ৩টি সংকল্পের কথা ৩টি বাক্যে লেখ।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FD440B-8FC5-4713-9477-3419853DCD4A}"/>
              </a:ext>
            </a:extLst>
          </p:cNvPr>
          <p:cNvSpPr txBox="1"/>
          <p:nvPr/>
        </p:nvSpPr>
        <p:spPr>
          <a:xfrm>
            <a:off x="80736" y="51361"/>
            <a:ext cx="2531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3600" b="1" i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B7AEEE-FE0C-4F14-B6E2-1FCD615A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07A92-B23E-47CE-84F6-FC44921992A2}" type="datetime1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87CB9-60E5-4214-B293-2212A75C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5282A3-B12D-4656-8493-13897A640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89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5326D-CC98-44CD-8E2D-1A074C048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77" y="1927274"/>
            <a:ext cx="3664633" cy="3664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0ADDB3A-3550-48A8-B931-713029D60D3B}"/>
              </a:ext>
            </a:extLst>
          </p:cNvPr>
          <p:cNvSpPr/>
          <p:nvPr/>
        </p:nvSpPr>
        <p:spPr>
          <a:xfrm>
            <a:off x="7209446" y="2215104"/>
            <a:ext cx="3641558" cy="2862322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শাহনাজ ফেরদৌসী জুঁই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মাধবপুর সরকারি প্রাথমিক বিদ্যালয়।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ছাতক , সুনামগঞ্জ।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294DBC-DE36-4B83-94E0-192EFD8C5818}"/>
              </a:ext>
            </a:extLst>
          </p:cNvPr>
          <p:cNvSpPr txBox="1"/>
          <p:nvPr/>
        </p:nvSpPr>
        <p:spPr>
          <a:xfrm>
            <a:off x="546789" y="506438"/>
            <a:ext cx="3741821" cy="523220"/>
          </a:xfrm>
          <a:prstGeom prst="rect">
            <a:avLst/>
          </a:prstGeom>
          <a:gradFill>
            <a:gsLst>
              <a:gs pos="0">
                <a:srgbClr val="FF0000"/>
              </a:gs>
              <a:gs pos="5000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3D414A-7F26-4FD9-99E1-DC0872BD0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C0DE5-0208-40DC-A85E-CE0EF756AA7F}" type="datetime1">
              <a:rPr lang="en-US" smtClean="0"/>
              <a:t>3/19/2021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3B06AF-9841-440B-86C7-7517C274A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0D6831A-04FA-4572-BE97-A0D403B02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4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bg1"/>
            </a:gs>
            <a:gs pos="100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DF8185-182E-4527-A761-CE861433196A}"/>
              </a:ext>
            </a:extLst>
          </p:cNvPr>
          <p:cNvSpPr txBox="1"/>
          <p:nvPr/>
        </p:nvSpPr>
        <p:spPr>
          <a:xfrm>
            <a:off x="3505200" y="457200"/>
            <a:ext cx="21336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1F46B7-FEFF-44B3-8CB0-FE9F2BC94080}"/>
              </a:ext>
            </a:extLst>
          </p:cNvPr>
          <p:cNvSpPr txBox="1"/>
          <p:nvPr/>
        </p:nvSpPr>
        <p:spPr>
          <a:xfrm>
            <a:off x="2028700" y="2414214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কবি বদ্ধ ঘরে থাকতে চান না কেনো পাঁচটি বাক্যে লেখ।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1F1440-E643-41E5-A889-DE9F21714F4A}"/>
              </a:ext>
            </a:extLst>
          </p:cNvPr>
          <p:cNvSpPr txBox="1"/>
          <p:nvPr/>
        </p:nvSpPr>
        <p:spPr>
          <a:xfrm>
            <a:off x="2165928" y="4263506"/>
            <a:ext cx="609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যুগান্তরের ঘূর্ণিপাকে মানুষ ঘুরছে বলতে কবি কী বুঝিয়েছেন, ৫টি বাক্যে লিখ।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C1319-D53B-4EE4-AD03-792E9A38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3B57E-C4E7-4B84-A6B1-31DC8E226395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2380E-D05D-447D-868C-1D0605DC2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D1A6B-A5A3-4BBE-A17D-D65C21680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631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877ABB-BEA5-407F-9E23-0E2DBAC3D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1" y="221942"/>
            <a:ext cx="11844997" cy="641411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E552333-0C4E-4916-81C8-956736769CB4}"/>
              </a:ext>
            </a:extLst>
          </p:cNvPr>
          <p:cNvSpPr/>
          <p:nvPr/>
        </p:nvSpPr>
        <p:spPr>
          <a:xfrm>
            <a:off x="841249" y="2714116"/>
            <a:ext cx="10479024" cy="923330"/>
          </a:xfrm>
          <a:prstGeom prst="rect">
            <a:avLst/>
          </a:prstGeom>
          <a:gradFill>
            <a:gsLst>
              <a:gs pos="0">
                <a:srgbClr val="FFFF00"/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 ধন্যবাদ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164B06-1255-4C1F-8671-3D97D2380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2F96-7523-4346-9713-C95497D96F1C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CE534-B771-4C26-A8B3-E2BB18D39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2D3BD-D001-4D90-846D-3374FA580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71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4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7B5C00D-D7D1-426D-86CD-3E19B2896896}"/>
              </a:ext>
            </a:extLst>
          </p:cNvPr>
          <p:cNvGrpSpPr/>
          <p:nvPr/>
        </p:nvGrpSpPr>
        <p:grpSpPr>
          <a:xfrm>
            <a:off x="779564" y="1814277"/>
            <a:ext cx="10564416" cy="3966091"/>
            <a:chOff x="3080246" y="793606"/>
            <a:chExt cx="8223187" cy="360745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E0A94A7-31F7-4A77-89AC-66328876E4AB}"/>
                </a:ext>
              </a:extLst>
            </p:cNvPr>
            <p:cNvGrpSpPr/>
            <p:nvPr/>
          </p:nvGrpSpPr>
          <p:grpSpPr>
            <a:xfrm>
              <a:off x="3080246" y="793606"/>
              <a:ext cx="8223187" cy="3607455"/>
              <a:chOff x="3296397" y="1638948"/>
              <a:chExt cx="7259813" cy="3017223"/>
            </a:xfrm>
            <a:solidFill>
              <a:schemeClr val="accent3"/>
            </a:solidFill>
          </p:grpSpPr>
          <p:sp>
            <p:nvSpPr>
              <p:cNvPr id="25" name="Freeform 5">
                <a:extLst>
                  <a:ext uri="{FF2B5EF4-FFF2-40B4-BE49-F238E27FC236}">
                    <a16:creationId xmlns:a16="http://schemas.microsoft.com/office/drawing/2014/main" id="{714E210B-1FB6-4B55-B219-A82086F71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4593" y="1638948"/>
                <a:ext cx="7066857" cy="1196975"/>
              </a:xfrm>
              <a:custGeom>
                <a:avLst/>
                <a:gdLst>
                  <a:gd name="T0" fmla="*/ 931 w 1021"/>
                  <a:gd name="T1" fmla="*/ 73 h 318"/>
                  <a:gd name="T2" fmla="*/ 878 w 1021"/>
                  <a:gd name="T3" fmla="*/ 15 h 318"/>
                  <a:gd name="T4" fmla="*/ 848 w 1021"/>
                  <a:gd name="T5" fmla="*/ 13 h 318"/>
                  <a:gd name="T6" fmla="*/ 814 w 1021"/>
                  <a:gd name="T7" fmla="*/ 11 h 318"/>
                  <a:gd name="T8" fmla="*/ 764 w 1021"/>
                  <a:gd name="T9" fmla="*/ 15 h 318"/>
                  <a:gd name="T10" fmla="*/ 740 w 1021"/>
                  <a:gd name="T11" fmla="*/ 19 h 318"/>
                  <a:gd name="T12" fmla="*/ 731 w 1021"/>
                  <a:gd name="T13" fmla="*/ 11 h 318"/>
                  <a:gd name="T14" fmla="*/ 719 w 1021"/>
                  <a:gd name="T15" fmla="*/ 11 h 318"/>
                  <a:gd name="T16" fmla="*/ 700 w 1021"/>
                  <a:gd name="T17" fmla="*/ 13 h 318"/>
                  <a:gd name="T18" fmla="*/ 693 w 1021"/>
                  <a:gd name="T19" fmla="*/ 3 h 318"/>
                  <a:gd name="T20" fmla="*/ 658 w 1021"/>
                  <a:gd name="T21" fmla="*/ 20 h 318"/>
                  <a:gd name="T22" fmla="*/ 640 w 1021"/>
                  <a:gd name="T23" fmla="*/ 16 h 318"/>
                  <a:gd name="T24" fmla="*/ 633 w 1021"/>
                  <a:gd name="T25" fmla="*/ 8 h 318"/>
                  <a:gd name="T26" fmla="*/ 606 w 1021"/>
                  <a:gd name="T27" fmla="*/ 13 h 318"/>
                  <a:gd name="T28" fmla="*/ 596 w 1021"/>
                  <a:gd name="T29" fmla="*/ 13 h 318"/>
                  <a:gd name="T30" fmla="*/ 583 w 1021"/>
                  <a:gd name="T31" fmla="*/ 11 h 318"/>
                  <a:gd name="T32" fmla="*/ 560 w 1021"/>
                  <a:gd name="T33" fmla="*/ 14 h 318"/>
                  <a:gd name="T34" fmla="*/ 544 w 1021"/>
                  <a:gd name="T35" fmla="*/ 15 h 318"/>
                  <a:gd name="T36" fmla="*/ 534 w 1021"/>
                  <a:gd name="T37" fmla="*/ 13 h 318"/>
                  <a:gd name="T38" fmla="*/ 510 w 1021"/>
                  <a:gd name="T39" fmla="*/ 16 h 318"/>
                  <a:gd name="T40" fmla="*/ 493 w 1021"/>
                  <a:gd name="T41" fmla="*/ 13 h 318"/>
                  <a:gd name="T42" fmla="*/ 462 w 1021"/>
                  <a:gd name="T43" fmla="*/ 8 h 318"/>
                  <a:gd name="T44" fmla="*/ 446 w 1021"/>
                  <a:gd name="T45" fmla="*/ 11 h 318"/>
                  <a:gd name="T46" fmla="*/ 416 w 1021"/>
                  <a:gd name="T47" fmla="*/ 12 h 318"/>
                  <a:gd name="T48" fmla="*/ 382 w 1021"/>
                  <a:gd name="T49" fmla="*/ 15 h 318"/>
                  <a:gd name="T50" fmla="*/ 312 w 1021"/>
                  <a:gd name="T51" fmla="*/ 11 h 318"/>
                  <a:gd name="T52" fmla="*/ 282 w 1021"/>
                  <a:gd name="T53" fmla="*/ 17 h 318"/>
                  <a:gd name="T54" fmla="*/ 266 w 1021"/>
                  <a:gd name="T55" fmla="*/ 18 h 318"/>
                  <a:gd name="T56" fmla="*/ 200 w 1021"/>
                  <a:gd name="T57" fmla="*/ 16 h 318"/>
                  <a:gd name="T58" fmla="*/ 132 w 1021"/>
                  <a:gd name="T59" fmla="*/ 17 h 318"/>
                  <a:gd name="T60" fmla="*/ 1 w 1021"/>
                  <a:gd name="T61" fmla="*/ 119 h 318"/>
                  <a:gd name="T62" fmla="*/ 58 w 1021"/>
                  <a:gd name="T63" fmla="*/ 247 h 318"/>
                  <a:gd name="T64" fmla="*/ 152 w 1021"/>
                  <a:gd name="T65" fmla="*/ 303 h 318"/>
                  <a:gd name="T66" fmla="*/ 176 w 1021"/>
                  <a:gd name="T67" fmla="*/ 304 h 318"/>
                  <a:gd name="T68" fmla="*/ 208 w 1021"/>
                  <a:gd name="T69" fmla="*/ 304 h 318"/>
                  <a:gd name="T70" fmla="*/ 260 w 1021"/>
                  <a:gd name="T71" fmla="*/ 304 h 318"/>
                  <a:gd name="T72" fmla="*/ 282 w 1021"/>
                  <a:gd name="T73" fmla="*/ 299 h 318"/>
                  <a:gd name="T74" fmla="*/ 291 w 1021"/>
                  <a:gd name="T75" fmla="*/ 309 h 318"/>
                  <a:gd name="T76" fmla="*/ 303 w 1021"/>
                  <a:gd name="T77" fmla="*/ 307 h 318"/>
                  <a:gd name="T78" fmla="*/ 321 w 1021"/>
                  <a:gd name="T79" fmla="*/ 304 h 318"/>
                  <a:gd name="T80" fmla="*/ 335 w 1021"/>
                  <a:gd name="T81" fmla="*/ 304 h 318"/>
                  <a:gd name="T82" fmla="*/ 363 w 1021"/>
                  <a:gd name="T83" fmla="*/ 297 h 318"/>
                  <a:gd name="T84" fmla="*/ 382 w 1021"/>
                  <a:gd name="T85" fmla="*/ 304 h 318"/>
                  <a:gd name="T86" fmla="*/ 394 w 1021"/>
                  <a:gd name="T87" fmla="*/ 308 h 318"/>
                  <a:gd name="T88" fmla="*/ 418 w 1021"/>
                  <a:gd name="T89" fmla="*/ 304 h 318"/>
                  <a:gd name="T90" fmla="*/ 426 w 1021"/>
                  <a:gd name="T91" fmla="*/ 304 h 318"/>
                  <a:gd name="T92" fmla="*/ 445 w 1021"/>
                  <a:gd name="T93" fmla="*/ 306 h 318"/>
                  <a:gd name="T94" fmla="*/ 463 w 1021"/>
                  <a:gd name="T95" fmla="*/ 302 h 318"/>
                  <a:gd name="T96" fmla="*/ 478 w 1021"/>
                  <a:gd name="T97" fmla="*/ 302 h 318"/>
                  <a:gd name="T98" fmla="*/ 487 w 1021"/>
                  <a:gd name="T99" fmla="*/ 304 h 318"/>
                  <a:gd name="T100" fmla="*/ 511 w 1021"/>
                  <a:gd name="T101" fmla="*/ 301 h 318"/>
                  <a:gd name="T102" fmla="*/ 530 w 1021"/>
                  <a:gd name="T103" fmla="*/ 300 h 318"/>
                  <a:gd name="T104" fmla="*/ 562 w 1021"/>
                  <a:gd name="T105" fmla="*/ 308 h 318"/>
                  <a:gd name="T106" fmla="*/ 584 w 1021"/>
                  <a:gd name="T107" fmla="*/ 314 h 318"/>
                  <a:gd name="T108" fmla="*/ 612 w 1021"/>
                  <a:gd name="T109" fmla="*/ 306 h 318"/>
                  <a:gd name="T110" fmla="*/ 642 w 1021"/>
                  <a:gd name="T111" fmla="*/ 306 h 318"/>
                  <a:gd name="T112" fmla="*/ 715 w 1021"/>
                  <a:gd name="T113" fmla="*/ 301 h 318"/>
                  <a:gd name="T114" fmla="*/ 741 w 1021"/>
                  <a:gd name="T115" fmla="*/ 302 h 318"/>
                  <a:gd name="T116" fmla="*/ 756 w 1021"/>
                  <a:gd name="T117" fmla="*/ 299 h 318"/>
                  <a:gd name="T118" fmla="*/ 837 w 1021"/>
                  <a:gd name="T119" fmla="*/ 301 h 318"/>
                  <a:gd name="T120" fmla="*/ 918 w 1021"/>
                  <a:gd name="T121" fmla="*/ 301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1" h="318">
                    <a:moveTo>
                      <a:pt x="1020" y="198"/>
                    </a:moveTo>
                    <a:cubicBezTo>
                      <a:pt x="1019" y="163"/>
                      <a:pt x="953" y="210"/>
                      <a:pt x="952" y="175"/>
                    </a:cubicBezTo>
                    <a:cubicBezTo>
                      <a:pt x="952" y="163"/>
                      <a:pt x="974" y="172"/>
                      <a:pt x="974" y="165"/>
                    </a:cubicBezTo>
                    <a:cubicBezTo>
                      <a:pt x="974" y="158"/>
                      <a:pt x="941" y="162"/>
                      <a:pt x="936" y="148"/>
                    </a:cubicBezTo>
                    <a:cubicBezTo>
                      <a:pt x="929" y="128"/>
                      <a:pt x="1002" y="154"/>
                      <a:pt x="1002" y="119"/>
                    </a:cubicBezTo>
                    <a:cubicBezTo>
                      <a:pt x="1002" y="84"/>
                      <a:pt x="957" y="104"/>
                      <a:pt x="936" y="92"/>
                    </a:cubicBezTo>
                    <a:cubicBezTo>
                      <a:pt x="933" y="91"/>
                      <a:pt x="928" y="79"/>
                      <a:pt x="931" y="73"/>
                    </a:cubicBezTo>
                    <a:cubicBezTo>
                      <a:pt x="936" y="59"/>
                      <a:pt x="961" y="86"/>
                      <a:pt x="963" y="70"/>
                    </a:cubicBezTo>
                    <a:cubicBezTo>
                      <a:pt x="966" y="44"/>
                      <a:pt x="913" y="65"/>
                      <a:pt x="915" y="39"/>
                    </a:cubicBezTo>
                    <a:cubicBezTo>
                      <a:pt x="918" y="14"/>
                      <a:pt x="957" y="31"/>
                      <a:pt x="966" y="31"/>
                    </a:cubicBezTo>
                    <a:cubicBezTo>
                      <a:pt x="997" y="31"/>
                      <a:pt x="993" y="14"/>
                      <a:pt x="967" y="14"/>
                    </a:cubicBezTo>
                    <a:cubicBezTo>
                      <a:pt x="939" y="14"/>
                      <a:pt x="911" y="15"/>
                      <a:pt x="883" y="15"/>
                    </a:cubicBezTo>
                    <a:cubicBezTo>
                      <a:pt x="881" y="16"/>
                      <a:pt x="881" y="16"/>
                      <a:pt x="881" y="16"/>
                    </a:cubicBezTo>
                    <a:cubicBezTo>
                      <a:pt x="878" y="15"/>
                      <a:pt x="878" y="15"/>
                      <a:pt x="878" y="15"/>
                    </a:cubicBezTo>
                    <a:cubicBezTo>
                      <a:pt x="876" y="15"/>
                      <a:pt x="873" y="14"/>
                      <a:pt x="869" y="14"/>
                    </a:cubicBezTo>
                    <a:cubicBezTo>
                      <a:pt x="860" y="15"/>
                      <a:pt x="860" y="15"/>
                      <a:pt x="860" y="15"/>
                    </a:cubicBezTo>
                    <a:cubicBezTo>
                      <a:pt x="858" y="13"/>
                      <a:pt x="858" y="13"/>
                      <a:pt x="858" y="13"/>
                    </a:cubicBezTo>
                    <a:cubicBezTo>
                      <a:pt x="857" y="13"/>
                      <a:pt x="856" y="13"/>
                      <a:pt x="854" y="13"/>
                    </a:cubicBezTo>
                    <a:cubicBezTo>
                      <a:pt x="853" y="15"/>
                      <a:pt x="853" y="15"/>
                      <a:pt x="853" y="15"/>
                    </a:cubicBezTo>
                    <a:cubicBezTo>
                      <a:pt x="849" y="15"/>
                      <a:pt x="849" y="15"/>
                      <a:pt x="849" y="15"/>
                    </a:cubicBezTo>
                    <a:cubicBezTo>
                      <a:pt x="848" y="13"/>
                      <a:pt x="848" y="13"/>
                      <a:pt x="848" y="13"/>
                    </a:cubicBezTo>
                    <a:cubicBezTo>
                      <a:pt x="847" y="11"/>
                      <a:pt x="846" y="11"/>
                      <a:pt x="845" y="13"/>
                    </a:cubicBezTo>
                    <a:cubicBezTo>
                      <a:pt x="844" y="15"/>
                      <a:pt x="844" y="15"/>
                      <a:pt x="844" y="15"/>
                    </a:cubicBezTo>
                    <a:cubicBezTo>
                      <a:pt x="831" y="15"/>
                      <a:pt x="831" y="15"/>
                      <a:pt x="831" y="15"/>
                    </a:cubicBezTo>
                    <a:cubicBezTo>
                      <a:pt x="829" y="14"/>
                      <a:pt x="829" y="14"/>
                      <a:pt x="829" y="14"/>
                    </a:cubicBezTo>
                    <a:cubicBezTo>
                      <a:pt x="826" y="10"/>
                      <a:pt x="822" y="7"/>
                      <a:pt x="818" y="8"/>
                    </a:cubicBezTo>
                    <a:cubicBezTo>
                      <a:pt x="817" y="8"/>
                      <a:pt x="818" y="10"/>
                      <a:pt x="818" y="11"/>
                    </a:cubicBezTo>
                    <a:cubicBezTo>
                      <a:pt x="814" y="11"/>
                      <a:pt x="814" y="11"/>
                      <a:pt x="814" y="11"/>
                    </a:cubicBezTo>
                    <a:cubicBezTo>
                      <a:pt x="814" y="11"/>
                      <a:pt x="814" y="13"/>
                      <a:pt x="813" y="14"/>
                    </a:cubicBezTo>
                    <a:cubicBezTo>
                      <a:pt x="813" y="15"/>
                      <a:pt x="813" y="15"/>
                      <a:pt x="813" y="15"/>
                    </a:cubicBezTo>
                    <a:cubicBezTo>
                      <a:pt x="791" y="15"/>
                      <a:pt x="791" y="15"/>
                      <a:pt x="791" y="15"/>
                    </a:cubicBezTo>
                    <a:cubicBezTo>
                      <a:pt x="791" y="10"/>
                      <a:pt x="791" y="10"/>
                      <a:pt x="791" y="10"/>
                    </a:cubicBezTo>
                    <a:cubicBezTo>
                      <a:pt x="791" y="7"/>
                      <a:pt x="791" y="5"/>
                      <a:pt x="791" y="3"/>
                    </a:cubicBezTo>
                    <a:cubicBezTo>
                      <a:pt x="785" y="19"/>
                      <a:pt x="776" y="14"/>
                      <a:pt x="766" y="15"/>
                    </a:cubicBezTo>
                    <a:cubicBezTo>
                      <a:pt x="764" y="15"/>
                      <a:pt x="764" y="15"/>
                      <a:pt x="764" y="15"/>
                    </a:cubicBezTo>
                    <a:cubicBezTo>
                      <a:pt x="761" y="13"/>
                      <a:pt x="761" y="13"/>
                      <a:pt x="761" y="13"/>
                    </a:cubicBezTo>
                    <a:cubicBezTo>
                      <a:pt x="760" y="13"/>
                      <a:pt x="758" y="13"/>
                      <a:pt x="757" y="13"/>
                    </a:cubicBezTo>
                    <a:cubicBezTo>
                      <a:pt x="755" y="14"/>
                      <a:pt x="754" y="15"/>
                      <a:pt x="752" y="16"/>
                    </a:cubicBezTo>
                    <a:cubicBezTo>
                      <a:pt x="752" y="17"/>
                      <a:pt x="752" y="17"/>
                      <a:pt x="752" y="17"/>
                    </a:cubicBezTo>
                    <a:cubicBezTo>
                      <a:pt x="752" y="16"/>
                      <a:pt x="752" y="16"/>
                      <a:pt x="752" y="16"/>
                    </a:cubicBezTo>
                    <a:cubicBezTo>
                      <a:pt x="748" y="5"/>
                      <a:pt x="747" y="17"/>
                      <a:pt x="743" y="19"/>
                    </a:cubicBezTo>
                    <a:cubicBezTo>
                      <a:pt x="740" y="19"/>
                      <a:pt x="740" y="19"/>
                      <a:pt x="740" y="19"/>
                    </a:cubicBezTo>
                    <a:cubicBezTo>
                      <a:pt x="739" y="18"/>
                      <a:pt x="739" y="18"/>
                      <a:pt x="739" y="18"/>
                    </a:cubicBezTo>
                    <a:cubicBezTo>
                      <a:pt x="738" y="16"/>
                      <a:pt x="738" y="16"/>
                      <a:pt x="738" y="16"/>
                    </a:cubicBezTo>
                    <a:cubicBezTo>
                      <a:pt x="736" y="10"/>
                      <a:pt x="736" y="11"/>
                      <a:pt x="736" y="13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4"/>
                      <a:pt x="735" y="14"/>
                      <a:pt x="735" y="14"/>
                    </a:cubicBezTo>
                    <a:cubicBezTo>
                      <a:pt x="735" y="13"/>
                      <a:pt x="735" y="11"/>
                      <a:pt x="734" y="11"/>
                    </a:cubicBezTo>
                    <a:cubicBezTo>
                      <a:pt x="731" y="11"/>
                      <a:pt x="731" y="11"/>
                      <a:pt x="731" y="11"/>
                    </a:cubicBezTo>
                    <a:cubicBezTo>
                      <a:pt x="730" y="10"/>
                      <a:pt x="731" y="8"/>
                      <a:pt x="731" y="8"/>
                    </a:cubicBezTo>
                    <a:cubicBezTo>
                      <a:pt x="729" y="8"/>
                      <a:pt x="728" y="8"/>
                      <a:pt x="727" y="8"/>
                    </a:cubicBezTo>
                    <a:cubicBezTo>
                      <a:pt x="725" y="9"/>
                      <a:pt x="725" y="9"/>
                      <a:pt x="725" y="9"/>
                    </a:cubicBezTo>
                    <a:cubicBezTo>
                      <a:pt x="723" y="8"/>
                      <a:pt x="723" y="8"/>
                      <a:pt x="723" y="8"/>
                    </a:cubicBezTo>
                    <a:cubicBezTo>
                      <a:pt x="722" y="8"/>
                      <a:pt x="721" y="8"/>
                      <a:pt x="720" y="8"/>
                    </a:cubicBezTo>
                    <a:cubicBezTo>
                      <a:pt x="720" y="8"/>
                      <a:pt x="721" y="10"/>
                      <a:pt x="720" y="11"/>
                    </a:cubicBezTo>
                    <a:cubicBezTo>
                      <a:pt x="719" y="11"/>
                      <a:pt x="719" y="11"/>
                      <a:pt x="719" y="11"/>
                    </a:cubicBezTo>
                    <a:cubicBezTo>
                      <a:pt x="718" y="10"/>
                      <a:pt x="718" y="10"/>
                      <a:pt x="718" y="10"/>
                    </a:cubicBezTo>
                    <a:cubicBezTo>
                      <a:pt x="715" y="8"/>
                      <a:pt x="712" y="6"/>
                      <a:pt x="710" y="10"/>
                    </a:cubicBezTo>
                    <a:cubicBezTo>
                      <a:pt x="708" y="12"/>
                      <a:pt x="707" y="14"/>
                      <a:pt x="705" y="15"/>
                    </a:cubicBezTo>
                    <a:cubicBezTo>
                      <a:pt x="705" y="15"/>
                      <a:pt x="705" y="15"/>
                      <a:pt x="705" y="15"/>
                    </a:cubicBezTo>
                    <a:cubicBezTo>
                      <a:pt x="703" y="13"/>
                      <a:pt x="703" y="13"/>
                      <a:pt x="703" y="13"/>
                    </a:cubicBezTo>
                    <a:cubicBezTo>
                      <a:pt x="703" y="11"/>
                      <a:pt x="702" y="11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700" y="13"/>
                      <a:pt x="700" y="13"/>
                      <a:pt x="700" y="13"/>
                    </a:cubicBezTo>
                    <a:cubicBezTo>
                      <a:pt x="699" y="12"/>
                      <a:pt x="698" y="13"/>
                      <a:pt x="697" y="14"/>
                    </a:cubicBezTo>
                    <a:cubicBezTo>
                      <a:pt x="696" y="15"/>
                      <a:pt x="696" y="15"/>
                      <a:pt x="696" y="15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3"/>
                      <a:pt x="694" y="13"/>
                      <a:pt x="694" y="13"/>
                    </a:cubicBezTo>
                    <a:cubicBezTo>
                      <a:pt x="694" y="10"/>
                      <a:pt x="694" y="10"/>
                      <a:pt x="694" y="10"/>
                    </a:cubicBezTo>
                    <a:cubicBezTo>
                      <a:pt x="693" y="7"/>
                      <a:pt x="693" y="5"/>
                      <a:pt x="693" y="3"/>
                    </a:cubicBezTo>
                    <a:cubicBezTo>
                      <a:pt x="691" y="8"/>
                      <a:pt x="689" y="11"/>
                      <a:pt x="687" y="13"/>
                    </a:cubicBezTo>
                    <a:cubicBezTo>
                      <a:pt x="684" y="14"/>
                      <a:pt x="684" y="14"/>
                      <a:pt x="684" y="14"/>
                    </a:cubicBezTo>
                    <a:cubicBezTo>
                      <a:pt x="683" y="14"/>
                      <a:pt x="683" y="14"/>
                      <a:pt x="683" y="14"/>
                    </a:cubicBezTo>
                    <a:cubicBezTo>
                      <a:pt x="681" y="15"/>
                      <a:pt x="681" y="15"/>
                      <a:pt x="681" y="15"/>
                    </a:cubicBezTo>
                    <a:cubicBezTo>
                      <a:pt x="678" y="15"/>
                      <a:pt x="678" y="15"/>
                      <a:pt x="678" y="15"/>
                    </a:cubicBezTo>
                    <a:cubicBezTo>
                      <a:pt x="672" y="15"/>
                      <a:pt x="665" y="13"/>
                      <a:pt x="660" y="18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8" y="20"/>
                      <a:pt x="658" y="20"/>
                      <a:pt x="658" y="20"/>
                    </a:cubicBezTo>
                    <a:cubicBezTo>
                      <a:pt x="657" y="20"/>
                      <a:pt x="657" y="20"/>
                      <a:pt x="657" y="20"/>
                    </a:cubicBezTo>
                    <a:cubicBezTo>
                      <a:pt x="651" y="18"/>
                      <a:pt x="651" y="18"/>
                      <a:pt x="651" y="18"/>
                    </a:cubicBezTo>
                    <a:cubicBezTo>
                      <a:pt x="648" y="17"/>
                      <a:pt x="648" y="17"/>
                      <a:pt x="648" y="17"/>
                    </a:cubicBezTo>
                    <a:cubicBezTo>
                      <a:pt x="647" y="17"/>
                      <a:pt x="647" y="17"/>
                      <a:pt x="647" y="17"/>
                    </a:cubicBezTo>
                    <a:cubicBezTo>
                      <a:pt x="646" y="16"/>
                      <a:pt x="645" y="16"/>
                      <a:pt x="643" y="16"/>
                    </a:cubicBezTo>
                    <a:cubicBezTo>
                      <a:pt x="640" y="16"/>
                      <a:pt x="640" y="16"/>
                      <a:pt x="640" y="16"/>
                    </a:cubicBezTo>
                    <a:cubicBezTo>
                      <a:pt x="639" y="13"/>
                      <a:pt x="639" y="13"/>
                      <a:pt x="639" y="13"/>
                    </a:cubicBezTo>
                    <a:cubicBezTo>
                      <a:pt x="638" y="10"/>
                      <a:pt x="639" y="11"/>
                      <a:pt x="638" y="13"/>
                    </a:cubicBezTo>
                    <a:cubicBezTo>
                      <a:pt x="638" y="14"/>
                      <a:pt x="638" y="14"/>
                      <a:pt x="638" y="14"/>
                    </a:cubicBezTo>
                    <a:cubicBezTo>
                      <a:pt x="637" y="14"/>
                      <a:pt x="637" y="14"/>
                      <a:pt x="637" y="14"/>
                    </a:cubicBezTo>
                    <a:cubicBezTo>
                      <a:pt x="637" y="13"/>
                      <a:pt x="637" y="11"/>
                      <a:pt x="637" y="11"/>
                    </a:cubicBezTo>
                    <a:cubicBezTo>
                      <a:pt x="633" y="11"/>
                      <a:pt x="633" y="11"/>
                      <a:pt x="633" y="11"/>
                    </a:cubicBezTo>
                    <a:cubicBezTo>
                      <a:pt x="633" y="10"/>
                      <a:pt x="634" y="8"/>
                      <a:pt x="633" y="8"/>
                    </a:cubicBezTo>
                    <a:cubicBezTo>
                      <a:pt x="631" y="8"/>
                      <a:pt x="629" y="8"/>
                      <a:pt x="627" y="9"/>
                    </a:cubicBezTo>
                    <a:cubicBezTo>
                      <a:pt x="623" y="13"/>
                      <a:pt x="623" y="13"/>
                      <a:pt x="623" y="13"/>
                    </a:cubicBezTo>
                    <a:cubicBezTo>
                      <a:pt x="620" y="10"/>
                      <a:pt x="620" y="10"/>
                      <a:pt x="620" y="10"/>
                    </a:cubicBezTo>
                    <a:cubicBezTo>
                      <a:pt x="618" y="8"/>
                      <a:pt x="615" y="6"/>
                      <a:pt x="612" y="10"/>
                    </a:cubicBezTo>
                    <a:cubicBezTo>
                      <a:pt x="611" y="12"/>
                      <a:pt x="609" y="14"/>
                      <a:pt x="608" y="15"/>
                    </a:cubicBezTo>
                    <a:cubicBezTo>
                      <a:pt x="607" y="15"/>
                      <a:pt x="607" y="15"/>
                      <a:pt x="607" y="15"/>
                    </a:cubicBezTo>
                    <a:cubicBezTo>
                      <a:pt x="606" y="13"/>
                      <a:pt x="606" y="13"/>
                      <a:pt x="606" y="13"/>
                    </a:cubicBezTo>
                    <a:cubicBezTo>
                      <a:pt x="605" y="11"/>
                      <a:pt x="604" y="11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3" y="13"/>
                      <a:pt x="603" y="13"/>
                      <a:pt x="603" y="13"/>
                    </a:cubicBezTo>
                    <a:cubicBezTo>
                      <a:pt x="601" y="12"/>
                      <a:pt x="600" y="13"/>
                      <a:pt x="600" y="14"/>
                    </a:cubicBezTo>
                    <a:cubicBezTo>
                      <a:pt x="599" y="15"/>
                      <a:pt x="599" y="15"/>
                      <a:pt x="599" y="15"/>
                    </a:cubicBezTo>
                    <a:cubicBezTo>
                      <a:pt x="597" y="13"/>
                      <a:pt x="597" y="13"/>
                      <a:pt x="597" y="13"/>
                    </a:cubicBezTo>
                    <a:cubicBezTo>
                      <a:pt x="596" y="13"/>
                      <a:pt x="596" y="13"/>
                      <a:pt x="596" y="13"/>
                    </a:cubicBezTo>
                    <a:cubicBezTo>
                      <a:pt x="595" y="13"/>
                      <a:pt x="595" y="13"/>
                      <a:pt x="595" y="13"/>
                    </a:cubicBezTo>
                    <a:cubicBezTo>
                      <a:pt x="595" y="10"/>
                      <a:pt x="596" y="8"/>
                      <a:pt x="591" y="13"/>
                    </a:cubicBezTo>
                    <a:cubicBezTo>
                      <a:pt x="590" y="15"/>
                      <a:pt x="590" y="15"/>
                      <a:pt x="590" y="15"/>
                    </a:cubicBezTo>
                    <a:cubicBezTo>
                      <a:pt x="588" y="14"/>
                      <a:pt x="588" y="14"/>
                      <a:pt x="588" y="14"/>
                    </a:cubicBezTo>
                    <a:cubicBezTo>
                      <a:pt x="587" y="14"/>
                      <a:pt x="586" y="14"/>
                      <a:pt x="585" y="14"/>
                    </a:cubicBezTo>
                    <a:cubicBezTo>
                      <a:pt x="585" y="14"/>
                      <a:pt x="585" y="14"/>
                      <a:pt x="585" y="14"/>
                    </a:cubicBezTo>
                    <a:cubicBezTo>
                      <a:pt x="583" y="11"/>
                      <a:pt x="583" y="11"/>
                      <a:pt x="583" y="11"/>
                    </a:cubicBezTo>
                    <a:cubicBezTo>
                      <a:pt x="581" y="10"/>
                      <a:pt x="579" y="9"/>
                      <a:pt x="576" y="11"/>
                    </a:cubicBezTo>
                    <a:cubicBezTo>
                      <a:pt x="575" y="11"/>
                      <a:pt x="573" y="13"/>
                      <a:pt x="572" y="13"/>
                    </a:cubicBezTo>
                    <a:cubicBezTo>
                      <a:pt x="572" y="14"/>
                      <a:pt x="571" y="14"/>
                      <a:pt x="571" y="15"/>
                    </a:cubicBezTo>
                    <a:cubicBezTo>
                      <a:pt x="571" y="15"/>
                      <a:pt x="571" y="15"/>
                      <a:pt x="571" y="15"/>
                    </a:cubicBezTo>
                    <a:cubicBezTo>
                      <a:pt x="570" y="14"/>
                      <a:pt x="570" y="14"/>
                      <a:pt x="570" y="14"/>
                    </a:cubicBezTo>
                    <a:cubicBezTo>
                      <a:pt x="569" y="14"/>
                      <a:pt x="569" y="13"/>
                      <a:pt x="568" y="13"/>
                    </a:cubicBezTo>
                    <a:cubicBezTo>
                      <a:pt x="565" y="12"/>
                      <a:pt x="563" y="12"/>
                      <a:pt x="560" y="14"/>
                    </a:cubicBezTo>
                    <a:cubicBezTo>
                      <a:pt x="558" y="15"/>
                      <a:pt x="558" y="15"/>
                      <a:pt x="558" y="15"/>
                    </a:cubicBezTo>
                    <a:cubicBezTo>
                      <a:pt x="555" y="9"/>
                      <a:pt x="555" y="9"/>
                      <a:pt x="555" y="9"/>
                    </a:cubicBezTo>
                    <a:cubicBezTo>
                      <a:pt x="554" y="8"/>
                      <a:pt x="553" y="7"/>
                      <a:pt x="551" y="8"/>
                    </a:cubicBezTo>
                    <a:cubicBezTo>
                      <a:pt x="550" y="9"/>
                      <a:pt x="548" y="11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7" y="13"/>
                      <a:pt x="547" y="13"/>
                      <a:pt x="547" y="13"/>
                    </a:cubicBezTo>
                    <a:cubicBezTo>
                      <a:pt x="546" y="14"/>
                      <a:pt x="545" y="14"/>
                      <a:pt x="544" y="15"/>
                    </a:cubicBezTo>
                    <a:cubicBezTo>
                      <a:pt x="544" y="16"/>
                      <a:pt x="544" y="16"/>
                      <a:pt x="544" y="16"/>
                    </a:cubicBezTo>
                    <a:cubicBezTo>
                      <a:pt x="543" y="16"/>
                      <a:pt x="543" y="16"/>
                      <a:pt x="543" y="16"/>
                    </a:cubicBezTo>
                    <a:cubicBezTo>
                      <a:pt x="541" y="16"/>
                      <a:pt x="540" y="16"/>
                      <a:pt x="539" y="16"/>
                    </a:cubicBezTo>
                    <a:cubicBezTo>
                      <a:pt x="539" y="16"/>
                      <a:pt x="539" y="16"/>
                      <a:pt x="539" y="16"/>
                    </a:cubicBezTo>
                    <a:cubicBezTo>
                      <a:pt x="538" y="15"/>
                      <a:pt x="538" y="15"/>
                      <a:pt x="538" y="15"/>
                    </a:cubicBezTo>
                    <a:cubicBezTo>
                      <a:pt x="537" y="14"/>
                      <a:pt x="536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4" y="13"/>
                      <a:pt x="534" y="13"/>
                      <a:pt x="534" y="13"/>
                    </a:cubicBezTo>
                    <a:cubicBezTo>
                      <a:pt x="532" y="12"/>
                      <a:pt x="529" y="12"/>
                      <a:pt x="525" y="13"/>
                    </a:cubicBezTo>
                    <a:cubicBezTo>
                      <a:pt x="525" y="13"/>
                      <a:pt x="525" y="13"/>
                      <a:pt x="525" y="13"/>
                    </a:cubicBezTo>
                    <a:cubicBezTo>
                      <a:pt x="520" y="12"/>
                      <a:pt x="520" y="12"/>
                      <a:pt x="520" y="12"/>
                    </a:cubicBezTo>
                    <a:cubicBezTo>
                      <a:pt x="519" y="12"/>
                      <a:pt x="517" y="12"/>
                      <a:pt x="515" y="13"/>
                    </a:cubicBezTo>
                    <a:cubicBezTo>
                      <a:pt x="514" y="13"/>
                      <a:pt x="513" y="14"/>
                      <a:pt x="512" y="15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05" y="18"/>
                      <a:pt x="505" y="18"/>
                      <a:pt x="505" y="18"/>
                    </a:cubicBezTo>
                    <a:cubicBezTo>
                      <a:pt x="505" y="17"/>
                      <a:pt x="505" y="17"/>
                      <a:pt x="505" y="17"/>
                    </a:cubicBezTo>
                    <a:cubicBezTo>
                      <a:pt x="504" y="16"/>
                      <a:pt x="503" y="16"/>
                      <a:pt x="503" y="16"/>
                    </a:cubicBezTo>
                    <a:cubicBezTo>
                      <a:pt x="499" y="15"/>
                      <a:pt x="499" y="15"/>
                      <a:pt x="499" y="15"/>
                    </a:cubicBezTo>
                    <a:cubicBezTo>
                      <a:pt x="498" y="13"/>
                      <a:pt x="498" y="13"/>
                      <a:pt x="498" y="13"/>
                    </a:cubicBezTo>
                    <a:cubicBezTo>
                      <a:pt x="498" y="10"/>
                      <a:pt x="498" y="8"/>
                      <a:pt x="493" y="13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91" y="17"/>
                      <a:pt x="491" y="17"/>
                      <a:pt x="491" y="17"/>
                    </a:cubicBezTo>
                    <a:cubicBezTo>
                      <a:pt x="487" y="14"/>
                      <a:pt x="485" y="8"/>
                      <a:pt x="478" y="11"/>
                    </a:cubicBezTo>
                    <a:cubicBezTo>
                      <a:pt x="477" y="12"/>
                      <a:pt x="477" y="12"/>
                      <a:pt x="477" y="12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2" y="6"/>
                      <a:pt x="469" y="2"/>
                      <a:pt x="466" y="3"/>
                    </a:cubicBezTo>
                    <a:cubicBezTo>
                      <a:pt x="464" y="4"/>
                      <a:pt x="464" y="7"/>
                      <a:pt x="462" y="8"/>
                    </a:cubicBezTo>
                    <a:cubicBezTo>
                      <a:pt x="461" y="9"/>
                      <a:pt x="460" y="9"/>
                      <a:pt x="459" y="10"/>
                    </a:cubicBezTo>
                    <a:cubicBezTo>
                      <a:pt x="458" y="10"/>
                      <a:pt x="458" y="10"/>
                      <a:pt x="458" y="10"/>
                    </a:cubicBezTo>
                    <a:cubicBezTo>
                      <a:pt x="457" y="9"/>
                      <a:pt x="457" y="9"/>
                      <a:pt x="457" y="9"/>
                    </a:cubicBezTo>
                    <a:cubicBezTo>
                      <a:pt x="456" y="8"/>
                      <a:pt x="455" y="7"/>
                      <a:pt x="454" y="8"/>
                    </a:cubicBezTo>
                    <a:cubicBezTo>
                      <a:pt x="451" y="11"/>
                      <a:pt x="451" y="11"/>
                      <a:pt x="451" y="11"/>
                    </a:cubicBezTo>
                    <a:cubicBezTo>
                      <a:pt x="450" y="11"/>
                      <a:pt x="450" y="11"/>
                      <a:pt x="450" y="11"/>
                    </a:cubicBezTo>
                    <a:cubicBezTo>
                      <a:pt x="449" y="11"/>
                      <a:pt x="447" y="11"/>
                      <a:pt x="446" y="11"/>
                    </a:cubicBezTo>
                    <a:cubicBezTo>
                      <a:pt x="443" y="10"/>
                      <a:pt x="440" y="4"/>
                      <a:pt x="437" y="3"/>
                    </a:cubicBezTo>
                    <a:cubicBezTo>
                      <a:pt x="433" y="1"/>
                      <a:pt x="431" y="5"/>
                      <a:pt x="429" y="8"/>
                    </a:cubicBezTo>
                    <a:cubicBezTo>
                      <a:pt x="426" y="13"/>
                      <a:pt x="426" y="13"/>
                      <a:pt x="426" y="13"/>
                    </a:cubicBezTo>
                    <a:cubicBezTo>
                      <a:pt x="423" y="12"/>
                      <a:pt x="423" y="12"/>
                      <a:pt x="423" y="12"/>
                    </a:cubicBezTo>
                    <a:cubicBezTo>
                      <a:pt x="421" y="12"/>
                      <a:pt x="420" y="12"/>
                      <a:pt x="418" y="13"/>
                    </a:cubicBezTo>
                    <a:cubicBezTo>
                      <a:pt x="417" y="13"/>
                      <a:pt x="417" y="13"/>
                      <a:pt x="417" y="13"/>
                    </a:cubicBezTo>
                    <a:cubicBezTo>
                      <a:pt x="416" y="12"/>
                      <a:pt x="416" y="12"/>
                      <a:pt x="416" y="12"/>
                    </a:cubicBezTo>
                    <a:cubicBezTo>
                      <a:pt x="414" y="11"/>
                      <a:pt x="412" y="9"/>
                      <a:pt x="409" y="11"/>
                    </a:cubicBezTo>
                    <a:cubicBezTo>
                      <a:pt x="406" y="12"/>
                      <a:pt x="407" y="15"/>
                      <a:pt x="404" y="16"/>
                    </a:cubicBezTo>
                    <a:cubicBezTo>
                      <a:pt x="402" y="17"/>
                      <a:pt x="400" y="18"/>
                      <a:pt x="397" y="19"/>
                    </a:cubicBezTo>
                    <a:cubicBezTo>
                      <a:pt x="391" y="20"/>
                      <a:pt x="391" y="20"/>
                      <a:pt x="391" y="20"/>
                    </a:cubicBezTo>
                    <a:cubicBezTo>
                      <a:pt x="390" y="16"/>
                      <a:pt x="390" y="16"/>
                      <a:pt x="390" y="16"/>
                    </a:cubicBezTo>
                    <a:cubicBezTo>
                      <a:pt x="388" y="11"/>
                      <a:pt x="387" y="9"/>
                      <a:pt x="384" y="13"/>
                    </a:cubicBezTo>
                    <a:cubicBezTo>
                      <a:pt x="382" y="15"/>
                      <a:pt x="382" y="15"/>
                      <a:pt x="382" y="15"/>
                    </a:cubicBezTo>
                    <a:cubicBezTo>
                      <a:pt x="379" y="11"/>
                      <a:pt x="379" y="11"/>
                      <a:pt x="379" y="11"/>
                    </a:cubicBezTo>
                    <a:cubicBezTo>
                      <a:pt x="375" y="6"/>
                      <a:pt x="371" y="2"/>
                      <a:pt x="368" y="3"/>
                    </a:cubicBezTo>
                    <a:cubicBezTo>
                      <a:pt x="366" y="4"/>
                      <a:pt x="366" y="7"/>
                      <a:pt x="365" y="8"/>
                    </a:cubicBezTo>
                    <a:cubicBezTo>
                      <a:pt x="361" y="10"/>
                      <a:pt x="353" y="13"/>
                      <a:pt x="349" y="11"/>
                    </a:cubicBezTo>
                    <a:cubicBezTo>
                      <a:pt x="346" y="10"/>
                      <a:pt x="343" y="4"/>
                      <a:pt x="340" y="3"/>
                    </a:cubicBezTo>
                    <a:cubicBezTo>
                      <a:pt x="331" y="0"/>
                      <a:pt x="331" y="16"/>
                      <a:pt x="324" y="16"/>
                    </a:cubicBezTo>
                    <a:cubicBezTo>
                      <a:pt x="320" y="16"/>
                      <a:pt x="317" y="8"/>
                      <a:pt x="312" y="11"/>
                    </a:cubicBezTo>
                    <a:cubicBezTo>
                      <a:pt x="309" y="12"/>
                      <a:pt x="309" y="15"/>
                      <a:pt x="306" y="16"/>
                    </a:cubicBezTo>
                    <a:cubicBezTo>
                      <a:pt x="305" y="17"/>
                      <a:pt x="302" y="18"/>
                      <a:pt x="300" y="19"/>
                    </a:cubicBezTo>
                    <a:cubicBezTo>
                      <a:pt x="294" y="20"/>
                      <a:pt x="294" y="20"/>
                      <a:pt x="294" y="20"/>
                    </a:cubicBezTo>
                    <a:cubicBezTo>
                      <a:pt x="290" y="20"/>
                      <a:pt x="290" y="20"/>
                      <a:pt x="290" y="20"/>
                    </a:cubicBezTo>
                    <a:cubicBezTo>
                      <a:pt x="288" y="20"/>
                      <a:pt x="286" y="20"/>
                      <a:pt x="285" y="19"/>
                    </a:cubicBezTo>
                    <a:cubicBezTo>
                      <a:pt x="282" y="18"/>
                      <a:pt x="282" y="18"/>
                      <a:pt x="282" y="18"/>
                    </a:cubicBezTo>
                    <a:cubicBezTo>
                      <a:pt x="282" y="17"/>
                      <a:pt x="282" y="17"/>
                      <a:pt x="282" y="17"/>
                    </a:cubicBezTo>
                    <a:cubicBezTo>
                      <a:pt x="283" y="16"/>
                      <a:pt x="283" y="16"/>
                      <a:pt x="280" y="16"/>
                    </a:cubicBezTo>
                    <a:cubicBezTo>
                      <a:pt x="278" y="16"/>
                      <a:pt x="278" y="16"/>
                      <a:pt x="278" y="16"/>
                    </a:cubicBezTo>
                    <a:cubicBezTo>
                      <a:pt x="278" y="14"/>
                      <a:pt x="278" y="14"/>
                      <a:pt x="278" y="14"/>
                    </a:cubicBezTo>
                    <a:cubicBezTo>
                      <a:pt x="278" y="14"/>
                      <a:pt x="277" y="13"/>
                      <a:pt x="274" y="13"/>
                    </a:cubicBezTo>
                    <a:cubicBezTo>
                      <a:pt x="273" y="13"/>
                      <a:pt x="270" y="16"/>
                      <a:pt x="268" y="17"/>
                    </a:cubicBezTo>
                    <a:cubicBezTo>
                      <a:pt x="267" y="18"/>
                      <a:pt x="267" y="18"/>
                      <a:pt x="267" y="18"/>
                    </a:cubicBezTo>
                    <a:cubicBezTo>
                      <a:pt x="266" y="18"/>
                      <a:pt x="266" y="18"/>
                      <a:pt x="266" y="18"/>
                    </a:cubicBezTo>
                    <a:cubicBezTo>
                      <a:pt x="266" y="19"/>
                      <a:pt x="266" y="19"/>
                      <a:pt x="266" y="19"/>
                    </a:cubicBezTo>
                    <a:cubicBezTo>
                      <a:pt x="246" y="19"/>
                      <a:pt x="246" y="19"/>
                      <a:pt x="246" y="19"/>
                    </a:cubicBezTo>
                    <a:cubicBezTo>
                      <a:pt x="245" y="18"/>
                      <a:pt x="245" y="18"/>
                      <a:pt x="245" y="18"/>
                    </a:cubicBezTo>
                    <a:cubicBezTo>
                      <a:pt x="245" y="18"/>
                      <a:pt x="244" y="18"/>
                      <a:pt x="243" y="18"/>
                    </a:cubicBezTo>
                    <a:cubicBezTo>
                      <a:pt x="241" y="18"/>
                      <a:pt x="241" y="18"/>
                      <a:pt x="241" y="18"/>
                    </a:cubicBezTo>
                    <a:cubicBezTo>
                      <a:pt x="241" y="17"/>
                      <a:pt x="241" y="17"/>
                      <a:pt x="241" y="17"/>
                    </a:cubicBezTo>
                    <a:cubicBezTo>
                      <a:pt x="227" y="17"/>
                      <a:pt x="214" y="17"/>
                      <a:pt x="200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4" y="16"/>
                      <a:pt x="184" y="16"/>
                      <a:pt x="184" y="16"/>
                    </a:cubicBezTo>
                    <a:cubicBezTo>
                      <a:pt x="183" y="16"/>
                      <a:pt x="183" y="16"/>
                      <a:pt x="182" y="16"/>
                    </a:cubicBezTo>
                    <a:cubicBezTo>
                      <a:pt x="180" y="16"/>
                      <a:pt x="180" y="16"/>
                      <a:pt x="180" y="16"/>
                    </a:cubicBezTo>
                    <a:cubicBezTo>
                      <a:pt x="160" y="15"/>
                      <a:pt x="160" y="15"/>
                      <a:pt x="160" y="15"/>
                    </a:cubicBezTo>
                    <a:cubicBezTo>
                      <a:pt x="154" y="15"/>
                      <a:pt x="144" y="14"/>
                      <a:pt x="136" y="16"/>
                    </a:cubicBezTo>
                    <a:cubicBezTo>
                      <a:pt x="132" y="17"/>
                      <a:pt x="132" y="17"/>
                      <a:pt x="132" y="17"/>
                    </a:cubicBezTo>
                    <a:cubicBezTo>
                      <a:pt x="103" y="16"/>
                      <a:pt x="103" y="16"/>
                      <a:pt x="103" y="16"/>
                    </a:cubicBezTo>
                    <a:cubicBezTo>
                      <a:pt x="89" y="16"/>
                      <a:pt x="76" y="15"/>
                      <a:pt x="62" y="15"/>
                    </a:cubicBezTo>
                    <a:cubicBezTo>
                      <a:pt x="51" y="15"/>
                      <a:pt x="23" y="11"/>
                      <a:pt x="23" y="32"/>
                    </a:cubicBezTo>
                    <a:cubicBezTo>
                      <a:pt x="23" y="52"/>
                      <a:pt x="56" y="34"/>
                      <a:pt x="61" y="49"/>
                    </a:cubicBezTo>
                    <a:cubicBezTo>
                      <a:pt x="65" y="62"/>
                      <a:pt x="22" y="58"/>
                      <a:pt x="35" y="70"/>
                    </a:cubicBezTo>
                    <a:cubicBezTo>
                      <a:pt x="38" y="72"/>
                      <a:pt x="81" y="83"/>
                      <a:pt x="64" y="89"/>
                    </a:cubicBezTo>
                    <a:cubicBezTo>
                      <a:pt x="53" y="93"/>
                      <a:pt x="0" y="85"/>
                      <a:pt x="1" y="119"/>
                    </a:cubicBezTo>
                    <a:cubicBezTo>
                      <a:pt x="2" y="154"/>
                      <a:pt x="68" y="107"/>
                      <a:pt x="69" y="142"/>
                    </a:cubicBezTo>
                    <a:cubicBezTo>
                      <a:pt x="69" y="154"/>
                      <a:pt x="47" y="146"/>
                      <a:pt x="47" y="152"/>
                    </a:cubicBezTo>
                    <a:cubicBezTo>
                      <a:pt x="47" y="159"/>
                      <a:pt x="81" y="155"/>
                      <a:pt x="85" y="169"/>
                    </a:cubicBezTo>
                    <a:cubicBezTo>
                      <a:pt x="92" y="189"/>
                      <a:pt x="19" y="164"/>
                      <a:pt x="19" y="198"/>
                    </a:cubicBezTo>
                    <a:cubicBezTo>
                      <a:pt x="20" y="233"/>
                      <a:pt x="65" y="213"/>
                      <a:pt x="85" y="225"/>
                    </a:cubicBezTo>
                    <a:cubicBezTo>
                      <a:pt x="88" y="227"/>
                      <a:pt x="93" y="238"/>
                      <a:pt x="90" y="244"/>
                    </a:cubicBezTo>
                    <a:cubicBezTo>
                      <a:pt x="85" y="258"/>
                      <a:pt x="60" y="231"/>
                      <a:pt x="58" y="247"/>
                    </a:cubicBezTo>
                    <a:cubicBezTo>
                      <a:pt x="55" y="273"/>
                      <a:pt x="108" y="252"/>
                      <a:pt x="106" y="278"/>
                    </a:cubicBezTo>
                    <a:cubicBezTo>
                      <a:pt x="103" y="304"/>
                      <a:pt x="64" y="286"/>
                      <a:pt x="56" y="286"/>
                    </a:cubicBezTo>
                    <a:cubicBezTo>
                      <a:pt x="24" y="286"/>
                      <a:pt x="28" y="303"/>
                      <a:pt x="54" y="303"/>
                    </a:cubicBezTo>
                    <a:cubicBezTo>
                      <a:pt x="82" y="303"/>
                      <a:pt x="110" y="302"/>
                      <a:pt x="138" y="302"/>
                    </a:cubicBezTo>
                    <a:cubicBezTo>
                      <a:pt x="140" y="301"/>
                      <a:pt x="140" y="301"/>
                      <a:pt x="140" y="301"/>
                    </a:cubicBezTo>
                    <a:cubicBezTo>
                      <a:pt x="143" y="302"/>
                      <a:pt x="143" y="302"/>
                      <a:pt x="143" y="302"/>
                    </a:cubicBezTo>
                    <a:cubicBezTo>
                      <a:pt x="145" y="302"/>
                      <a:pt x="148" y="303"/>
                      <a:pt x="152" y="303"/>
                    </a:cubicBezTo>
                    <a:cubicBezTo>
                      <a:pt x="161" y="303"/>
                      <a:pt x="161" y="303"/>
                      <a:pt x="161" y="303"/>
                    </a:cubicBezTo>
                    <a:cubicBezTo>
                      <a:pt x="163" y="304"/>
                      <a:pt x="163" y="304"/>
                      <a:pt x="163" y="304"/>
                    </a:cubicBezTo>
                    <a:cubicBezTo>
                      <a:pt x="164" y="304"/>
                      <a:pt x="165" y="304"/>
                      <a:pt x="167" y="304"/>
                    </a:cubicBezTo>
                    <a:cubicBezTo>
                      <a:pt x="169" y="302"/>
                      <a:pt x="169" y="302"/>
                      <a:pt x="169" y="302"/>
                    </a:cubicBezTo>
                    <a:cubicBezTo>
                      <a:pt x="172" y="302"/>
                      <a:pt x="172" y="302"/>
                      <a:pt x="172" y="302"/>
                    </a:cubicBezTo>
                    <a:cubicBezTo>
                      <a:pt x="173" y="304"/>
                      <a:pt x="173" y="304"/>
                      <a:pt x="173" y="304"/>
                    </a:cubicBezTo>
                    <a:cubicBezTo>
                      <a:pt x="174" y="306"/>
                      <a:pt x="175" y="306"/>
                      <a:pt x="176" y="304"/>
                    </a:cubicBezTo>
                    <a:cubicBezTo>
                      <a:pt x="177" y="302"/>
                      <a:pt x="177" y="302"/>
                      <a:pt x="177" y="302"/>
                    </a:cubicBezTo>
                    <a:cubicBezTo>
                      <a:pt x="190" y="302"/>
                      <a:pt x="190" y="302"/>
                      <a:pt x="190" y="302"/>
                    </a:cubicBezTo>
                    <a:cubicBezTo>
                      <a:pt x="192" y="303"/>
                      <a:pt x="192" y="303"/>
                      <a:pt x="192" y="303"/>
                    </a:cubicBezTo>
                    <a:cubicBezTo>
                      <a:pt x="195" y="307"/>
                      <a:pt x="199" y="310"/>
                      <a:pt x="203" y="309"/>
                    </a:cubicBezTo>
                    <a:cubicBezTo>
                      <a:pt x="204" y="309"/>
                      <a:pt x="203" y="307"/>
                      <a:pt x="203" y="306"/>
                    </a:cubicBezTo>
                    <a:cubicBezTo>
                      <a:pt x="207" y="306"/>
                      <a:pt x="207" y="306"/>
                      <a:pt x="207" y="306"/>
                    </a:cubicBezTo>
                    <a:cubicBezTo>
                      <a:pt x="207" y="306"/>
                      <a:pt x="208" y="305"/>
                      <a:pt x="208" y="304"/>
                    </a:cubicBezTo>
                    <a:cubicBezTo>
                      <a:pt x="208" y="302"/>
                      <a:pt x="208" y="302"/>
                      <a:pt x="208" y="302"/>
                    </a:cubicBezTo>
                    <a:cubicBezTo>
                      <a:pt x="230" y="302"/>
                      <a:pt x="230" y="302"/>
                      <a:pt x="230" y="302"/>
                    </a:cubicBezTo>
                    <a:cubicBezTo>
                      <a:pt x="230" y="308"/>
                      <a:pt x="230" y="308"/>
                      <a:pt x="230" y="308"/>
                    </a:cubicBezTo>
                    <a:cubicBezTo>
                      <a:pt x="230" y="310"/>
                      <a:pt x="230" y="312"/>
                      <a:pt x="230" y="315"/>
                    </a:cubicBezTo>
                    <a:cubicBezTo>
                      <a:pt x="236" y="298"/>
                      <a:pt x="246" y="303"/>
                      <a:pt x="255" y="302"/>
                    </a:cubicBezTo>
                    <a:cubicBezTo>
                      <a:pt x="258" y="302"/>
                      <a:pt x="258" y="302"/>
                      <a:pt x="258" y="302"/>
                    </a:cubicBezTo>
                    <a:cubicBezTo>
                      <a:pt x="260" y="304"/>
                      <a:pt x="260" y="304"/>
                      <a:pt x="260" y="304"/>
                    </a:cubicBezTo>
                    <a:cubicBezTo>
                      <a:pt x="262" y="304"/>
                      <a:pt x="263" y="304"/>
                      <a:pt x="264" y="304"/>
                    </a:cubicBezTo>
                    <a:cubicBezTo>
                      <a:pt x="266" y="303"/>
                      <a:pt x="267" y="302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69" y="301"/>
                      <a:pt x="269" y="301"/>
                      <a:pt x="269" y="301"/>
                    </a:cubicBezTo>
                    <a:cubicBezTo>
                      <a:pt x="274" y="312"/>
                      <a:pt x="274" y="300"/>
                      <a:pt x="278" y="298"/>
                    </a:cubicBezTo>
                    <a:cubicBezTo>
                      <a:pt x="281" y="298"/>
                      <a:pt x="281" y="298"/>
                      <a:pt x="281" y="298"/>
                    </a:cubicBezTo>
                    <a:cubicBezTo>
                      <a:pt x="282" y="299"/>
                      <a:pt x="282" y="299"/>
                      <a:pt x="282" y="299"/>
                    </a:cubicBezTo>
                    <a:cubicBezTo>
                      <a:pt x="283" y="302"/>
                      <a:pt x="283" y="302"/>
                      <a:pt x="283" y="302"/>
                    </a:cubicBezTo>
                    <a:cubicBezTo>
                      <a:pt x="286" y="307"/>
                      <a:pt x="285" y="306"/>
                      <a:pt x="285" y="304"/>
                    </a:cubicBezTo>
                    <a:cubicBezTo>
                      <a:pt x="286" y="303"/>
                      <a:pt x="286" y="303"/>
                      <a:pt x="286" y="303"/>
                    </a:cubicBezTo>
                    <a:cubicBezTo>
                      <a:pt x="286" y="304"/>
                      <a:pt x="286" y="304"/>
                      <a:pt x="286" y="304"/>
                    </a:cubicBezTo>
                    <a:cubicBezTo>
                      <a:pt x="286" y="305"/>
                      <a:pt x="287" y="306"/>
                      <a:pt x="287" y="306"/>
                    </a:cubicBezTo>
                    <a:cubicBezTo>
                      <a:pt x="291" y="306"/>
                      <a:pt x="291" y="306"/>
                      <a:pt x="291" y="306"/>
                    </a:cubicBezTo>
                    <a:cubicBezTo>
                      <a:pt x="291" y="307"/>
                      <a:pt x="290" y="309"/>
                      <a:pt x="291" y="309"/>
                    </a:cubicBezTo>
                    <a:cubicBezTo>
                      <a:pt x="292" y="309"/>
                      <a:pt x="293" y="309"/>
                      <a:pt x="294" y="309"/>
                    </a:cubicBezTo>
                    <a:cubicBezTo>
                      <a:pt x="296" y="308"/>
                      <a:pt x="296" y="308"/>
                      <a:pt x="296" y="308"/>
                    </a:cubicBezTo>
                    <a:cubicBezTo>
                      <a:pt x="298" y="309"/>
                      <a:pt x="298" y="309"/>
                      <a:pt x="298" y="309"/>
                    </a:cubicBezTo>
                    <a:cubicBezTo>
                      <a:pt x="299" y="309"/>
                      <a:pt x="300" y="309"/>
                      <a:pt x="301" y="309"/>
                    </a:cubicBezTo>
                    <a:cubicBezTo>
                      <a:pt x="301" y="309"/>
                      <a:pt x="300" y="307"/>
                      <a:pt x="301" y="306"/>
                    </a:cubicBezTo>
                    <a:cubicBezTo>
                      <a:pt x="303" y="306"/>
                      <a:pt x="303" y="306"/>
                      <a:pt x="303" y="306"/>
                    </a:cubicBezTo>
                    <a:cubicBezTo>
                      <a:pt x="303" y="307"/>
                      <a:pt x="303" y="307"/>
                      <a:pt x="303" y="307"/>
                    </a:cubicBezTo>
                    <a:cubicBezTo>
                      <a:pt x="306" y="310"/>
                      <a:pt x="309" y="311"/>
                      <a:pt x="312" y="307"/>
                    </a:cubicBezTo>
                    <a:cubicBezTo>
                      <a:pt x="313" y="305"/>
                      <a:pt x="314" y="303"/>
                      <a:pt x="316" y="302"/>
                    </a:cubicBezTo>
                    <a:cubicBezTo>
                      <a:pt x="316" y="302"/>
                      <a:pt x="316" y="302"/>
                      <a:pt x="316" y="302"/>
                    </a:cubicBezTo>
                    <a:cubicBezTo>
                      <a:pt x="318" y="304"/>
                      <a:pt x="318" y="304"/>
                      <a:pt x="318" y="304"/>
                    </a:cubicBezTo>
                    <a:cubicBezTo>
                      <a:pt x="319" y="306"/>
                      <a:pt x="320" y="306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1" y="304"/>
                      <a:pt x="321" y="304"/>
                      <a:pt x="321" y="304"/>
                    </a:cubicBezTo>
                    <a:cubicBezTo>
                      <a:pt x="322" y="305"/>
                      <a:pt x="323" y="304"/>
                      <a:pt x="324" y="303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7" y="304"/>
                      <a:pt x="327" y="304"/>
                      <a:pt x="327" y="304"/>
                    </a:cubicBezTo>
                    <a:cubicBezTo>
                      <a:pt x="328" y="304"/>
                      <a:pt x="328" y="304"/>
                      <a:pt x="328" y="304"/>
                    </a:cubicBezTo>
                    <a:cubicBezTo>
                      <a:pt x="328" y="308"/>
                      <a:pt x="328" y="308"/>
                      <a:pt x="328" y="308"/>
                    </a:cubicBezTo>
                    <a:cubicBezTo>
                      <a:pt x="328" y="310"/>
                      <a:pt x="328" y="312"/>
                      <a:pt x="328" y="315"/>
                    </a:cubicBezTo>
                    <a:cubicBezTo>
                      <a:pt x="330" y="309"/>
                      <a:pt x="332" y="306"/>
                      <a:pt x="335" y="304"/>
                    </a:cubicBezTo>
                    <a:cubicBezTo>
                      <a:pt x="337" y="303"/>
                      <a:pt x="337" y="303"/>
                      <a:pt x="337" y="303"/>
                    </a:cubicBezTo>
                    <a:cubicBezTo>
                      <a:pt x="338" y="303"/>
                      <a:pt x="338" y="303"/>
                      <a:pt x="338" y="303"/>
                    </a:cubicBezTo>
                    <a:cubicBezTo>
                      <a:pt x="341" y="302"/>
                      <a:pt x="341" y="302"/>
                      <a:pt x="341" y="302"/>
                    </a:cubicBezTo>
                    <a:cubicBezTo>
                      <a:pt x="343" y="302"/>
                      <a:pt x="343" y="302"/>
                      <a:pt x="343" y="302"/>
                    </a:cubicBezTo>
                    <a:cubicBezTo>
                      <a:pt x="349" y="302"/>
                      <a:pt x="356" y="304"/>
                      <a:pt x="361" y="299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3" y="297"/>
                      <a:pt x="363" y="297"/>
                      <a:pt x="363" y="297"/>
                    </a:cubicBezTo>
                    <a:cubicBezTo>
                      <a:pt x="364" y="297"/>
                      <a:pt x="364" y="297"/>
                      <a:pt x="364" y="297"/>
                    </a:cubicBezTo>
                    <a:cubicBezTo>
                      <a:pt x="370" y="299"/>
                      <a:pt x="370" y="299"/>
                      <a:pt x="370" y="299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4" y="300"/>
                      <a:pt x="374" y="300"/>
                      <a:pt x="374" y="300"/>
                    </a:cubicBezTo>
                    <a:cubicBezTo>
                      <a:pt x="375" y="301"/>
                      <a:pt x="376" y="301"/>
                      <a:pt x="378" y="302"/>
                    </a:cubicBezTo>
                    <a:cubicBezTo>
                      <a:pt x="381" y="302"/>
                      <a:pt x="381" y="302"/>
                      <a:pt x="381" y="302"/>
                    </a:cubicBezTo>
                    <a:cubicBezTo>
                      <a:pt x="382" y="304"/>
                      <a:pt x="382" y="304"/>
                      <a:pt x="382" y="304"/>
                    </a:cubicBezTo>
                    <a:cubicBezTo>
                      <a:pt x="383" y="307"/>
                      <a:pt x="382" y="306"/>
                      <a:pt x="383" y="304"/>
                    </a:cubicBezTo>
                    <a:cubicBezTo>
                      <a:pt x="383" y="303"/>
                      <a:pt x="383" y="303"/>
                      <a:pt x="383" y="303"/>
                    </a:cubicBezTo>
                    <a:cubicBezTo>
                      <a:pt x="384" y="304"/>
                      <a:pt x="384" y="304"/>
                      <a:pt x="384" y="304"/>
                    </a:cubicBezTo>
                    <a:cubicBezTo>
                      <a:pt x="384" y="305"/>
                      <a:pt x="384" y="306"/>
                      <a:pt x="385" y="306"/>
                    </a:cubicBezTo>
                    <a:cubicBezTo>
                      <a:pt x="388" y="306"/>
                      <a:pt x="388" y="306"/>
                      <a:pt x="388" y="306"/>
                    </a:cubicBezTo>
                    <a:cubicBezTo>
                      <a:pt x="389" y="307"/>
                      <a:pt x="388" y="309"/>
                      <a:pt x="388" y="309"/>
                    </a:cubicBezTo>
                    <a:cubicBezTo>
                      <a:pt x="390" y="310"/>
                      <a:pt x="392" y="309"/>
                      <a:pt x="394" y="308"/>
                    </a:cubicBezTo>
                    <a:cubicBezTo>
                      <a:pt x="398" y="304"/>
                      <a:pt x="398" y="304"/>
                      <a:pt x="398" y="304"/>
                    </a:cubicBezTo>
                    <a:cubicBezTo>
                      <a:pt x="401" y="307"/>
                      <a:pt x="401" y="307"/>
                      <a:pt x="401" y="307"/>
                    </a:cubicBezTo>
                    <a:cubicBezTo>
                      <a:pt x="404" y="310"/>
                      <a:pt x="406" y="311"/>
                      <a:pt x="409" y="307"/>
                    </a:cubicBezTo>
                    <a:cubicBezTo>
                      <a:pt x="410" y="305"/>
                      <a:pt x="412" y="303"/>
                      <a:pt x="413" y="302"/>
                    </a:cubicBezTo>
                    <a:cubicBezTo>
                      <a:pt x="414" y="302"/>
                      <a:pt x="414" y="302"/>
                      <a:pt x="414" y="302"/>
                    </a:cubicBezTo>
                    <a:cubicBezTo>
                      <a:pt x="415" y="304"/>
                      <a:pt x="415" y="304"/>
                      <a:pt x="415" y="304"/>
                    </a:cubicBezTo>
                    <a:cubicBezTo>
                      <a:pt x="416" y="306"/>
                      <a:pt x="417" y="306"/>
                      <a:pt x="418" y="304"/>
                    </a:cubicBezTo>
                    <a:cubicBezTo>
                      <a:pt x="418" y="304"/>
                      <a:pt x="418" y="304"/>
                      <a:pt x="418" y="304"/>
                    </a:cubicBezTo>
                    <a:cubicBezTo>
                      <a:pt x="419" y="304"/>
                      <a:pt x="419" y="304"/>
                      <a:pt x="419" y="304"/>
                    </a:cubicBezTo>
                    <a:cubicBezTo>
                      <a:pt x="420" y="305"/>
                      <a:pt x="421" y="304"/>
                      <a:pt x="422" y="303"/>
                    </a:cubicBezTo>
                    <a:cubicBezTo>
                      <a:pt x="422" y="302"/>
                      <a:pt x="422" y="302"/>
                      <a:pt x="422" y="302"/>
                    </a:cubicBezTo>
                    <a:cubicBezTo>
                      <a:pt x="425" y="304"/>
                      <a:pt x="425" y="304"/>
                      <a:pt x="425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4"/>
                      <a:pt x="426" y="304"/>
                      <a:pt x="426" y="304"/>
                    </a:cubicBezTo>
                    <a:cubicBezTo>
                      <a:pt x="426" y="307"/>
                      <a:pt x="425" y="309"/>
                      <a:pt x="430" y="304"/>
                    </a:cubicBezTo>
                    <a:cubicBezTo>
                      <a:pt x="431" y="302"/>
                      <a:pt x="431" y="302"/>
                      <a:pt x="431" y="302"/>
                    </a:cubicBezTo>
                    <a:cubicBezTo>
                      <a:pt x="433" y="303"/>
                      <a:pt x="433" y="303"/>
                      <a:pt x="433" y="303"/>
                    </a:cubicBezTo>
                    <a:cubicBezTo>
                      <a:pt x="434" y="303"/>
                      <a:pt x="435" y="303"/>
                      <a:pt x="436" y="303"/>
                    </a:cubicBezTo>
                    <a:cubicBezTo>
                      <a:pt x="436" y="303"/>
                      <a:pt x="436" y="303"/>
                      <a:pt x="436" y="303"/>
                    </a:cubicBezTo>
                    <a:cubicBezTo>
                      <a:pt x="438" y="306"/>
                      <a:pt x="438" y="306"/>
                      <a:pt x="438" y="306"/>
                    </a:cubicBezTo>
                    <a:cubicBezTo>
                      <a:pt x="440" y="307"/>
                      <a:pt x="442" y="308"/>
                      <a:pt x="445" y="306"/>
                    </a:cubicBezTo>
                    <a:cubicBezTo>
                      <a:pt x="447" y="306"/>
                      <a:pt x="448" y="304"/>
                      <a:pt x="449" y="304"/>
                    </a:cubicBezTo>
                    <a:cubicBezTo>
                      <a:pt x="450" y="303"/>
                      <a:pt x="450" y="303"/>
                      <a:pt x="451" y="302"/>
                    </a:cubicBezTo>
                    <a:cubicBezTo>
                      <a:pt x="451" y="302"/>
                      <a:pt x="451" y="302"/>
                      <a:pt x="451" y="302"/>
                    </a:cubicBezTo>
                    <a:cubicBezTo>
                      <a:pt x="451" y="303"/>
                      <a:pt x="451" y="303"/>
                      <a:pt x="451" y="303"/>
                    </a:cubicBezTo>
                    <a:cubicBezTo>
                      <a:pt x="452" y="304"/>
                      <a:pt x="453" y="304"/>
                      <a:pt x="453" y="304"/>
                    </a:cubicBezTo>
                    <a:cubicBezTo>
                      <a:pt x="456" y="306"/>
                      <a:pt x="459" y="305"/>
                      <a:pt x="461" y="303"/>
                    </a:cubicBezTo>
                    <a:cubicBezTo>
                      <a:pt x="463" y="302"/>
                      <a:pt x="463" y="302"/>
                      <a:pt x="463" y="302"/>
                    </a:cubicBezTo>
                    <a:cubicBezTo>
                      <a:pt x="466" y="308"/>
                      <a:pt x="466" y="308"/>
                      <a:pt x="466" y="308"/>
                    </a:cubicBezTo>
                    <a:cubicBezTo>
                      <a:pt x="467" y="309"/>
                      <a:pt x="469" y="310"/>
                      <a:pt x="470" y="309"/>
                    </a:cubicBezTo>
                    <a:cubicBezTo>
                      <a:pt x="472" y="308"/>
                      <a:pt x="473" y="306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4" y="304"/>
                      <a:pt x="474" y="304"/>
                      <a:pt x="474" y="304"/>
                    </a:cubicBezTo>
                    <a:cubicBezTo>
                      <a:pt x="476" y="303"/>
                      <a:pt x="476" y="303"/>
                      <a:pt x="477" y="302"/>
                    </a:cubicBezTo>
                    <a:cubicBezTo>
                      <a:pt x="478" y="302"/>
                      <a:pt x="478" y="302"/>
                      <a:pt x="478" y="302"/>
                    </a:cubicBezTo>
                    <a:cubicBezTo>
                      <a:pt x="479" y="302"/>
                      <a:pt x="479" y="302"/>
                      <a:pt x="479" y="302"/>
                    </a:cubicBezTo>
                    <a:cubicBezTo>
                      <a:pt x="480" y="302"/>
                      <a:pt x="481" y="301"/>
                      <a:pt x="482" y="301"/>
                    </a:cubicBezTo>
                    <a:cubicBezTo>
                      <a:pt x="483" y="301"/>
                      <a:pt x="483" y="301"/>
                      <a:pt x="483" y="301"/>
                    </a:cubicBezTo>
                    <a:cubicBezTo>
                      <a:pt x="483" y="302"/>
                      <a:pt x="483" y="302"/>
                      <a:pt x="483" y="302"/>
                    </a:cubicBezTo>
                    <a:cubicBezTo>
                      <a:pt x="484" y="304"/>
                      <a:pt x="486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7" y="304"/>
                      <a:pt x="487" y="304"/>
                      <a:pt x="487" y="304"/>
                    </a:cubicBezTo>
                    <a:cubicBezTo>
                      <a:pt x="489" y="305"/>
                      <a:pt x="492" y="305"/>
                      <a:pt x="496" y="304"/>
                    </a:cubicBezTo>
                    <a:cubicBezTo>
                      <a:pt x="497" y="304"/>
                      <a:pt x="497" y="304"/>
                      <a:pt x="497" y="304"/>
                    </a:cubicBezTo>
                    <a:cubicBezTo>
                      <a:pt x="501" y="305"/>
                      <a:pt x="501" y="305"/>
                      <a:pt x="501" y="305"/>
                    </a:cubicBezTo>
                    <a:cubicBezTo>
                      <a:pt x="502" y="305"/>
                      <a:pt x="504" y="305"/>
                      <a:pt x="506" y="304"/>
                    </a:cubicBezTo>
                    <a:cubicBezTo>
                      <a:pt x="507" y="304"/>
                      <a:pt x="508" y="303"/>
                      <a:pt x="509" y="302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1" y="301"/>
                      <a:pt x="511" y="301"/>
                      <a:pt x="511" y="301"/>
                    </a:cubicBezTo>
                    <a:cubicBezTo>
                      <a:pt x="516" y="300"/>
                      <a:pt x="516" y="300"/>
                      <a:pt x="516" y="300"/>
                    </a:cubicBezTo>
                    <a:cubicBezTo>
                      <a:pt x="517" y="300"/>
                      <a:pt x="517" y="300"/>
                      <a:pt x="517" y="300"/>
                    </a:cubicBezTo>
                    <a:cubicBezTo>
                      <a:pt x="517" y="301"/>
                      <a:pt x="518" y="301"/>
                      <a:pt x="519" y="302"/>
                    </a:cubicBezTo>
                    <a:cubicBezTo>
                      <a:pt x="523" y="302"/>
                      <a:pt x="523" y="302"/>
                      <a:pt x="523" y="302"/>
                    </a:cubicBezTo>
                    <a:cubicBezTo>
                      <a:pt x="523" y="304"/>
                      <a:pt x="523" y="304"/>
                      <a:pt x="523" y="304"/>
                    </a:cubicBezTo>
                    <a:cubicBezTo>
                      <a:pt x="523" y="307"/>
                      <a:pt x="523" y="309"/>
                      <a:pt x="528" y="304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0" y="300"/>
                      <a:pt x="530" y="300"/>
                      <a:pt x="530" y="300"/>
                    </a:cubicBezTo>
                    <a:cubicBezTo>
                      <a:pt x="535" y="303"/>
                      <a:pt x="536" y="310"/>
                      <a:pt x="543" y="306"/>
                    </a:cubicBezTo>
                    <a:cubicBezTo>
                      <a:pt x="544" y="305"/>
                      <a:pt x="544" y="305"/>
                      <a:pt x="544" y="305"/>
                    </a:cubicBezTo>
                    <a:cubicBezTo>
                      <a:pt x="545" y="306"/>
                      <a:pt x="545" y="306"/>
                      <a:pt x="545" y="306"/>
                    </a:cubicBezTo>
                    <a:cubicBezTo>
                      <a:pt x="549" y="311"/>
                      <a:pt x="553" y="315"/>
                      <a:pt x="556" y="314"/>
                    </a:cubicBezTo>
                    <a:cubicBezTo>
                      <a:pt x="558" y="313"/>
                      <a:pt x="557" y="310"/>
                      <a:pt x="559" y="309"/>
                    </a:cubicBezTo>
                    <a:cubicBezTo>
                      <a:pt x="560" y="309"/>
                      <a:pt x="561" y="308"/>
                      <a:pt x="562" y="308"/>
                    </a:cubicBezTo>
                    <a:cubicBezTo>
                      <a:pt x="563" y="307"/>
                      <a:pt x="563" y="307"/>
                      <a:pt x="563" y="307"/>
                    </a:cubicBezTo>
                    <a:cubicBezTo>
                      <a:pt x="564" y="308"/>
                      <a:pt x="564" y="308"/>
                      <a:pt x="564" y="308"/>
                    </a:cubicBezTo>
                    <a:cubicBezTo>
                      <a:pt x="565" y="309"/>
                      <a:pt x="566" y="310"/>
                      <a:pt x="568" y="309"/>
                    </a:cubicBezTo>
                    <a:cubicBezTo>
                      <a:pt x="570" y="306"/>
                      <a:pt x="570" y="306"/>
                      <a:pt x="570" y="306"/>
                    </a:cubicBezTo>
                    <a:cubicBezTo>
                      <a:pt x="571" y="306"/>
                      <a:pt x="571" y="306"/>
                      <a:pt x="571" y="306"/>
                    </a:cubicBezTo>
                    <a:cubicBezTo>
                      <a:pt x="572" y="306"/>
                      <a:pt x="574" y="306"/>
                      <a:pt x="575" y="306"/>
                    </a:cubicBezTo>
                    <a:cubicBezTo>
                      <a:pt x="578" y="308"/>
                      <a:pt x="581" y="313"/>
                      <a:pt x="584" y="314"/>
                    </a:cubicBezTo>
                    <a:cubicBezTo>
                      <a:pt x="588" y="316"/>
                      <a:pt x="591" y="313"/>
                      <a:pt x="593" y="309"/>
                    </a:cubicBezTo>
                    <a:cubicBezTo>
                      <a:pt x="595" y="304"/>
                      <a:pt x="595" y="304"/>
                      <a:pt x="595" y="304"/>
                    </a:cubicBezTo>
                    <a:cubicBezTo>
                      <a:pt x="598" y="305"/>
                      <a:pt x="598" y="305"/>
                      <a:pt x="598" y="305"/>
                    </a:cubicBezTo>
                    <a:cubicBezTo>
                      <a:pt x="600" y="305"/>
                      <a:pt x="602" y="305"/>
                      <a:pt x="603" y="304"/>
                    </a:cubicBezTo>
                    <a:cubicBezTo>
                      <a:pt x="604" y="304"/>
                      <a:pt x="604" y="304"/>
                      <a:pt x="604" y="304"/>
                    </a:cubicBezTo>
                    <a:cubicBezTo>
                      <a:pt x="605" y="305"/>
                      <a:pt x="605" y="305"/>
                      <a:pt x="605" y="305"/>
                    </a:cubicBezTo>
                    <a:cubicBezTo>
                      <a:pt x="607" y="306"/>
                      <a:pt x="609" y="308"/>
                      <a:pt x="612" y="306"/>
                    </a:cubicBezTo>
                    <a:cubicBezTo>
                      <a:pt x="615" y="305"/>
                      <a:pt x="615" y="303"/>
                      <a:pt x="617" y="301"/>
                    </a:cubicBezTo>
                    <a:cubicBezTo>
                      <a:pt x="619" y="300"/>
                      <a:pt x="621" y="299"/>
                      <a:pt x="624" y="298"/>
                    </a:cubicBezTo>
                    <a:cubicBezTo>
                      <a:pt x="630" y="297"/>
                      <a:pt x="630" y="297"/>
                      <a:pt x="630" y="297"/>
                    </a:cubicBezTo>
                    <a:cubicBezTo>
                      <a:pt x="631" y="301"/>
                      <a:pt x="631" y="301"/>
                      <a:pt x="631" y="301"/>
                    </a:cubicBezTo>
                    <a:cubicBezTo>
                      <a:pt x="633" y="306"/>
                      <a:pt x="635" y="308"/>
                      <a:pt x="637" y="304"/>
                    </a:cubicBezTo>
                    <a:cubicBezTo>
                      <a:pt x="639" y="302"/>
                      <a:pt x="639" y="302"/>
                      <a:pt x="639" y="302"/>
                    </a:cubicBezTo>
                    <a:cubicBezTo>
                      <a:pt x="642" y="306"/>
                      <a:pt x="642" y="306"/>
                      <a:pt x="642" y="306"/>
                    </a:cubicBezTo>
                    <a:cubicBezTo>
                      <a:pt x="646" y="311"/>
                      <a:pt x="650" y="315"/>
                      <a:pt x="653" y="314"/>
                    </a:cubicBezTo>
                    <a:cubicBezTo>
                      <a:pt x="655" y="313"/>
                      <a:pt x="655" y="310"/>
                      <a:pt x="657" y="309"/>
                    </a:cubicBezTo>
                    <a:cubicBezTo>
                      <a:pt x="660" y="307"/>
                      <a:pt x="668" y="305"/>
                      <a:pt x="673" y="306"/>
                    </a:cubicBezTo>
                    <a:cubicBezTo>
                      <a:pt x="676" y="308"/>
                      <a:pt x="679" y="313"/>
                      <a:pt x="681" y="314"/>
                    </a:cubicBezTo>
                    <a:cubicBezTo>
                      <a:pt x="690" y="318"/>
                      <a:pt x="691" y="301"/>
                      <a:pt x="697" y="301"/>
                    </a:cubicBezTo>
                    <a:cubicBezTo>
                      <a:pt x="701" y="301"/>
                      <a:pt x="704" y="309"/>
                      <a:pt x="710" y="306"/>
                    </a:cubicBezTo>
                    <a:cubicBezTo>
                      <a:pt x="712" y="305"/>
                      <a:pt x="712" y="303"/>
                      <a:pt x="715" y="301"/>
                    </a:cubicBezTo>
                    <a:cubicBezTo>
                      <a:pt x="717" y="300"/>
                      <a:pt x="719" y="299"/>
                      <a:pt x="721" y="298"/>
                    </a:cubicBezTo>
                    <a:cubicBezTo>
                      <a:pt x="727" y="297"/>
                      <a:pt x="727" y="297"/>
                      <a:pt x="727" y="297"/>
                    </a:cubicBezTo>
                    <a:cubicBezTo>
                      <a:pt x="732" y="297"/>
                      <a:pt x="732" y="297"/>
                      <a:pt x="732" y="297"/>
                    </a:cubicBezTo>
                    <a:cubicBezTo>
                      <a:pt x="733" y="297"/>
                      <a:pt x="735" y="298"/>
                      <a:pt x="736" y="298"/>
                    </a:cubicBezTo>
                    <a:cubicBezTo>
                      <a:pt x="739" y="299"/>
                      <a:pt x="739" y="299"/>
                      <a:pt x="739" y="299"/>
                    </a:cubicBezTo>
                    <a:cubicBezTo>
                      <a:pt x="739" y="300"/>
                      <a:pt x="739" y="300"/>
                      <a:pt x="739" y="300"/>
                    </a:cubicBezTo>
                    <a:cubicBezTo>
                      <a:pt x="739" y="301"/>
                      <a:pt x="739" y="302"/>
                      <a:pt x="741" y="302"/>
                    </a:cubicBezTo>
                    <a:cubicBezTo>
                      <a:pt x="743" y="301"/>
                      <a:pt x="743" y="301"/>
                      <a:pt x="743" y="301"/>
                    </a:cubicBezTo>
                    <a:cubicBezTo>
                      <a:pt x="743" y="303"/>
                      <a:pt x="743" y="303"/>
                      <a:pt x="743" y="303"/>
                    </a:cubicBezTo>
                    <a:cubicBezTo>
                      <a:pt x="744" y="304"/>
                      <a:pt x="744" y="304"/>
                      <a:pt x="747" y="304"/>
                    </a:cubicBezTo>
                    <a:cubicBezTo>
                      <a:pt x="748" y="304"/>
                      <a:pt x="751" y="301"/>
                      <a:pt x="754" y="300"/>
                    </a:cubicBezTo>
                    <a:cubicBezTo>
                      <a:pt x="754" y="299"/>
                      <a:pt x="754" y="299"/>
                      <a:pt x="754" y="299"/>
                    </a:cubicBezTo>
                    <a:cubicBezTo>
                      <a:pt x="755" y="299"/>
                      <a:pt x="755" y="299"/>
                      <a:pt x="755" y="299"/>
                    </a:cubicBezTo>
                    <a:cubicBezTo>
                      <a:pt x="756" y="299"/>
                      <a:pt x="756" y="299"/>
                      <a:pt x="756" y="299"/>
                    </a:cubicBezTo>
                    <a:cubicBezTo>
                      <a:pt x="775" y="299"/>
                      <a:pt x="775" y="299"/>
                      <a:pt x="775" y="299"/>
                    </a:cubicBezTo>
                    <a:cubicBezTo>
                      <a:pt x="776" y="299"/>
                      <a:pt x="776" y="299"/>
                      <a:pt x="776" y="299"/>
                    </a:cubicBezTo>
                    <a:cubicBezTo>
                      <a:pt x="776" y="299"/>
                      <a:pt x="777" y="299"/>
                      <a:pt x="778" y="299"/>
                    </a:cubicBezTo>
                    <a:cubicBezTo>
                      <a:pt x="780" y="299"/>
                      <a:pt x="780" y="299"/>
                      <a:pt x="780" y="299"/>
                    </a:cubicBezTo>
                    <a:cubicBezTo>
                      <a:pt x="780" y="300"/>
                      <a:pt x="780" y="300"/>
                      <a:pt x="780" y="300"/>
                    </a:cubicBezTo>
                    <a:cubicBezTo>
                      <a:pt x="794" y="300"/>
                      <a:pt x="807" y="300"/>
                      <a:pt x="821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7" y="301"/>
                      <a:pt x="837" y="301"/>
                      <a:pt x="837" y="301"/>
                    </a:cubicBezTo>
                    <a:cubicBezTo>
                      <a:pt x="838" y="302"/>
                      <a:pt x="838" y="302"/>
                      <a:pt x="839" y="302"/>
                    </a:cubicBezTo>
                    <a:cubicBezTo>
                      <a:pt x="841" y="301"/>
                      <a:pt x="841" y="301"/>
                      <a:pt x="841" y="301"/>
                    </a:cubicBezTo>
                    <a:cubicBezTo>
                      <a:pt x="861" y="302"/>
                      <a:pt x="861" y="302"/>
                      <a:pt x="861" y="302"/>
                    </a:cubicBezTo>
                    <a:cubicBezTo>
                      <a:pt x="867" y="302"/>
                      <a:pt x="877" y="303"/>
                      <a:pt x="885" y="301"/>
                    </a:cubicBezTo>
                    <a:cubicBezTo>
                      <a:pt x="889" y="300"/>
                      <a:pt x="889" y="300"/>
                      <a:pt x="889" y="300"/>
                    </a:cubicBezTo>
                    <a:cubicBezTo>
                      <a:pt x="918" y="301"/>
                      <a:pt x="918" y="301"/>
                      <a:pt x="918" y="301"/>
                    </a:cubicBezTo>
                    <a:cubicBezTo>
                      <a:pt x="932" y="301"/>
                      <a:pt x="945" y="302"/>
                      <a:pt x="959" y="302"/>
                    </a:cubicBezTo>
                    <a:cubicBezTo>
                      <a:pt x="970" y="302"/>
                      <a:pt x="998" y="306"/>
                      <a:pt x="998" y="285"/>
                    </a:cubicBezTo>
                    <a:cubicBezTo>
                      <a:pt x="998" y="266"/>
                      <a:pt x="965" y="283"/>
                      <a:pt x="960" y="268"/>
                    </a:cubicBezTo>
                    <a:cubicBezTo>
                      <a:pt x="956" y="255"/>
                      <a:pt x="999" y="259"/>
                      <a:pt x="987" y="248"/>
                    </a:cubicBezTo>
                    <a:cubicBezTo>
                      <a:pt x="984" y="245"/>
                      <a:pt x="941" y="234"/>
                      <a:pt x="957" y="228"/>
                    </a:cubicBezTo>
                    <a:cubicBezTo>
                      <a:pt x="968" y="224"/>
                      <a:pt x="1021" y="232"/>
                      <a:pt x="1020" y="19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Freeform 6">
                <a:extLst>
                  <a:ext uri="{FF2B5EF4-FFF2-40B4-BE49-F238E27FC236}">
                    <a16:creationId xmlns:a16="http://schemas.microsoft.com/office/drawing/2014/main" id="{D2737DCA-45FE-4F03-A7CE-A926337E9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87061" y="2604516"/>
                <a:ext cx="7169149" cy="1152525"/>
              </a:xfrm>
              <a:custGeom>
                <a:avLst/>
                <a:gdLst>
                  <a:gd name="T0" fmla="*/ 937 w 1036"/>
                  <a:gd name="T1" fmla="*/ 14 h 306"/>
                  <a:gd name="T2" fmla="*/ 902 w 1036"/>
                  <a:gd name="T3" fmla="*/ 19 h 306"/>
                  <a:gd name="T4" fmla="*/ 879 w 1036"/>
                  <a:gd name="T5" fmla="*/ 12 h 306"/>
                  <a:gd name="T6" fmla="*/ 830 w 1036"/>
                  <a:gd name="T7" fmla="*/ 18 h 306"/>
                  <a:gd name="T8" fmla="*/ 799 w 1036"/>
                  <a:gd name="T9" fmla="*/ 16 h 306"/>
                  <a:gd name="T10" fmla="*/ 770 w 1036"/>
                  <a:gd name="T11" fmla="*/ 16 h 306"/>
                  <a:gd name="T12" fmla="*/ 751 w 1036"/>
                  <a:gd name="T13" fmla="*/ 17 h 306"/>
                  <a:gd name="T14" fmla="*/ 730 w 1036"/>
                  <a:gd name="T15" fmla="*/ 18 h 306"/>
                  <a:gd name="T16" fmla="*/ 710 w 1036"/>
                  <a:gd name="T17" fmla="*/ 14 h 306"/>
                  <a:gd name="T18" fmla="*/ 677 w 1036"/>
                  <a:gd name="T19" fmla="*/ 10 h 306"/>
                  <a:gd name="T20" fmla="*/ 631 w 1036"/>
                  <a:gd name="T21" fmla="*/ 10 h 306"/>
                  <a:gd name="T22" fmla="*/ 599 w 1036"/>
                  <a:gd name="T23" fmla="*/ 14 h 306"/>
                  <a:gd name="T24" fmla="*/ 563 w 1036"/>
                  <a:gd name="T25" fmla="*/ 14 h 306"/>
                  <a:gd name="T26" fmla="*/ 541 w 1036"/>
                  <a:gd name="T27" fmla="*/ 14 h 306"/>
                  <a:gd name="T28" fmla="*/ 518 w 1036"/>
                  <a:gd name="T29" fmla="*/ 10 h 306"/>
                  <a:gd name="T30" fmla="*/ 489 w 1036"/>
                  <a:gd name="T31" fmla="*/ 14 h 306"/>
                  <a:gd name="T32" fmla="*/ 467 w 1036"/>
                  <a:gd name="T33" fmla="*/ 12 h 306"/>
                  <a:gd name="T34" fmla="*/ 433 w 1036"/>
                  <a:gd name="T35" fmla="*/ 12 h 306"/>
                  <a:gd name="T36" fmla="*/ 392 w 1036"/>
                  <a:gd name="T37" fmla="*/ 18 h 306"/>
                  <a:gd name="T38" fmla="*/ 353 w 1036"/>
                  <a:gd name="T39" fmla="*/ 16 h 306"/>
                  <a:gd name="T40" fmla="*/ 324 w 1036"/>
                  <a:gd name="T41" fmla="*/ 16 h 306"/>
                  <a:gd name="T42" fmla="*/ 305 w 1036"/>
                  <a:gd name="T43" fmla="*/ 18 h 306"/>
                  <a:gd name="T44" fmla="*/ 285 w 1036"/>
                  <a:gd name="T45" fmla="*/ 19 h 306"/>
                  <a:gd name="T46" fmla="*/ 266 w 1036"/>
                  <a:gd name="T47" fmla="*/ 15 h 306"/>
                  <a:gd name="T48" fmla="*/ 236 w 1036"/>
                  <a:gd name="T49" fmla="*/ 14 h 306"/>
                  <a:gd name="T50" fmla="*/ 199 w 1036"/>
                  <a:gd name="T51" fmla="*/ 15 h 306"/>
                  <a:gd name="T52" fmla="*/ 157 w 1036"/>
                  <a:gd name="T53" fmla="*/ 12 h 306"/>
                  <a:gd name="T54" fmla="*/ 117 w 1036"/>
                  <a:gd name="T55" fmla="*/ 14 h 306"/>
                  <a:gd name="T56" fmla="*/ 89 w 1036"/>
                  <a:gd name="T57" fmla="*/ 15 h 306"/>
                  <a:gd name="T58" fmla="*/ 73 w 1036"/>
                  <a:gd name="T59" fmla="*/ 160 h 306"/>
                  <a:gd name="T60" fmla="*/ 100 w 1036"/>
                  <a:gd name="T61" fmla="*/ 288 h 306"/>
                  <a:gd name="T62" fmla="*/ 124 w 1036"/>
                  <a:gd name="T63" fmla="*/ 293 h 306"/>
                  <a:gd name="T64" fmla="*/ 148 w 1036"/>
                  <a:gd name="T65" fmla="*/ 292 h 306"/>
                  <a:gd name="T66" fmla="*/ 179 w 1036"/>
                  <a:gd name="T67" fmla="*/ 294 h 306"/>
                  <a:gd name="T68" fmla="*/ 197 w 1036"/>
                  <a:gd name="T69" fmla="*/ 289 h 306"/>
                  <a:gd name="T70" fmla="*/ 225 w 1036"/>
                  <a:gd name="T71" fmla="*/ 290 h 306"/>
                  <a:gd name="T72" fmla="*/ 250 w 1036"/>
                  <a:gd name="T73" fmla="*/ 299 h 306"/>
                  <a:gd name="T74" fmla="*/ 296 w 1036"/>
                  <a:gd name="T75" fmla="*/ 283 h 306"/>
                  <a:gd name="T76" fmla="*/ 343 w 1036"/>
                  <a:gd name="T77" fmla="*/ 297 h 306"/>
                  <a:gd name="T78" fmla="*/ 371 w 1036"/>
                  <a:gd name="T79" fmla="*/ 294 h 306"/>
                  <a:gd name="T80" fmla="*/ 398 w 1036"/>
                  <a:gd name="T81" fmla="*/ 289 h 306"/>
                  <a:gd name="T82" fmla="*/ 415 w 1036"/>
                  <a:gd name="T83" fmla="*/ 297 h 306"/>
                  <a:gd name="T84" fmla="*/ 443 w 1036"/>
                  <a:gd name="T85" fmla="*/ 291 h 306"/>
                  <a:gd name="T86" fmla="*/ 479 w 1036"/>
                  <a:gd name="T87" fmla="*/ 305 h 306"/>
                  <a:gd name="T88" fmla="*/ 519 w 1036"/>
                  <a:gd name="T89" fmla="*/ 293 h 306"/>
                  <a:gd name="T90" fmla="*/ 570 w 1036"/>
                  <a:gd name="T91" fmla="*/ 293 h 306"/>
                  <a:gd name="T92" fmla="*/ 594 w 1036"/>
                  <a:gd name="T93" fmla="*/ 292 h 306"/>
                  <a:gd name="T94" fmla="*/ 625 w 1036"/>
                  <a:gd name="T95" fmla="*/ 294 h 306"/>
                  <a:gd name="T96" fmla="*/ 643 w 1036"/>
                  <a:gd name="T97" fmla="*/ 289 h 306"/>
                  <a:gd name="T98" fmla="*/ 672 w 1036"/>
                  <a:gd name="T99" fmla="*/ 290 h 306"/>
                  <a:gd name="T100" fmla="*/ 697 w 1036"/>
                  <a:gd name="T101" fmla="*/ 299 h 306"/>
                  <a:gd name="T102" fmla="*/ 743 w 1036"/>
                  <a:gd name="T103" fmla="*/ 283 h 306"/>
                  <a:gd name="T104" fmla="*/ 790 w 1036"/>
                  <a:gd name="T105" fmla="*/ 297 h 306"/>
                  <a:gd name="T106" fmla="*/ 817 w 1036"/>
                  <a:gd name="T107" fmla="*/ 294 h 306"/>
                  <a:gd name="T108" fmla="*/ 844 w 1036"/>
                  <a:gd name="T109" fmla="*/ 289 h 306"/>
                  <a:gd name="T110" fmla="*/ 862 w 1036"/>
                  <a:gd name="T111" fmla="*/ 297 h 306"/>
                  <a:gd name="T112" fmla="*/ 889 w 1036"/>
                  <a:gd name="T113" fmla="*/ 291 h 306"/>
                  <a:gd name="T114" fmla="*/ 923 w 1036"/>
                  <a:gd name="T115" fmla="*/ 304 h 306"/>
                  <a:gd name="T116" fmla="*/ 990 w 1036"/>
                  <a:gd name="T117" fmla="*/ 288 h 306"/>
                  <a:gd name="T118" fmla="*/ 977 w 1036"/>
                  <a:gd name="T119" fmla="*/ 13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6" h="306">
                    <a:moveTo>
                      <a:pt x="1036" y="112"/>
                    </a:moveTo>
                    <a:cubicBezTo>
                      <a:pt x="1036" y="81"/>
                      <a:pt x="991" y="88"/>
                      <a:pt x="981" y="84"/>
                    </a:cubicBezTo>
                    <a:cubicBezTo>
                      <a:pt x="967" y="78"/>
                      <a:pt x="1005" y="68"/>
                      <a:pt x="1007" y="66"/>
                    </a:cubicBezTo>
                    <a:cubicBezTo>
                      <a:pt x="1018" y="55"/>
                      <a:pt x="981" y="59"/>
                      <a:pt x="984" y="46"/>
                    </a:cubicBezTo>
                    <a:cubicBezTo>
                      <a:pt x="989" y="31"/>
                      <a:pt x="1017" y="48"/>
                      <a:pt x="1017" y="29"/>
                    </a:cubicBezTo>
                    <a:cubicBezTo>
                      <a:pt x="1017" y="10"/>
                      <a:pt x="993" y="14"/>
                      <a:pt x="983" y="14"/>
                    </a:cubicBezTo>
                    <a:cubicBezTo>
                      <a:pt x="972" y="14"/>
                      <a:pt x="960" y="14"/>
                      <a:pt x="948" y="15"/>
                    </a:cubicBezTo>
                    <a:cubicBezTo>
                      <a:pt x="937" y="15"/>
                      <a:pt x="937" y="15"/>
                      <a:pt x="937" y="15"/>
                    </a:cubicBezTo>
                    <a:cubicBezTo>
                      <a:pt x="937" y="14"/>
                      <a:pt x="937" y="14"/>
                      <a:pt x="937" y="14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36" y="15"/>
                      <a:pt x="936" y="15"/>
                      <a:pt x="936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4" y="15"/>
                      <a:pt x="924" y="15"/>
                      <a:pt x="924" y="15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20" y="14"/>
                      <a:pt x="920" y="14"/>
                      <a:pt x="920" y="14"/>
                    </a:cubicBezTo>
                    <a:cubicBezTo>
                      <a:pt x="919" y="13"/>
                      <a:pt x="917" y="12"/>
                      <a:pt x="914" y="12"/>
                    </a:cubicBezTo>
                    <a:cubicBezTo>
                      <a:pt x="910" y="12"/>
                      <a:pt x="906" y="16"/>
                      <a:pt x="902" y="19"/>
                    </a:cubicBezTo>
                    <a:cubicBezTo>
                      <a:pt x="901" y="19"/>
                      <a:pt x="901" y="19"/>
                      <a:pt x="901" y="19"/>
                    </a:cubicBezTo>
                    <a:cubicBezTo>
                      <a:pt x="900" y="20"/>
                      <a:pt x="900" y="20"/>
                      <a:pt x="900" y="20"/>
                    </a:cubicBezTo>
                    <a:cubicBezTo>
                      <a:pt x="899" y="20"/>
                      <a:pt x="899" y="20"/>
                      <a:pt x="899" y="20"/>
                    </a:cubicBezTo>
                    <a:cubicBezTo>
                      <a:pt x="895" y="19"/>
                      <a:pt x="891" y="17"/>
                      <a:pt x="886" y="16"/>
                    </a:cubicBezTo>
                    <a:cubicBezTo>
                      <a:pt x="886" y="16"/>
                      <a:pt x="886" y="16"/>
                      <a:pt x="886" y="16"/>
                    </a:cubicBezTo>
                    <a:cubicBezTo>
                      <a:pt x="884" y="14"/>
                      <a:pt x="884" y="14"/>
                      <a:pt x="884" y="14"/>
                    </a:cubicBezTo>
                    <a:cubicBezTo>
                      <a:pt x="883" y="13"/>
                      <a:pt x="882" y="12"/>
                      <a:pt x="880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9" y="12"/>
                      <a:pt x="879" y="12"/>
                      <a:pt x="879" y="12"/>
                    </a:cubicBezTo>
                    <a:cubicBezTo>
                      <a:pt x="875" y="11"/>
                      <a:pt x="871" y="14"/>
                      <a:pt x="869" y="17"/>
                    </a:cubicBezTo>
                    <a:cubicBezTo>
                      <a:pt x="868" y="17"/>
                      <a:pt x="868" y="17"/>
                      <a:pt x="868" y="17"/>
                    </a:cubicBezTo>
                    <a:cubicBezTo>
                      <a:pt x="861" y="17"/>
                      <a:pt x="861" y="17"/>
                      <a:pt x="861" y="17"/>
                    </a:cubicBezTo>
                    <a:cubicBezTo>
                      <a:pt x="859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3"/>
                      <a:pt x="853" y="10"/>
                      <a:pt x="852" y="10"/>
                    </a:cubicBezTo>
                    <a:cubicBezTo>
                      <a:pt x="847" y="7"/>
                      <a:pt x="842" y="13"/>
                      <a:pt x="838" y="15"/>
                    </a:cubicBezTo>
                    <a:cubicBezTo>
                      <a:pt x="838" y="15"/>
                      <a:pt x="839" y="17"/>
                      <a:pt x="838" y="18"/>
                    </a:cubicBezTo>
                    <a:cubicBezTo>
                      <a:pt x="836" y="19"/>
                      <a:pt x="833" y="19"/>
                      <a:pt x="830" y="18"/>
                    </a:cubicBezTo>
                    <a:cubicBezTo>
                      <a:pt x="827" y="17"/>
                      <a:pt x="827" y="17"/>
                      <a:pt x="827" y="17"/>
                    </a:cubicBezTo>
                    <a:cubicBezTo>
                      <a:pt x="827" y="15"/>
                      <a:pt x="827" y="15"/>
                      <a:pt x="827" y="15"/>
                    </a:cubicBezTo>
                    <a:cubicBezTo>
                      <a:pt x="825" y="9"/>
                      <a:pt x="823" y="9"/>
                      <a:pt x="820" y="12"/>
                    </a:cubicBezTo>
                    <a:cubicBezTo>
                      <a:pt x="818" y="13"/>
                      <a:pt x="818" y="13"/>
                      <a:pt x="818" y="13"/>
                    </a:cubicBezTo>
                    <a:cubicBezTo>
                      <a:pt x="815" y="10"/>
                      <a:pt x="815" y="10"/>
                      <a:pt x="815" y="10"/>
                    </a:cubicBezTo>
                    <a:cubicBezTo>
                      <a:pt x="812" y="9"/>
                      <a:pt x="809" y="9"/>
                      <a:pt x="806" y="10"/>
                    </a:cubicBezTo>
                    <a:cubicBezTo>
                      <a:pt x="804" y="11"/>
                      <a:pt x="803" y="12"/>
                      <a:pt x="801" y="14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9" y="16"/>
                      <a:pt x="799" y="16"/>
                      <a:pt x="799" y="16"/>
                    </a:cubicBezTo>
                    <a:cubicBezTo>
                      <a:pt x="798" y="15"/>
                      <a:pt x="796" y="14"/>
                      <a:pt x="794" y="15"/>
                    </a:cubicBezTo>
                    <a:cubicBezTo>
                      <a:pt x="793" y="16"/>
                      <a:pt x="790" y="16"/>
                      <a:pt x="787" y="17"/>
                    </a:cubicBezTo>
                    <a:cubicBezTo>
                      <a:pt x="779" y="18"/>
                      <a:pt x="779" y="18"/>
                      <a:pt x="779" y="18"/>
                    </a:cubicBezTo>
                    <a:cubicBezTo>
                      <a:pt x="778" y="17"/>
                      <a:pt x="778" y="17"/>
                      <a:pt x="778" y="17"/>
                    </a:cubicBezTo>
                    <a:cubicBezTo>
                      <a:pt x="777" y="16"/>
                      <a:pt x="775" y="14"/>
                      <a:pt x="774" y="14"/>
                    </a:cubicBezTo>
                    <a:cubicBezTo>
                      <a:pt x="773" y="14"/>
                      <a:pt x="773" y="14"/>
                      <a:pt x="773" y="14"/>
                    </a:cubicBezTo>
                    <a:cubicBezTo>
                      <a:pt x="771" y="15"/>
                      <a:pt x="771" y="15"/>
                      <a:pt x="771" y="15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0" y="16"/>
                      <a:pt x="770" y="16"/>
                      <a:pt x="770" y="16"/>
                    </a:cubicBezTo>
                    <a:cubicBezTo>
                      <a:pt x="771" y="14"/>
                      <a:pt x="771" y="14"/>
                      <a:pt x="771" y="14"/>
                    </a:cubicBezTo>
                    <a:cubicBezTo>
                      <a:pt x="771" y="13"/>
                      <a:pt x="771" y="12"/>
                      <a:pt x="768" y="12"/>
                    </a:cubicBezTo>
                    <a:cubicBezTo>
                      <a:pt x="767" y="12"/>
                      <a:pt x="765" y="13"/>
                      <a:pt x="764" y="14"/>
                    </a:cubicBezTo>
                    <a:cubicBezTo>
                      <a:pt x="763" y="16"/>
                      <a:pt x="763" y="16"/>
                      <a:pt x="763" y="16"/>
                    </a:cubicBezTo>
                    <a:cubicBezTo>
                      <a:pt x="762" y="16"/>
                      <a:pt x="762" y="16"/>
                      <a:pt x="762" y="16"/>
                    </a:cubicBezTo>
                    <a:cubicBezTo>
                      <a:pt x="759" y="16"/>
                      <a:pt x="756" y="18"/>
                      <a:pt x="753" y="18"/>
                    </a:cubicBezTo>
                    <a:cubicBezTo>
                      <a:pt x="752" y="19"/>
                      <a:pt x="752" y="19"/>
                      <a:pt x="752" y="19"/>
                    </a:cubicBezTo>
                    <a:cubicBezTo>
                      <a:pt x="751" y="18"/>
                      <a:pt x="751" y="18"/>
                      <a:pt x="751" y="18"/>
                    </a:cubicBezTo>
                    <a:cubicBezTo>
                      <a:pt x="751" y="17"/>
                      <a:pt x="751" y="17"/>
                      <a:pt x="751" y="17"/>
                    </a:cubicBezTo>
                    <a:cubicBezTo>
                      <a:pt x="750" y="16"/>
                      <a:pt x="749" y="15"/>
                      <a:pt x="749" y="15"/>
                    </a:cubicBezTo>
                    <a:cubicBezTo>
                      <a:pt x="746" y="14"/>
                      <a:pt x="744" y="15"/>
                      <a:pt x="743" y="17"/>
                    </a:cubicBezTo>
                    <a:cubicBezTo>
                      <a:pt x="742" y="18"/>
                      <a:pt x="742" y="18"/>
                      <a:pt x="742" y="18"/>
                    </a:cubicBezTo>
                    <a:cubicBezTo>
                      <a:pt x="741" y="17"/>
                      <a:pt x="741" y="17"/>
                      <a:pt x="741" y="17"/>
                    </a:cubicBezTo>
                    <a:cubicBezTo>
                      <a:pt x="739" y="15"/>
                      <a:pt x="737" y="14"/>
                      <a:pt x="735" y="15"/>
                    </a:cubicBezTo>
                    <a:cubicBezTo>
                      <a:pt x="734" y="15"/>
                      <a:pt x="733" y="16"/>
                      <a:pt x="733" y="17"/>
                    </a:cubicBezTo>
                    <a:cubicBezTo>
                      <a:pt x="732" y="18"/>
                      <a:pt x="732" y="18"/>
                      <a:pt x="732" y="18"/>
                    </a:cubicBezTo>
                    <a:cubicBezTo>
                      <a:pt x="731" y="19"/>
                      <a:pt x="731" y="19"/>
                      <a:pt x="731" y="19"/>
                    </a:cubicBezTo>
                    <a:cubicBezTo>
                      <a:pt x="730" y="18"/>
                      <a:pt x="730" y="18"/>
                      <a:pt x="730" y="18"/>
                    </a:cubicBezTo>
                    <a:cubicBezTo>
                      <a:pt x="727" y="18"/>
                      <a:pt x="724" y="16"/>
                      <a:pt x="721" y="16"/>
                    </a:cubicBezTo>
                    <a:cubicBezTo>
                      <a:pt x="721" y="16"/>
                      <a:pt x="721" y="16"/>
                      <a:pt x="721" y="16"/>
                    </a:cubicBezTo>
                    <a:cubicBezTo>
                      <a:pt x="719" y="14"/>
                      <a:pt x="719" y="14"/>
                      <a:pt x="719" y="14"/>
                    </a:cubicBezTo>
                    <a:cubicBezTo>
                      <a:pt x="718" y="13"/>
                      <a:pt x="717" y="12"/>
                      <a:pt x="715" y="12"/>
                    </a:cubicBezTo>
                    <a:cubicBezTo>
                      <a:pt x="712" y="12"/>
                      <a:pt x="712" y="13"/>
                      <a:pt x="713" y="14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3" y="16"/>
                      <a:pt x="713" y="16"/>
                      <a:pt x="713" y="16"/>
                    </a:cubicBezTo>
                    <a:cubicBezTo>
                      <a:pt x="712" y="15"/>
                      <a:pt x="712" y="15"/>
                      <a:pt x="712" y="15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10" y="14"/>
                      <a:pt x="710" y="14"/>
                      <a:pt x="710" y="14"/>
                    </a:cubicBezTo>
                    <a:cubicBezTo>
                      <a:pt x="708" y="14"/>
                      <a:pt x="706" y="16"/>
                      <a:pt x="705" y="17"/>
                    </a:cubicBezTo>
                    <a:cubicBezTo>
                      <a:pt x="704" y="18"/>
                      <a:pt x="704" y="18"/>
                      <a:pt x="704" y="18"/>
                    </a:cubicBezTo>
                    <a:cubicBezTo>
                      <a:pt x="696" y="17"/>
                      <a:pt x="696" y="17"/>
                      <a:pt x="696" y="17"/>
                    </a:cubicBezTo>
                    <a:cubicBezTo>
                      <a:pt x="693" y="16"/>
                      <a:pt x="691" y="16"/>
                      <a:pt x="689" y="15"/>
                    </a:cubicBezTo>
                    <a:cubicBezTo>
                      <a:pt x="687" y="14"/>
                      <a:pt x="686" y="15"/>
                      <a:pt x="684" y="16"/>
                    </a:cubicBezTo>
                    <a:cubicBezTo>
                      <a:pt x="684" y="16"/>
                      <a:pt x="684" y="16"/>
                      <a:pt x="684" y="16"/>
                    </a:cubicBezTo>
                    <a:cubicBezTo>
                      <a:pt x="682" y="14"/>
                      <a:pt x="682" y="14"/>
                      <a:pt x="682" y="14"/>
                    </a:cubicBezTo>
                    <a:cubicBezTo>
                      <a:pt x="681" y="12"/>
                      <a:pt x="679" y="11"/>
                      <a:pt x="677" y="10"/>
                    </a:cubicBezTo>
                    <a:cubicBezTo>
                      <a:pt x="674" y="9"/>
                      <a:pt x="671" y="9"/>
                      <a:pt x="669" y="10"/>
                    </a:cubicBezTo>
                    <a:cubicBezTo>
                      <a:pt x="665" y="13"/>
                      <a:pt x="665" y="13"/>
                      <a:pt x="665" y="13"/>
                    </a:cubicBezTo>
                    <a:cubicBezTo>
                      <a:pt x="664" y="12"/>
                      <a:pt x="664" y="12"/>
                      <a:pt x="664" y="12"/>
                    </a:cubicBezTo>
                    <a:cubicBezTo>
                      <a:pt x="661" y="9"/>
                      <a:pt x="658" y="9"/>
                      <a:pt x="656" y="15"/>
                    </a:cubicBezTo>
                    <a:cubicBezTo>
                      <a:pt x="656" y="17"/>
                      <a:pt x="656" y="17"/>
                      <a:pt x="656" y="17"/>
                    </a:cubicBezTo>
                    <a:cubicBezTo>
                      <a:pt x="654" y="18"/>
                      <a:pt x="654" y="18"/>
                      <a:pt x="654" y="18"/>
                    </a:cubicBezTo>
                    <a:cubicBezTo>
                      <a:pt x="651" y="19"/>
                      <a:pt x="647" y="19"/>
                      <a:pt x="645" y="18"/>
                    </a:cubicBezTo>
                    <a:cubicBezTo>
                      <a:pt x="644" y="17"/>
                      <a:pt x="645" y="15"/>
                      <a:pt x="645" y="15"/>
                    </a:cubicBezTo>
                    <a:cubicBezTo>
                      <a:pt x="641" y="13"/>
                      <a:pt x="636" y="7"/>
                      <a:pt x="631" y="10"/>
                    </a:cubicBezTo>
                    <a:cubicBezTo>
                      <a:pt x="631" y="10"/>
                      <a:pt x="628" y="13"/>
                      <a:pt x="625" y="16"/>
                    </a:cubicBezTo>
                    <a:cubicBezTo>
                      <a:pt x="625" y="16"/>
                      <a:pt x="625" y="16"/>
                      <a:pt x="625" y="16"/>
                    </a:cubicBezTo>
                    <a:cubicBezTo>
                      <a:pt x="622" y="17"/>
                      <a:pt x="622" y="17"/>
                      <a:pt x="622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5" y="17"/>
                      <a:pt x="615" y="17"/>
                      <a:pt x="615" y="17"/>
                    </a:cubicBezTo>
                    <a:cubicBezTo>
                      <a:pt x="612" y="14"/>
                      <a:pt x="609" y="11"/>
                      <a:pt x="604" y="12"/>
                    </a:cubicBezTo>
                    <a:cubicBezTo>
                      <a:pt x="604" y="12"/>
                      <a:pt x="604" y="12"/>
                      <a:pt x="604" y="12"/>
                    </a:cubicBezTo>
                    <a:cubicBezTo>
                      <a:pt x="603" y="12"/>
                      <a:pt x="603" y="12"/>
                      <a:pt x="603" y="12"/>
                    </a:cubicBezTo>
                    <a:cubicBezTo>
                      <a:pt x="602" y="12"/>
                      <a:pt x="600" y="13"/>
                      <a:pt x="599" y="14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6"/>
                      <a:pt x="598" y="16"/>
                      <a:pt x="598" y="16"/>
                    </a:cubicBezTo>
                    <a:cubicBezTo>
                      <a:pt x="598" y="14"/>
                      <a:pt x="598" y="14"/>
                      <a:pt x="598" y="14"/>
                    </a:cubicBezTo>
                    <a:cubicBezTo>
                      <a:pt x="598" y="9"/>
                      <a:pt x="597" y="4"/>
                      <a:pt x="597" y="0"/>
                    </a:cubicBezTo>
                    <a:cubicBezTo>
                      <a:pt x="592" y="19"/>
                      <a:pt x="581" y="9"/>
                      <a:pt x="572" y="12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69" y="12"/>
                      <a:pt x="569" y="12"/>
                      <a:pt x="569" y="12"/>
                    </a:cubicBezTo>
                    <a:cubicBezTo>
                      <a:pt x="566" y="12"/>
                      <a:pt x="564" y="13"/>
                      <a:pt x="563" y="14"/>
                    </a:cubicBezTo>
                    <a:cubicBezTo>
                      <a:pt x="563" y="14"/>
                      <a:pt x="563" y="14"/>
                      <a:pt x="563" y="14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60" y="15"/>
                      <a:pt x="560" y="15"/>
                      <a:pt x="560" y="15"/>
                    </a:cubicBezTo>
                    <a:cubicBezTo>
                      <a:pt x="557" y="14"/>
                      <a:pt x="557" y="14"/>
                      <a:pt x="557" y="14"/>
                    </a:cubicBezTo>
                    <a:cubicBezTo>
                      <a:pt x="552" y="14"/>
                      <a:pt x="552" y="14"/>
                      <a:pt x="552" y="14"/>
                    </a:cubicBezTo>
                    <a:cubicBezTo>
                      <a:pt x="552" y="12"/>
                      <a:pt x="552" y="12"/>
                      <a:pt x="552" y="12"/>
                    </a:cubicBezTo>
                    <a:cubicBezTo>
                      <a:pt x="549" y="6"/>
                      <a:pt x="551" y="9"/>
                      <a:pt x="549" y="12"/>
                    </a:cubicBezTo>
                    <a:cubicBezTo>
                      <a:pt x="547" y="14"/>
                      <a:pt x="547" y="14"/>
                      <a:pt x="547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1" y="14"/>
                      <a:pt x="541" y="14"/>
                      <a:pt x="541" y="14"/>
                    </a:cubicBezTo>
                    <a:cubicBezTo>
                      <a:pt x="540" y="13"/>
                      <a:pt x="540" y="13"/>
                      <a:pt x="540" y="13"/>
                    </a:cubicBezTo>
                    <a:cubicBezTo>
                      <a:pt x="535" y="9"/>
                      <a:pt x="531" y="1"/>
                      <a:pt x="527" y="7"/>
                    </a:cubicBezTo>
                    <a:cubicBezTo>
                      <a:pt x="526" y="9"/>
                      <a:pt x="525" y="11"/>
                      <a:pt x="524" y="12"/>
                    </a:cubicBezTo>
                    <a:cubicBezTo>
                      <a:pt x="523" y="13"/>
                      <a:pt x="523" y="13"/>
                      <a:pt x="523" y="13"/>
                    </a:cubicBezTo>
                    <a:cubicBezTo>
                      <a:pt x="521" y="11"/>
                      <a:pt x="520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9" y="10"/>
                      <a:pt x="519" y="10"/>
                      <a:pt x="519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8" y="10"/>
                      <a:pt x="518" y="10"/>
                      <a:pt x="518" y="10"/>
                    </a:cubicBezTo>
                    <a:cubicBezTo>
                      <a:pt x="517" y="10"/>
                      <a:pt x="516" y="11"/>
                      <a:pt x="514" y="13"/>
                    </a:cubicBezTo>
                    <a:cubicBezTo>
                      <a:pt x="513" y="12"/>
                      <a:pt x="513" y="12"/>
                      <a:pt x="513" y="12"/>
                    </a:cubicBezTo>
                    <a:cubicBezTo>
                      <a:pt x="512" y="11"/>
                      <a:pt x="511" y="9"/>
                      <a:pt x="509" y="7"/>
                    </a:cubicBezTo>
                    <a:cubicBezTo>
                      <a:pt x="505" y="1"/>
                      <a:pt x="502" y="9"/>
                      <a:pt x="497" y="13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96" y="14"/>
                      <a:pt x="496" y="14"/>
                      <a:pt x="496" y="14"/>
                    </a:cubicBezTo>
                    <a:cubicBezTo>
                      <a:pt x="489" y="14"/>
                      <a:pt x="489" y="14"/>
                      <a:pt x="489" y="14"/>
                    </a:cubicBezTo>
                    <a:cubicBezTo>
                      <a:pt x="488" y="12"/>
                      <a:pt x="488" y="12"/>
                      <a:pt x="488" y="12"/>
                    </a:cubicBezTo>
                    <a:cubicBezTo>
                      <a:pt x="485" y="9"/>
                      <a:pt x="488" y="6"/>
                      <a:pt x="485" y="12"/>
                    </a:cubicBezTo>
                    <a:cubicBezTo>
                      <a:pt x="484" y="14"/>
                      <a:pt x="484" y="14"/>
                      <a:pt x="484" y="14"/>
                    </a:cubicBezTo>
                    <a:cubicBezTo>
                      <a:pt x="480" y="14"/>
                      <a:pt x="480" y="14"/>
                      <a:pt x="480" y="14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7" y="15"/>
                      <a:pt x="477" y="15"/>
                      <a:pt x="477" y="15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4" y="14"/>
                      <a:pt x="474" y="14"/>
                      <a:pt x="474" y="14"/>
                    </a:cubicBezTo>
                    <a:cubicBezTo>
                      <a:pt x="473" y="13"/>
                      <a:pt x="471" y="12"/>
                      <a:pt x="467" y="12"/>
                    </a:cubicBezTo>
                    <a:cubicBezTo>
                      <a:pt x="465" y="13"/>
                      <a:pt x="465" y="13"/>
                      <a:pt x="465" y="13"/>
                    </a:cubicBezTo>
                    <a:cubicBezTo>
                      <a:pt x="465" y="12"/>
                      <a:pt x="465" y="12"/>
                      <a:pt x="465" y="12"/>
                    </a:cubicBezTo>
                    <a:cubicBezTo>
                      <a:pt x="456" y="9"/>
                      <a:pt x="445" y="19"/>
                      <a:pt x="439" y="0"/>
                    </a:cubicBezTo>
                    <a:cubicBezTo>
                      <a:pt x="439" y="4"/>
                      <a:pt x="439" y="9"/>
                      <a:pt x="439" y="14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9" y="16"/>
                      <a:pt x="439" y="16"/>
                      <a:pt x="439" y="16"/>
                    </a:cubicBezTo>
                    <a:cubicBezTo>
                      <a:pt x="438" y="14"/>
                      <a:pt x="438" y="14"/>
                      <a:pt x="438" y="14"/>
                    </a:cubicBezTo>
                    <a:cubicBezTo>
                      <a:pt x="436" y="13"/>
                      <a:pt x="435" y="12"/>
                      <a:pt x="434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33" y="12"/>
                      <a:pt x="433" y="12"/>
                      <a:pt x="433" y="12"/>
                    </a:cubicBezTo>
                    <a:cubicBezTo>
                      <a:pt x="428" y="11"/>
                      <a:pt x="425" y="14"/>
                      <a:pt x="422" y="17"/>
                    </a:cubicBezTo>
                    <a:cubicBezTo>
                      <a:pt x="421" y="17"/>
                      <a:pt x="421" y="17"/>
                      <a:pt x="421" y="17"/>
                    </a:cubicBezTo>
                    <a:cubicBezTo>
                      <a:pt x="414" y="17"/>
                      <a:pt x="414" y="17"/>
                      <a:pt x="414" y="17"/>
                    </a:cubicBezTo>
                    <a:cubicBezTo>
                      <a:pt x="412" y="16"/>
                      <a:pt x="412" y="16"/>
                      <a:pt x="412" y="16"/>
                    </a:cubicBezTo>
                    <a:cubicBezTo>
                      <a:pt x="411" y="16"/>
                      <a:pt x="411" y="16"/>
                      <a:pt x="411" y="16"/>
                    </a:cubicBezTo>
                    <a:cubicBezTo>
                      <a:pt x="409" y="13"/>
                      <a:pt x="406" y="10"/>
                      <a:pt x="406" y="10"/>
                    </a:cubicBezTo>
                    <a:cubicBezTo>
                      <a:pt x="401" y="7"/>
                      <a:pt x="396" y="13"/>
                      <a:pt x="392" y="15"/>
                    </a:cubicBezTo>
                    <a:cubicBezTo>
                      <a:pt x="391" y="15"/>
                      <a:pt x="392" y="17"/>
                      <a:pt x="392" y="18"/>
                    </a:cubicBezTo>
                    <a:cubicBezTo>
                      <a:pt x="390" y="19"/>
                      <a:pt x="386" y="19"/>
                      <a:pt x="383" y="18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81" y="15"/>
                      <a:pt x="381" y="15"/>
                      <a:pt x="381" y="15"/>
                    </a:cubicBezTo>
                    <a:cubicBezTo>
                      <a:pt x="379" y="9"/>
                      <a:pt x="376" y="9"/>
                      <a:pt x="373" y="12"/>
                    </a:cubicBezTo>
                    <a:cubicBezTo>
                      <a:pt x="372" y="13"/>
                      <a:pt x="372" y="13"/>
                      <a:pt x="372" y="13"/>
                    </a:cubicBezTo>
                    <a:cubicBezTo>
                      <a:pt x="368" y="10"/>
                      <a:pt x="368" y="10"/>
                      <a:pt x="368" y="10"/>
                    </a:cubicBezTo>
                    <a:cubicBezTo>
                      <a:pt x="366" y="9"/>
                      <a:pt x="363" y="9"/>
                      <a:pt x="360" y="10"/>
                    </a:cubicBezTo>
                    <a:cubicBezTo>
                      <a:pt x="358" y="11"/>
                      <a:pt x="356" y="12"/>
                      <a:pt x="354" y="14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3" y="16"/>
                      <a:pt x="353" y="16"/>
                      <a:pt x="353" y="16"/>
                    </a:cubicBezTo>
                    <a:cubicBezTo>
                      <a:pt x="351" y="15"/>
                      <a:pt x="350" y="14"/>
                      <a:pt x="348" y="15"/>
                    </a:cubicBezTo>
                    <a:cubicBezTo>
                      <a:pt x="346" y="16"/>
                      <a:pt x="344" y="16"/>
                      <a:pt x="341" y="17"/>
                    </a:cubicBezTo>
                    <a:cubicBezTo>
                      <a:pt x="333" y="18"/>
                      <a:pt x="333" y="18"/>
                      <a:pt x="333" y="18"/>
                    </a:cubicBezTo>
                    <a:cubicBezTo>
                      <a:pt x="332" y="17"/>
                      <a:pt x="332" y="17"/>
                      <a:pt x="332" y="17"/>
                    </a:cubicBezTo>
                    <a:cubicBezTo>
                      <a:pt x="331" y="16"/>
                      <a:pt x="329" y="14"/>
                      <a:pt x="327" y="14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325" y="15"/>
                      <a:pt x="325" y="15"/>
                      <a:pt x="325" y="15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6"/>
                      <a:pt x="324" y="16"/>
                      <a:pt x="324" y="16"/>
                    </a:cubicBezTo>
                    <a:cubicBezTo>
                      <a:pt x="324" y="14"/>
                      <a:pt x="324" y="14"/>
                      <a:pt x="324" y="14"/>
                    </a:cubicBezTo>
                    <a:cubicBezTo>
                      <a:pt x="324" y="13"/>
                      <a:pt x="324" y="12"/>
                      <a:pt x="322" y="12"/>
                    </a:cubicBezTo>
                    <a:cubicBezTo>
                      <a:pt x="320" y="12"/>
                      <a:pt x="319" y="13"/>
                      <a:pt x="318" y="14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6" y="16"/>
                      <a:pt x="316" y="16"/>
                      <a:pt x="316" y="16"/>
                    </a:cubicBezTo>
                    <a:cubicBezTo>
                      <a:pt x="313" y="16"/>
                      <a:pt x="310" y="18"/>
                      <a:pt x="307" y="18"/>
                    </a:cubicBezTo>
                    <a:cubicBezTo>
                      <a:pt x="306" y="19"/>
                      <a:pt x="306" y="19"/>
                      <a:pt x="306" y="19"/>
                    </a:cubicBezTo>
                    <a:cubicBezTo>
                      <a:pt x="305" y="18"/>
                      <a:pt x="305" y="18"/>
                      <a:pt x="305" y="18"/>
                    </a:cubicBezTo>
                    <a:cubicBezTo>
                      <a:pt x="304" y="17"/>
                      <a:pt x="304" y="17"/>
                      <a:pt x="304" y="17"/>
                    </a:cubicBezTo>
                    <a:cubicBezTo>
                      <a:pt x="303" y="16"/>
                      <a:pt x="303" y="15"/>
                      <a:pt x="302" y="15"/>
                    </a:cubicBezTo>
                    <a:cubicBezTo>
                      <a:pt x="300" y="14"/>
                      <a:pt x="298" y="15"/>
                      <a:pt x="296" y="17"/>
                    </a:cubicBezTo>
                    <a:cubicBezTo>
                      <a:pt x="295" y="18"/>
                      <a:pt x="295" y="18"/>
                      <a:pt x="295" y="18"/>
                    </a:cubicBezTo>
                    <a:cubicBezTo>
                      <a:pt x="294" y="17"/>
                      <a:pt x="294" y="17"/>
                      <a:pt x="294" y="17"/>
                    </a:cubicBezTo>
                    <a:cubicBezTo>
                      <a:pt x="293" y="15"/>
                      <a:pt x="291" y="14"/>
                      <a:pt x="288" y="15"/>
                    </a:cubicBezTo>
                    <a:cubicBezTo>
                      <a:pt x="288" y="15"/>
                      <a:pt x="287" y="16"/>
                      <a:pt x="286" y="17"/>
                    </a:cubicBezTo>
                    <a:cubicBezTo>
                      <a:pt x="285" y="18"/>
                      <a:pt x="285" y="18"/>
                      <a:pt x="285" y="18"/>
                    </a:cubicBezTo>
                    <a:cubicBezTo>
                      <a:pt x="285" y="19"/>
                      <a:pt x="285" y="19"/>
                      <a:pt x="285" y="19"/>
                    </a:cubicBezTo>
                    <a:cubicBezTo>
                      <a:pt x="284" y="18"/>
                      <a:pt x="284" y="18"/>
                      <a:pt x="284" y="18"/>
                    </a:cubicBezTo>
                    <a:cubicBezTo>
                      <a:pt x="281" y="18"/>
                      <a:pt x="278" y="16"/>
                      <a:pt x="275" y="16"/>
                    </a:cubicBezTo>
                    <a:cubicBezTo>
                      <a:pt x="274" y="16"/>
                      <a:pt x="274" y="16"/>
                      <a:pt x="274" y="16"/>
                    </a:cubicBezTo>
                    <a:cubicBezTo>
                      <a:pt x="273" y="14"/>
                      <a:pt x="273" y="14"/>
                      <a:pt x="273" y="14"/>
                    </a:cubicBezTo>
                    <a:cubicBezTo>
                      <a:pt x="272" y="13"/>
                      <a:pt x="270" y="12"/>
                      <a:pt x="269" y="12"/>
                    </a:cubicBezTo>
                    <a:cubicBezTo>
                      <a:pt x="266" y="12"/>
                      <a:pt x="266" y="13"/>
                      <a:pt x="266" y="14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7" y="16"/>
                      <a:pt x="267" y="16"/>
                      <a:pt x="267" y="16"/>
                    </a:cubicBezTo>
                    <a:cubicBezTo>
                      <a:pt x="266" y="15"/>
                      <a:pt x="266" y="15"/>
                      <a:pt x="266" y="15"/>
                    </a:cubicBezTo>
                    <a:cubicBezTo>
                      <a:pt x="264" y="14"/>
                      <a:pt x="264" y="14"/>
                      <a:pt x="264" y="14"/>
                    </a:cubicBezTo>
                    <a:cubicBezTo>
                      <a:pt x="263" y="14"/>
                      <a:pt x="263" y="14"/>
                      <a:pt x="263" y="14"/>
                    </a:cubicBezTo>
                    <a:cubicBezTo>
                      <a:pt x="262" y="14"/>
                      <a:pt x="260" y="16"/>
                      <a:pt x="259" y="17"/>
                    </a:cubicBezTo>
                    <a:cubicBezTo>
                      <a:pt x="258" y="18"/>
                      <a:pt x="258" y="18"/>
                      <a:pt x="258" y="18"/>
                    </a:cubicBezTo>
                    <a:cubicBezTo>
                      <a:pt x="249" y="17"/>
                      <a:pt x="249" y="17"/>
                      <a:pt x="249" y="17"/>
                    </a:cubicBezTo>
                    <a:cubicBezTo>
                      <a:pt x="247" y="16"/>
                      <a:pt x="244" y="16"/>
                      <a:pt x="243" y="15"/>
                    </a:cubicBezTo>
                    <a:cubicBezTo>
                      <a:pt x="241" y="14"/>
                      <a:pt x="239" y="15"/>
                      <a:pt x="238" y="16"/>
                    </a:cubicBezTo>
                    <a:cubicBezTo>
                      <a:pt x="238" y="16"/>
                      <a:pt x="238" y="16"/>
                      <a:pt x="238" y="16"/>
                    </a:cubicBezTo>
                    <a:cubicBezTo>
                      <a:pt x="236" y="14"/>
                      <a:pt x="236" y="14"/>
                      <a:pt x="236" y="14"/>
                    </a:cubicBezTo>
                    <a:cubicBezTo>
                      <a:pt x="234" y="12"/>
                      <a:pt x="233" y="11"/>
                      <a:pt x="231" y="10"/>
                    </a:cubicBezTo>
                    <a:cubicBezTo>
                      <a:pt x="228" y="9"/>
                      <a:pt x="225" y="9"/>
                      <a:pt x="222" y="10"/>
                    </a:cubicBezTo>
                    <a:cubicBezTo>
                      <a:pt x="218" y="13"/>
                      <a:pt x="218" y="13"/>
                      <a:pt x="218" y="13"/>
                    </a:cubicBezTo>
                    <a:cubicBezTo>
                      <a:pt x="217" y="12"/>
                      <a:pt x="217" y="12"/>
                      <a:pt x="217" y="12"/>
                    </a:cubicBezTo>
                    <a:cubicBezTo>
                      <a:pt x="214" y="9"/>
                      <a:pt x="212" y="9"/>
                      <a:pt x="210" y="15"/>
                    </a:cubicBezTo>
                    <a:cubicBezTo>
                      <a:pt x="210" y="17"/>
                      <a:pt x="210" y="17"/>
                      <a:pt x="210" y="17"/>
                    </a:cubicBezTo>
                    <a:cubicBezTo>
                      <a:pt x="207" y="18"/>
                      <a:pt x="207" y="18"/>
                      <a:pt x="207" y="18"/>
                    </a:cubicBezTo>
                    <a:cubicBezTo>
                      <a:pt x="204" y="19"/>
                      <a:pt x="201" y="19"/>
                      <a:pt x="199" y="18"/>
                    </a:cubicBezTo>
                    <a:cubicBezTo>
                      <a:pt x="198" y="17"/>
                      <a:pt x="199" y="15"/>
                      <a:pt x="199" y="15"/>
                    </a:cubicBezTo>
                    <a:cubicBezTo>
                      <a:pt x="195" y="13"/>
                      <a:pt x="190" y="7"/>
                      <a:pt x="185" y="10"/>
                    </a:cubicBezTo>
                    <a:cubicBezTo>
                      <a:pt x="184" y="10"/>
                      <a:pt x="181" y="13"/>
                      <a:pt x="179" y="16"/>
                    </a:cubicBezTo>
                    <a:cubicBezTo>
                      <a:pt x="178" y="16"/>
                      <a:pt x="178" y="16"/>
                      <a:pt x="178" y="16"/>
                    </a:cubicBezTo>
                    <a:cubicBezTo>
                      <a:pt x="176" y="17"/>
                      <a:pt x="176" y="17"/>
                      <a:pt x="176" y="17"/>
                    </a:cubicBezTo>
                    <a:cubicBezTo>
                      <a:pt x="169" y="17"/>
                      <a:pt x="169" y="17"/>
                      <a:pt x="169" y="17"/>
                    </a:cubicBezTo>
                    <a:cubicBezTo>
                      <a:pt x="168" y="17"/>
                      <a:pt x="168" y="17"/>
                      <a:pt x="168" y="17"/>
                    </a:cubicBezTo>
                    <a:cubicBezTo>
                      <a:pt x="166" y="14"/>
                      <a:pt x="162" y="11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7" y="12"/>
                      <a:pt x="157" y="12"/>
                      <a:pt x="157" y="12"/>
                    </a:cubicBezTo>
                    <a:cubicBezTo>
                      <a:pt x="155" y="12"/>
                      <a:pt x="154" y="13"/>
                      <a:pt x="153" y="14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51" y="16"/>
                      <a:pt x="151" y="16"/>
                      <a:pt x="151" y="16"/>
                    </a:cubicBezTo>
                    <a:cubicBezTo>
                      <a:pt x="146" y="17"/>
                      <a:pt x="142" y="19"/>
                      <a:pt x="138" y="20"/>
                    </a:cubicBezTo>
                    <a:cubicBezTo>
                      <a:pt x="137" y="20"/>
                      <a:pt x="137" y="20"/>
                      <a:pt x="137" y="20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5" y="19"/>
                      <a:pt x="135" y="19"/>
                      <a:pt x="135" y="19"/>
                    </a:cubicBezTo>
                    <a:cubicBezTo>
                      <a:pt x="131" y="16"/>
                      <a:pt x="127" y="12"/>
                      <a:pt x="123" y="12"/>
                    </a:cubicBezTo>
                    <a:cubicBezTo>
                      <a:pt x="120" y="12"/>
                      <a:pt x="118" y="13"/>
                      <a:pt x="117" y="14"/>
                    </a:cubicBezTo>
                    <a:cubicBezTo>
                      <a:pt x="117" y="14"/>
                      <a:pt x="117" y="14"/>
                      <a:pt x="117" y="14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13" y="15"/>
                      <a:pt x="113" y="15"/>
                      <a:pt x="113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0" y="15"/>
                      <a:pt x="100" y="15"/>
                      <a:pt x="100" y="15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77" y="14"/>
                      <a:pt x="65" y="14"/>
                      <a:pt x="54" y="14"/>
                    </a:cubicBezTo>
                    <a:cubicBezTo>
                      <a:pt x="44" y="14"/>
                      <a:pt x="20" y="10"/>
                      <a:pt x="20" y="29"/>
                    </a:cubicBezTo>
                    <a:cubicBezTo>
                      <a:pt x="20" y="48"/>
                      <a:pt x="48" y="31"/>
                      <a:pt x="52" y="46"/>
                    </a:cubicBezTo>
                    <a:cubicBezTo>
                      <a:pt x="56" y="59"/>
                      <a:pt x="19" y="55"/>
                      <a:pt x="30" y="66"/>
                    </a:cubicBezTo>
                    <a:cubicBezTo>
                      <a:pt x="32" y="68"/>
                      <a:pt x="69" y="78"/>
                      <a:pt x="55" y="84"/>
                    </a:cubicBezTo>
                    <a:cubicBezTo>
                      <a:pt x="46" y="88"/>
                      <a:pt x="0" y="81"/>
                      <a:pt x="1" y="112"/>
                    </a:cubicBezTo>
                    <a:cubicBezTo>
                      <a:pt x="2" y="146"/>
                      <a:pt x="59" y="101"/>
                      <a:pt x="59" y="135"/>
                    </a:cubicBezTo>
                    <a:cubicBezTo>
                      <a:pt x="60" y="146"/>
                      <a:pt x="40" y="138"/>
                      <a:pt x="40" y="144"/>
                    </a:cubicBezTo>
                    <a:cubicBezTo>
                      <a:pt x="40" y="151"/>
                      <a:pt x="69" y="147"/>
                      <a:pt x="73" y="160"/>
                    </a:cubicBezTo>
                    <a:cubicBezTo>
                      <a:pt x="79" y="179"/>
                      <a:pt x="16" y="155"/>
                      <a:pt x="17" y="188"/>
                    </a:cubicBezTo>
                    <a:cubicBezTo>
                      <a:pt x="17" y="221"/>
                      <a:pt x="56" y="203"/>
                      <a:pt x="73" y="214"/>
                    </a:cubicBezTo>
                    <a:cubicBezTo>
                      <a:pt x="76" y="215"/>
                      <a:pt x="80" y="227"/>
                      <a:pt x="78" y="232"/>
                    </a:cubicBezTo>
                    <a:cubicBezTo>
                      <a:pt x="73" y="246"/>
                      <a:pt x="52" y="220"/>
                      <a:pt x="50" y="235"/>
                    </a:cubicBezTo>
                    <a:cubicBezTo>
                      <a:pt x="48" y="260"/>
                      <a:pt x="93" y="240"/>
                      <a:pt x="91" y="264"/>
                    </a:cubicBezTo>
                    <a:cubicBezTo>
                      <a:pt x="89" y="289"/>
                      <a:pt x="56" y="272"/>
                      <a:pt x="48" y="272"/>
                    </a:cubicBezTo>
                    <a:cubicBezTo>
                      <a:pt x="21" y="272"/>
                      <a:pt x="24" y="288"/>
                      <a:pt x="47" y="288"/>
                    </a:cubicBezTo>
                    <a:cubicBezTo>
                      <a:pt x="100" y="287"/>
                      <a:pt x="100" y="287"/>
                      <a:pt x="100" y="287"/>
                    </a:cubicBezTo>
                    <a:cubicBezTo>
                      <a:pt x="100" y="288"/>
                      <a:pt x="100" y="288"/>
                      <a:pt x="100" y="288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03" y="287"/>
                      <a:pt x="103" y="287"/>
                      <a:pt x="103" y="287"/>
                    </a:cubicBezTo>
                    <a:cubicBezTo>
                      <a:pt x="111" y="287"/>
                      <a:pt x="111" y="287"/>
                      <a:pt x="111" y="287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288"/>
                      <a:pt x="113" y="288"/>
                      <a:pt x="113" y="288"/>
                    </a:cubicBezTo>
                    <a:cubicBezTo>
                      <a:pt x="113" y="304"/>
                      <a:pt x="113" y="304"/>
                      <a:pt x="113" y="304"/>
                    </a:cubicBezTo>
                    <a:cubicBezTo>
                      <a:pt x="114" y="304"/>
                      <a:pt x="114" y="304"/>
                      <a:pt x="114" y="304"/>
                    </a:cubicBezTo>
                    <a:cubicBezTo>
                      <a:pt x="116" y="303"/>
                      <a:pt x="119" y="300"/>
                      <a:pt x="121" y="296"/>
                    </a:cubicBezTo>
                    <a:cubicBezTo>
                      <a:pt x="124" y="293"/>
                      <a:pt x="124" y="293"/>
                      <a:pt x="124" y="293"/>
                    </a:cubicBezTo>
                    <a:cubicBezTo>
                      <a:pt x="125" y="294"/>
                      <a:pt x="125" y="294"/>
                      <a:pt x="125" y="294"/>
                    </a:cubicBezTo>
                    <a:cubicBezTo>
                      <a:pt x="128" y="299"/>
                      <a:pt x="129" y="296"/>
                      <a:pt x="131" y="291"/>
                    </a:cubicBezTo>
                    <a:cubicBezTo>
                      <a:pt x="132" y="287"/>
                      <a:pt x="132" y="287"/>
                      <a:pt x="132" y="287"/>
                    </a:cubicBezTo>
                    <a:cubicBezTo>
                      <a:pt x="134" y="287"/>
                      <a:pt x="134" y="287"/>
                      <a:pt x="134" y="287"/>
                    </a:cubicBezTo>
                    <a:cubicBezTo>
                      <a:pt x="137" y="292"/>
                      <a:pt x="137" y="292"/>
                      <a:pt x="137" y="292"/>
                    </a:cubicBezTo>
                    <a:cubicBezTo>
                      <a:pt x="139" y="294"/>
                      <a:pt x="141" y="296"/>
                      <a:pt x="144" y="294"/>
                    </a:cubicBezTo>
                    <a:cubicBezTo>
                      <a:pt x="145" y="293"/>
                      <a:pt x="146" y="292"/>
                      <a:pt x="147" y="291"/>
                    </a:cubicBezTo>
                    <a:cubicBezTo>
                      <a:pt x="148" y="291"/>
                      <a:pt x="148" y="291"/>
                      <a:pt x="148" y="291"/>
                    </a:cubicBezTo>
                    <a:cubicBezTo>
                      <a:pt x="148" y="292"/>
                      <a:pt x="148" y="292"/>
                      <a:pt x="148" y="292"/>
                    </a:cubicBezTo>
                    <a:cubicBezTo>
                      <a:pt x="150" y="297"/>
                      <a:pt x="151" y="297"/>
                      <a:pt x="152" y="295"/>
                    </a:cubicBezTo>
                    <a:cubicBezTo>
                      <a:pt x="153" y="292"/>
                      <a:pt x="153" y="292"/>
                      <a:pt x="153" y="292"/>
                    </a:cubicBezTo>
                    <a:cubicBezTo>
                      <a:pt x="156" y="290"/>
                      <a:pt x="156" y="290"/>
                      <a:pt x="156" y="290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58" y="289"/>
                      <a:pt x="158" y="289"/>
                      <a:pt x="158" y="289"/>
                    </a:cubicBezTo>
                    <a:cubicBezTo>
                      <a:pt x="164" y="290"/>
                      <a:pt x="169" y="302"/>
                      <a:pt x="175" y="299"/>
                    </a:cubicBezTo>
                    <a:cubicBezTo>
                      <a:pt x="176" y="299"/>
                      <a:pt x="175" y="297"/>
                      <a:pt x="175" y="297"/>
                    </a:cubicBezTo>
                    <a:cubicBezTo>
                      <a:pt x="178" y="297"/>
                      <a:pt x="178" y="297"/>
                      <a:pt x="178" y="297"/>
                    </a:cubicBezTo>
                    <a:cubicBezTo>
                      <a:pt x="179" y="296"/>
                      <a:pt x="179" y="295"/>
                      <a:pt x="179" y="294"/>
                    </a:cubicBezTo>
                    <a:cubicBezTo>
                      <a:pt x="179" y="293"/>
                      <a:pt x="179" y="293"/>
                      <a:pt x="179" y="293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4"/>
                      <a:pt x="182" y="294"/>
                      <a:pt x="182" y="294"/>
                    </a:cubicBezTo>
                    <a:cubicBezTo>
                      <a:pt x="182" y="295"/>
                      <a:pt x="182" y="295"/>
                      <a:pt x="182" y="295"/>
                    </a:cubicBezTo>
                    <a:cubicBezTo>
                      <a:pt x="183" y="297"/>
                      <a:pt x="184" y="298"/>
                      <a:pt x="185" y="299"/>
                    </a:cubicBezTo>
                    <a:cubicBezTo>
                      <a:pt x="188" y="302"/>
                      <a:pt x="190" y="296"/>
                      <a:pt x="192" y="292"/>
                    </a:cubicBezTo>
                    <a:cubicBezTo>
                      <a:pt x="193" y="289"/>
                      <a:pt x="193" y="289"/>
                      <a:pt x="193" y="289"/>
                    </a:cubicBezTo>
                    <a:cubicBezTo>
                      <a:pt x="194" y="289"/>
                      <a:pt x="194" y="289"/>
                      <a:pt x="194" y="289"/>
                    </a:cubicBezTo>
                    <a:cubicBezTo>
                      <a:pt x="195" y="289"/>
                      <a:pt x="196" y="290"/>
                      <a:pt x="197" y="289"/>
                    </a:cubicBezTo>
                    <a:cubicBezTo>
                      <a:pt x="200" y="287"/>
                      <a:pt x="200" y="287"/>
                      <a:pt x="200" y="287"/>
                    </a:cubicBezTo>
                    <a:cubicBezTo>
                      <a:pt x="200" y="288"/>
                      <a:pt x="200" y="288"/>
                      <a:pt x="200" y="288"/>
                    </a:cubicBezTo>
                    <a:cubicBezTo>
                      <a:pt x="201" y="290"/>
                      <a:pt x="201" y="293"/>
                      <a:pt x="204" y="294"/>
                    </a:cubicBezTo>
                    <a:cubicBezTo>
                      <a:pt x="205" y="295"/>
                      <a:pt x="206" y="296"/>
                      <a:pt x="207" y="297"/>
                    </a:cubicBezTo>
                    <a:cubicBezTo>
                      <a:pt x="212" y="300"/>
                      <a:pt x="214" y="294"/>
                      <a:pt x="218" y="291"/>
                    </a:cubicBezTo>
                    <a:cubicBezTo>
                      <a:pt x="218" y="291"/>
                      <a:pt x="218" y="291"/>
                      <a:pt x="218" y="291"/>
                    </a:cubicBezTo>
                    <a:cubicBezTo>
                      <a:pt x="220" y="294"/>
                      <a:pt x="220" y="294"/>
                      <a:pt x="220" y="294"/>
                    </a:cubicBezTo>
                    <a:cubicBezTo>
                      <a:pt x="225" y="301"/>
                      <a:pt x="223" y="296"/>
                      <a:pt x="224" y="292"/>
                    </a:cubicBezTo>
                    <a:cubicBezTo>
                      <a:pt x="225" y="291"/>
                      <a:pt x="225" y="291"/>
                      <a:pt x="225" y="290"/>
                    </a:cubicBezTo>
                    <a:cubicBezTo>
                      <a:pt x="226" y="289"/>
                      <a:pt x="226" y="289"/>
                      <a:pt x="226" y="289"/>
                    </a:cubicBezTo>
                    <a:cubicBezTo>
                      <a:pt x="239" y="289"/>
                      <a:pt x="239" y="289"/>
                      <a:pt x="239" y="289"/>
                    </a:cubicBezTo>
                    <a:cubicBezTo>
                      <a:pt x="241" y="289"/>
                      <a:pt x="241" y="289"/>
                      <a:pt x="241" y="289"/>
                    </a:cubicBezTo>
                    <a:cubicBezTo>
                      <a:pt x="242" y="291"/>
                      <a:pt x="242" y="291"/>
                      <a:pt x="242" y="291"/>
                    </a:cubicBezTo>
                    <a:cubicBezTo>
                      <a:pt x="243" y="292"/>
                      <a:pt x="244" y="294"/>
                      <a:pt x="244" y="294"/>
                    </a:cubicBezTo>
                    <a:cubicBezTo>
                      <a:pt x="247" y="294"/>
                      <a:pt x="247" y="294"/>
                      <a:pt x="247" y="294"/>
                    </a:cubicBezTo>
                    <a:cubicBezTo>
                      <a:pt x="247" y="297"/>
                      <a:pt x="247" y="297"/>
                      <a:pt x="247" y="297"/>
                    </a:cubicBezTo>
                    <a:cubicBezTo>
                      <a:pt x="250" y="297"/>
                      <a:pt x="250" y="297"/>
                      <a:pt x="250" y="297"/>
                    </a:cubicBezTo>
                    <a:cubicBezTo>
                      <a:pt x="251" y="297"/>
                      <a:pt x="250" y="299"/>
                      <a:pt x="250" y="299"/>
                    </a:cubicBezTo>
                    <a:cubicBezTo>
                      <a:pt x="258" y="302"/>
                      <a:pt x="262" y="286"/>
                      <a:pt x="270" y="289"/>
                    </a:cubicBezTo>
                    <a:cubicBezTo>
                      <a:pt x="273" y="290"/>
                      <a:pt x="274" y="302"/>
                      <a:pt x="278" y="292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8" y="291"/>
                      <a:pt x="278" y="291"/>
                      <a:pt x="278" y="291"/>
                    </a:cubicBezTo>
                    <a:cubicBezTo>
                      <a:pt x="279" y="292"/>
                      <a:pt x="280" y="293"/>
                      <a:pt x="282" y="294"/>
                    </a:cubicBezTo>
                    <a:cubicBezTo>
                      <a:pt x="284" y="296"/>
                      <a:pt x="287" y="294"/>
                      <a:pt x="289" y="292"/>
                    </a:cubicBezTo>
                    <a:cubicBezTo>
                      <a:pt x="294" y="283"/>
                      <a:pt x="294" y="283"/>
                      <a:pt x="294" y="283"/>
                    </a:cubicBezTo>
                    <a:cubicBezTo>
                      <a:pt x="295" y="282"/>
                      <a:pt x="295" y="282"/>
                      <a:pt x="295" y="282"/>
                    </a:cubicBezTo>
                    <a:cubicBezTo>
                      <a:pt x="296" y="283"/>
                      <a:pt x="296" y="283"/>
                      <a:pt x="296" y="283"/>
                    </a:cubicBezTo>
                    <a:cubicBezTo>
                      <a:pt x="302" y="292"/>
                      <a:pt x="302" y="292"/>
                      <a:pt x="302" y="292"/>
                    </a:cubicBezTo>
                    <a:cubicBezTo>
                      <a:pt x="304" y="294"/>
                      <a:pt x="306" y="296"/>
                      <a:pt x="309" y="294"/>
                    </a:cubicBezTo>
                    <a:cubicBezTo>
                      <a:pt x="310" y="293"/>
                      <a:pt x="311" y="292"/>
                      <a:pt x="312" y="291"/>
                    </a:cubicBezTo>
                    <a:cubicBezTo>
                      <a:pt x="312" y="291"/>
                      <a:pt x="312" y="291"/>
                      <a:pt x="312" y="291"/>
                    </a:cubicBezTo>
                    <a:cubicBezTo>
                      <a:pt x="313" y="292"/>
                      <a:pt x="313" y="292"/>
                      <a:pt x="313" y="292"/>
                    </a:cubicBezTo>
                    <a:cubicBezTo>
                      <a:pt x="317" y="302"/>
                      <a:pt x="317" y="290"/>
                      <a:pt x="320" y="289"/>
                    </a:cubicBezTo>
                    <a:cubicBezTo>
                      <a:pt x="328" y="286"/>
                      <a:pt x="332" y="302"/>
                      <a:pt x="340" y="299"/>
                    </a:cubicBezTo>
                    <a:cubicBezTo>
                      <a:pt x="341" y="299"/>
                      <a:pt x="340" y="297"/>
                      <a:pt x="340" y="297"/>
                    </a:cubicBezTo>
                    <a:cubicBezTo>
                      <a:pt x="343" y="297"/>
                      <a:pt x="343" y="297"/>
                      <a:pt x="343" y="297"/>
                    </a:cubicBezTo>
                    <a:cubicBezTo>
                      <a:pt x="344" y="294"/>
                      <a:pt x="344" y="294"/>
                      <a:pt x="344" y="294"/>
                    </a:cubicBezTo>
                    <a:cubicBezTo>
                      <a:pt x="346" y="294"/>
                      <a:pt x="346" y="294"/>
                      <a:pt x="346" y="294"/>
                    </a:cubicBezTo>
                    <a:cubicBezTo>
                      <a:pt x="347" y="294"/>
                      <a:pt x="348" y="292"/>
                      <a:pt x="349" y="291"/>
                    </a:cubicBezTo>
                    <a:cubicBezTo>
                      <a:pt x="350" y="289"/>
                      <a:pt x="350" y="289"/>
                      <a:pt x="350" y="289"/>
                    </a:cubicBezTo>
                    <a:cubicBezTo>
                      <a:pt x="352" y="289"/>
                      <a:pt x="352" y="289"/>
                      <a:pt x="352" y="289"/>
                    </a:cubicBezTo>
                    <a:cubicBezTo>
                      <a:pt x="365" y="289"/>
                      <a:pt x="365" y="289"/>
                      <a:pt x="365" y="289"/>
                    </a:cubicBezTo>
                    <a:cubicBezTo>
                      <a:pt x="365" y="290"/>
                      <a:pt x="365" y="290"/>
                      <a:pt x="365" y="290"/>
                    </a:cubicBezTo>
                    <a:cubicBezTo>
                      <a:pt x="366" y="291"/>
                      <a:pt x="366" y="291"/>
                      <a:pt x="366" y="292"/>
                    </a:cubicBezTo>
                    <a:cubicBezTo>
                      <a:pt x="368" y="296"/>
                      <a:pt x="365" y="301"/>
                      <a:pt x="371" y="294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3" y="291"/>
                      <a:pt x="373" y="291"/>
                      <a:pt x="373" y="291"/>
                    </a:cubicBezTo>
                    <a:cubicBezTo>
                      <a:pt x="377" y="294"/>
                      <a:pt x="378" y="300"/>
                      <a:pt x="384" y="297"/>
                    </a:cubicBezTo>
                    <a:cubicBezTo>
                      <a:pt x="385" y="296"/>
                      <a:pt x="386" y="295"/>
                      <a:pt x="387" y="294"/>
                    </a:cubicBezTo>
                    <a:cubicBezTo>
                      <a:pt x="389" y="293"/>
                      <a:pt x="389" y="290"/>
                      <a:pt x="390" y="288"/>
                    </a:cubicBezTo>
                    <a:cubicBezTo>
                      <a:pt x="391" y="287"/>
                      <a:pt x="391" y="287"/>
                      <a:pt x="391" y="287"/>
                    </a:cubicBezTo>
                    <a:cubicBezTo>
                      <a:pt x="393" y="289"/>
                      <a:pt x="393" y="289"/>
                      <a:pt x="393" y="289"/>
                    </a:cubicBezTo>
                    <a:cubicBezTo>
                      <a:pt x="394" y="290"/>
                      <a:pt x="395" y="289"/>
                      <a:pt x="397" y="289"/>
                    </a:cubicBezTo>
                    <a:cubicBezTo>
                      <a:pt x="398" y="289"/>
                      <a:pt x="398" y="289"/>
                      <a:pt x="398" y="289"/>
                    </a:cubicBezTo>
                    <a:cubicBezTo>
                      <a:pt x="399" y="292"/>
                      <a:pt x="399" y="292"/>
                      <a:pt x="399" y="292"/>
                    </a:cubicBezTo>
                    <a:cubicBezTo>
                      <a:pt x="401" y="296"/>
                      <a:pt x="402" y="302"/>
                      <a:pt x="405" y="299"/>
                    </a:cubicBezTo>
                    <a:cubicBezTo>
                      <a:pt x="406" y="298"/>
                      <a:pt x="407" y="297"/>
                      <a:pt x="408" y="295"/>
                    </a:cubicBezTo>
                    <a:cubicBezTo>
                      <a:pt x="408" y="294"/>
                      <a:pt x="408" y="294"/>
                      <a:pt x="408" y="294"/>
                    </a:cubicBezTo>
                    <a:cubicBezTo>
                      <a:pt x="409" y="294"/>
                      <a:pt x="409" y="294"/>
                      <a:pt x="409" y="294"/>
                    </a:cubicBezTo>
                    <a:cubicBezTo>
                      <a:pt x="411" y="293"/>
                      <a:pt x="411" y="293"/>
                      <a:pt x="411" y="293"/>
                    </a:cubicBezTo>
                    <a:cubicBezTo>
                      <a:pt x="412" y="294"/>
                      <a:pt x="412" y="294"/>
                      <a:pt x="412" y="294"/>
                    </a:cubicBezTo>
                    <a:cubicBezTo>
                      <a:pt x="412" y="295"/>
                      <a:pt x="412" y="296"/>
                      <a:pt x="412" y="297"/>
                    </a:cubicBezTo>
                    <a:cubicBezTo>
                      <a:pt x="415" y="297"/>
                      <a:pt x="415" y="297"/>
                      <a:pt x="415" y="297"/>
                    </a:cubicBezTo>
                    <a:cubicBezTo>
                      <a:pt x="416" y="297"/>
                      <a:pt x="415" y="299"/>
                      <a:pt x="415" y="299"/>
                    </a:cubicBezTo>
                    <a:cubicBezTo>
                      <a:pt x="422" y="302"/>
                      <a:pt x="426" y="290"/>
                      <a:pt x="432" y="289"/>
                    </a:cubicBezTo>
                    <a:cubicBezTo>
                      <a:pt x="433" y="289"/>
                      <a:pt x="433" y="289"/>
                      <a:pt x="433" y="289"/>
                    </a:cubicBezTo>
                    <a:cubicBezTo>
                      <a:pt x="434" y="290"/>
                      <a:pt x="434" y="290"/>
                      <a:pt x="434" y="290"/>
                    </a:cubicBezTo>
                    <a:cubicBezTo>
                      <a:pt x="437" y="292"/>
                      <a:pt x="437" y="292"/>
                      <a:pt x="437" y="292"/>
                    </a:cubicBezTo>
                    <a:cubicBezTo>
                      <a:pt x="439" y="295"/>
                      <a:pt x="439" y="295"/>
                      <a:pt x="439" y="295"/>
                    </a:cubicBezTo>
                    <a:cubicBezTo>
                      <a:pt x="440" y="297"/>
                      <a:pt x="441" y="297"/>
                      <a:pt x="443" y="292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3" y="291"/>
                      <a:pt x="443" y="291"/>
                      <a:pt x="443" y="291"/>
                    </a:cubicBezTo>
                    <a:cubicBezTo>
                      <a:pt x="444" y="292"/>
                      <a:pt x="445" y="293"/>
                      <a:pt x="447" y="294"/>
                    </a:cubicBezTo>
                    <a:cubicBezTo>
                      <a:pt x="449" y="296"/>
                      <a:pt x="451" y="294"/>
                      <a:pt x="453" y="292"/>
                    </a:cubicBezTo>
                    <a:cubicBezTo>
                      <a:pt x="455" y="289"/>
                      <a:pt x="455" y="289"/>
                      <a:pt x="455" y="289"/>
                    </a:cubicBezTo>
                    <a:cubicBezTo>
                      <a:pt x="459" y="289"/>
                      <a:pt x="459" y="289"/>
                      <a:pt x="459" y="289"/>
                    </a:cubicBezTo>
                    <a:cubicBezTo>
                      <a:pt x="460" y="291"/>
                      <a:pt x="460" y="291"/>
                      <a:pt x="460" y="291"/>
                    </a:cubicBezTo>
                    <a:cubicBezTo>
                      <a:pt x="461" y="296"/>
                      <a:pt x="463" y="299"/>
                      <a:pt x="465" y="294"/>
                    </a:cubicBezTo>
                    <a:cubicBezTo>
                      <a:pt x="467" y="293"/>
                      <a:pt x="467" y="293"/>
                      <a:pt x="467" y="293"/>
                    </a:cubicBezTo>
                    <a:cubicBezTo>
                      <a:pt x="469" y="296"/>
                      <a:pt x="469" y="296"/>
                      <a:pt x="469" y="296"/>
                    </a:cubicBezTo>
                    <a:cubicBezTo>
                      <a:pt x="473" y="301"/>
                      <a:pt x="476" y="306"/>
                      <a:pt x="479" y="305"/>
                    </a:cubicBezTo>
                    <a:cubicBezTo>
                      <a:pt x="480" y="304"/>
                      <a:pt x="480" y="300"/>
                      <a:pt x="482" y="299"/>
                    </a:cubicBezTo>
                    <a:cubicBezTo>
                      <a:pt x="484" y="298"/>
                      <a:pt x="491" y="295"/>
                      <a:pt x="495" y="297"/>
                    </a:cubicBezTo>
                    <a:cubicBezTo>
                      <a:pt x="498" y="298"/>
                      <a:pt x="501" y="303"/>
                      <a:pt x="503" y="305"/>
                    </a:cubicBezTo>
                    <a:cubicBezTo>
                      <a:pt x="507" y="306"/>
                      <a:pt x="509" y="303"/>
                      <a:pt x="511" y="299"/>
                    </a:cubicBezTo>
                    <a:cubicBezTo>
                      <a:pt x="512" y="297"/>
                      <a:pt x="512" y="297"/>
                      <a:pt x="512" y="297"/>
                    </a:cubicBezTo>
                    <a:cubicBezTo>
                      <a:pt x="513" y="297"/>
                      <a:pt x="513" y="297"/>
                      <a:pt x="513" y="297"/>
                    </a:cubicBezTo>
                    <a:cubicBezTo>
                      <a:pt x="515" y="296"/>
                      <a:pt x="516" y="294"/>
                      <a:pt x="518" y="293"/>
                    </a:cubicBezTo>
                    <a:cubicBezTo>
                      <a:pt x="518" y="292"/>
                      <a:pt x="518" y="292"/>
                      <a:pt x="518" y="292"/>
                    </a:cubicBezTo>
                    <a:cubicBezTo>
                      <a:pt x="519" y="293"/>
                      <a:pt x="519" y="293"/>
                      <a:pt x="519" y="293"/>
                    </a:cubicBezTo>
                    <a:cubicBezTo>
                      <a:pt x="521" y="294"/>
                      <a:pt x="522" y="296"/>
                      <a:pt x="524" y="297"/>
                    </a:cubicBezTo>
                    <a:cubicBezTo>
                      <a:pt x="525" y="297"/>
                      <a:pt x="525" y="297"/>
                      <a:pt x="525" y="297"/>
                    </a:cubicBezTo>
                    <a:cubicBezTo>
                      <a:pt x="526" y="299"/>
                      <a:pt x="526" y="299"/>
                      <a:pt x="526" y="299"/>
                    </a:cubicBezTo>
                    <a:cubicBezTo>
                      <a:pt x="528" y="303"/>
                      <a:pt x="530" y="306"/>
                      <a:pt x="534" y="305"/>
                    </a:cubicBezTo>
                    <a:cubicBezTo>
                      <a:pt x="536" y="303"/>
                      <a:pt x="539" y="298"/>
                      <a:pt x="541" y="297"/>
                    </a:cubicBezTo>
                    <a:cubicBezTo>
                      <a:pt x="545" y="295"/>
                      <a:pt x="552" y="298"/>
                      <a:pt x="555" y="299"/>
                    </a:cubicBezTo>
                    <a:cubicBezTo>
                      <a:pt x="557" y="300"/>
                      <a:pt x="556" y="304"/>
                      <a:pt x="558" y="305"/>
                    </a:cubicBezTo>
                    <a:cubicBezTo>
                      <a:pt x="561" y="306"/>
                      <a:pt x="564" y="301"/>
                      <a:pt x="568" y="296"/>
                    </a:cubicBezTo>
                    <a:cubicBezTo>
                      <a:pt x="570" y="293"/>
                      <a:pt x="570" y="293"/>
                      <a:pt x="570" y="293"/>
                    </a:cubicBezTo>
                    <a:cubicBezTo>
                      <a:pt x="572" y="294"/>
                      <a:pt x="572" y="294"/>
                      <a:pt x="572" y="294"/>
                    </a:cubicBezTo>
                    <a:cubicBezTo>
                      <a:pt x="574" y="299"/>
                      <a:pt x="576" y="296"/>
                      <a:pt x="577" y="291"/>
                    </a:cubicBezTo>
                    <a:cubicBezTo>
                      <a:pt x="578" y="289"/>
                      <a:pt x="578" y="289"/>
                      <a:pt x="578" y="289"/>
                    </a:cubicBezTo>
                    <a:cubicBezTo>
                      <a:pt x="582" y="289"/>
                      <a:pt x="582" y="289"/>
                      <a:pt x="582" y="289"/>
                    </a:cubicBezTo>
                    <a:cubicBezTo>
                      <a:pt x="583" y="292"/>
                      <a:pt x="583" y="292"/>
                      <a:pt x="583" y="292"/>
                    </a:cubicBezTo>
                    <a:cubicBezTo>
                      <a:pt x="585" y="294"/>
                      <a:pt x="588" y="296"/>
                      <a:pt x="590" y="294"/>
                    </a:cubicBezTo>
                    <a:cubicBezTo>
                      <a:pt x="592" y="293"/>
                      <a:pt x="593" y="292"/>
                      <a:pt x="594" y="291"/>
                    </a:cubicBezTo>
                    <a:cubicBezTo>
                      <a:pt x="594" y="291"/>
                      <a:pt x="594" y="291"/>
                      <a:pt x="594" y="291"/>
                    </a:cubicBezTo>
                    <a:cubicBezTo>
                      <a:pt x="594" y="292"/>
                      <a:pt x="594" y="292"/>
                      <a:pt x="594" y="292"/>
                    </a:cubicBezTo>
                    <a:cubicBezTo>
                      <a:pt x="596" y="297"/>
                      <a:pt x="597" y="297"/>
                      <a:pt x="598" y="295"/>
                    </a:cubicBezTo>
                    <a:cubicBezTo>
                      <a:pt x="600" y="292"/>
                      <a:pt x="600" y="292"/>
                      <a:pt x="600" y="292"/>
                    </a:cubicBezTo>
                    <a:cubicBezTo>
                      <a:pt x="603" y="290"/>
                      <a:pt x="603" y="290"/>
                      <a:pt x="603" y="290"/>
                    </a:cubicBezTo>
                    <a:cubicBezTo>
                      <a:pt x="604" y="289"/>
                      <a:pt x="604" y="289"/>
                      <a:pt x="604" y="289"/>
                    </a:cubicBezTo>
                    <a:cubicBezTo>
                      <a:pt x="605" y="289"/>
                      <a:pt x="605" y="289"/>
                      <a:pt x="605" y="289"/>
                    </a:cubicBezTo>
                    <a:cubicBezTo>
                      <a:pt x="611" y="290"/>
                      <a:pt x="615" y="302"/>
                      <a:pt x="622" y="299"/>
                    </a:cubicBezTo>
                    <a:cubicBezTo>
                      <a:pt x="622" y="299"/>
                      <a:pt x="621" y="297"/>
                      <a:pt x="622" y="297"/>
                    </a:cubicBezTo>
                    <a:cubicBezTo>
                      <a:pt x="625" y="297"/>
                      <a:pt x="625" y="297"/>
                      <a:pt x="625" y="297"/>
                    </a:cubicBezTo>
                    <a:cubicBezTo>
                      <a:pt x="625" y="296"/>
                      <a:pt x="625" y="295"/>
                      <a:pt x="625" y="294"/>
                    </a:cubicBezTo>
                    <a:cubicBezTo>
                      <a:pt x="626" y="293"/>
                      <a:pt x="626" y="293"/>
                      <a:pt x="626" y="293"/>
                    </a:cubicBezTo>
                    <a:cubicBezTo>
                      <a:pt x="628" y="294"/>
                      <a:pt x="628" y="294"/>
                      <a:pt x="628" y="294"/>
                    </a:cubicBezTo>
                    <a:cubicBezTo>
                      <a:pt x="629" y="294"/>
                      <a:pt x="629" y="294"/>
                      <a:pt x="629" y="294"/>
                    </a:cubicBezTo>
                    <a:cubicBezTo>
                      <a:pt x="629" y="295"/>
                      <a:pt x="629" y="295"/>
                      <a:pt x="629" y="295"/>
                    </a:cubicBezTo>
                    <a:cubicBezTo>
                      <a:pt x="630" y="297"/>
                      <a:pt x="630" y="298"/>
                      <a:pt x="632" y="299"/>
                    </a:cubicBezTo>
                    <a:cubicBezTo>
                      <a:pt x="634" y="302"/>
                      <a:pt x="636" y="296"/>
                      <a:pt x="638" y="292"/>
                    </a:cubicBezTo>
                    <a:cubicBezTo>
                      <a:pt x="639" y="289"/>
                      <a:pt x="639" y="289"/>
                      <a:pt x="639" y="289"/>
                    </a:cubicBezTo>
                    <a:cubicBezTo>
                      <a:pt x="640" y="289"/>
                      <a:pt x="640" y="289"/>
                      <a:pt x="640" y="289"/>
                    </a:cubicBezTo>
                    <a:cubicBezTo>
                      <a:pt x="641" y="289"/>
                      <a:pt x="642" y="290"/>
                      <a:pt x="643" y="289"/>
                    </a:cubicBezTo>
                    <a:cubicBezTo>
                      <a:pt x="646" y="287"/>
                      <a:pt x="646" y="287"/>
                      <a:pt x="646" y="287"/>
                    </a:cubicBezTo>
                    <a:cubicBezTo>
                      <a:pt x="647" y="288"/>
                      <a:pt x="647" y="288"/>
                      <a:pt x="647" y="288"/>
                    </a:cubicBezTo>
                    <a:cubicBezTo>
                      <a:pt x="647" y="290"/>
                      <a:pt x="648" y="293"/>
                      <a:pt x="650" y="294"/>
                    </a:cubicBezTo>
                    <a:cubicBezTo>
                      <a:pt x="651" y="295"/>
                      <a:pt x="652" y="296"/>
                      <a:pt x="653" y="297"/>
                    </a:cubicBezTo>
                    <a:cubicBezTo>
                      <a:pt x="659" y="300"/>
                      <a:pt x="660" y="294"/>
                      <a:pt x="664" y="291"/>
                    </a:cubicBezTo>
                    <a:cubicBezTo>
                      <a:pt x="664" y="291"/>
                      <a:pt x="664" y="291"/>
                      <a:pt x="664" y="291"/>
                    </a:cubicBezTo>
                    <a:cubicBezTo>
                      <a:pt x="666" y="294"/>
                      <a:pt x="666" y="294"/>
                      <a:pt x="666" y="294"/>
                    </a:cubicBezTo>
                    <a:cubicBezTo>
                      <a:pt x="672" y="301"/>
                      <a:pt x="669" y="296"/>
                      <a:pt x="671" y="292"/>
                    </a:cubicBezTo>
                    <a:cubicBezTo>
                      <a:pt x="671" y="291"/>
                      <a:pt x="671" y="291"/>
                      <a:pt x="672" y="290"/>
                    </a:cubicBezTo>
                    <a:cubicBezTo>
                      <a:pt x="672" y="289"/>
                      <a:pt x="672" y="289"/>
                      <a:pt x="672" y="289"/>
                    </a:cubicBezTo>
                    <a:cubicBezTo>
                      <a:pt x="685" y="289"/>
                      <a:pt x="685" y="289"/>
                      <a:pt x="685" y="289"/>
                    </a:cubicBezTo>
                    <a:cubicBezTo>
                      <a:pt x="687" y="289"/>
                      <a:pt x="687" y="289"/>
                      <a:pt x="687" y="289"/>
                    </a:cubicBezTo>
                    <a:cubicBezTo>
                      <a:pt x="688" y="291"/>
                      <a:pt x="688" y="291"/>
                      <a:pt x="688" y="291"/>
                    </a:cubicBezTo>
                    <a:cubicBezTo>
                      <a:pt x="689" y="292"/>
                      <a:pt x="690" y="294"/>
                      <a:pt x="691" y="294"/>
                    </a:cubicBezTo>
                    <a:cubicBezTo>
                      <a:pt x="693" y="294"/>
                      <a:pt x="693" y="294"/>
                      <a:pt x="693" y="294"/>
                    </a:cubicBezTo>
                    <a:cubicBezTo>
                      <a:pt x="694" y="297"/>
                      <a:pt x="694" y="297"/>
                      <a:pt x="694" y="297"/>
                    </a:cubicBezTo>
                    <a:cubicBezTo>
                      <a:pt x="697" y="297"/>
                      <a:pt x="697" y="297"/>
                      <a:pt x="697" y="297"/>
                    </a:cubicBezTo>
                    <a:cubicBezTo>
                      <a:pt x="697" y="297"/>
                      <a:pt x="696" y="299"/>
                      <a:pt x="697" y="299"/>
                    </a:cubicBezTo>
                    <a:cubicBezTo>
                      <a:pt x="704" y="302"/>
                      <a:pt x="709" y="286"/>
                      <a:pt x="717" y="289"/>
                    </a:cubicBezTo>
                    <a:cubicBezTo>
                      <a:pt x="720" y="290"/>
                      <a:pt x="720" y="302"/>
                      <a:pt x="724" y="292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4" y="291"/>
                      <a:pt x="724" y="291"/>
                      <a:pt x="724" y="291"/>
                    </a:cubicBezTo>
                    <a:cubicBezTo>
                      <a:pt x="726" y="292"/>
                      <a:pt x="727" y="293"/>
                      <a:pt x="728" y="294"/>
                    </a:cubicBezTo>
                    <a:cubicBezTo>
                      <a:pt x="731" y="296"/>
                      <a:pt x="733" y="294"/>
                      <a:pt x="735" y="292"/>
                    </a:cubicBezTo>
                    <a:cubicBezTo>
                      <a:pt x="740" y="283"/>
                      <a:pt x="740" y="283"/>
                      <a:pt x="740" y="283"/>
                    </a:cubicBezTo>
                    <a:cubicBezTo>
                      <a:pt x="742" y="282"/>
                      <a:pt x="742" y="282"/>
                      <a:pt x="742" y="282"/>
                    </a:cubicBezTo>
                    <a:cubicBezTo>
                      <a:pt x="743" y="283"/>
                      <a:pt x="743" y="283"/>
                      <a:pt x="743" y="283"/>
                    </a:cubicBezTo>
                    <a:cubicBezTo>
                      <a:pt x="748" y="292"/>
                      <a:pt x="748" y="292"/>
                      <a:pt x="748" y="292"/>
                    </a:cubicBezTo>
                    <a:cubicBezTo>
                      <a:pt x="750" y="294"/>
                      <a:pt x="753" y="296"/>
                      <a:pt x="755" y="294"/>
                    </a:cubicBezTo>
                    <a:cubicBezTo>
                      <a:pt x="757" y="293"/>
                      <a:pt x="758" y="292"/>
                      <a:pt x="759" y="291"/>
                    </a:cubicBezTo>
                    <a:cubicBezTo>
                      <a:pt x="759" y="291"/>
                      <a:pt x="759" y="291"/>
                      <a:pt x="759" y="291"/>
                    </a:cubicBezTo>
                    <a:cubicBezTo>
                      <a:pt x="759" y="292"/>
                      <a:pt x="759" y="292"/>
                      <a:pt x="759" y="292"/>
                    </a:cubicBezTo>
                    <a:cubicBezTo>
                      <a:pt x="763" y="302"/>
                      <a:pt x="763" y="290"/>
                      <a:pt x="767" y="289"/>
                    </a:cubicBezTo>
                    <a:cubicBezTo>
                      <a:pt x="775" y="286"/>
                      <a:pt x="779" y="302"/>
                      <a:pt x="786" y="299"/>
                    </a:cubicBezTo>
                    <a:cubicBezTo>
                      <a:pt x="787" y="299"/>
                      <a:pt x="786" y="297"/>
                      <a:pt x="786" y="297"/>
                    </a:cubicBezTo>
                    <a:cubicBezTo>
                      <a:pt x="790" y="297"/>
                      <a:pt x="790" y="297"/>
                      <a:pt x="790" y="297"/>
                    </a:cubicBezTo>
                    <a:cubicBezTo>
                      <a:pt x="790" y="294"/>
                      <a:pt x="790" y="294"/>
                      <a:pt x="790" y="294"/>
                    </a:cubicBezTo>
                    <a:cubicBezTo>
                      <a:pt x="793" y="294"/>
                      <a:pt x="793" y="294"/>
                      <a:pt x="793" y="294"/>
                    </a:cubicBezTo>
                    <a:cubicBezTo>
                      <a:pt x="793" y="294"/>
                      <a:pt x="794" y="292"/>
                      <a:pt x="795" y="291"/>
                    </a:cubicBezTo>
                    <a:cubicBezTo>
                      <a:pt x="796" y="289"/>
                      <a:pt x="796" y="289"/>
                      <a:pt x="796" y="289"/>
                    </a:cubicBezTo>
                    <a:cubicBezTo>
                      <a:pt x="798" y="289"/>
                      <a:pt x="798" y="289"/>
                      <a:pt x="798" y="289"/>
                    </a:cubicBezTo>
                    <a:cubicBezTo>
                      <a:pt x="811" y="289"/>
                      <a:pt x="811" y="289"/>
                      <a:pt x="811" y="289"/>
                    </a:cubicBezTo>
                    <a:cubicBezTo>
                      <a:pt x="812" y="290"/>
                      <a:pt x="812" y="290"/>
                      <a:pt x="812" y="290"/>
                    </a:cubicBezTo>
                    <a:cubicBezTo>
                      <a:pt x="812" y="291"/>
                      <a:pt x="812" y="291"/>
                      <a:pt x="812" y="292"/>
                    </a:cubicBezTo>
                    <a:cubicBezTo>
                      <a:pt x="814" y="296"/>
                      <a:pt x="812" y="301"/>
                      <a:pt x="817" y="294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19" y="291"/>
                      <a:pt x="819" y="291"/>
                      <a:pt x="819" y="291"/>
                    </a:cubicBezTo>
                    <a:cubicBezTo>
                      <a:pt x="823" y="294"/>
                      <a:pt x="825" y="300"/>
                      <a:pt x="830" y="297"/>
                    </a:cubicBezTo>
                    <a:cubicBezTo>
                      <a:pt x="831" y="296"/>
                      <a:pt x="832" y="295"/>
                      <a:pt x="833" y="294"/>
                    </a:cubicBezTo>
                    <a:cubicBezTo>
                      <a:pt x="836" y="293"/>
                      <a:pt x="836" y="290"/>
                      <a:pt x="837" y="288"/>
                    </a:cubicBezTo>
                    <a:cubicBezTo>
                      <a:pt x="837" y="287"/>
                      <a:pt x="837" y="287"/>
                      <a:pt x="837" y="287"/>
                    </a:cubicBezTo>
                    <a:cubicBezTo>
                      <a:pt x="840" y="289"/>
                      <a:pt x="840" y="289"/>
                      <a:pt x="840" y="289"/>
                    </a:cubicBezTo>
                    <a:cubicBezTo>
                      <a:pt x="841" y="290"/>
                      <a:pt x="842" y="289"/>
                      <a:pt x="843" y="289"/>
                    </a:cubicBezTo>
                    <a:cubicBezTo>
                      <a:pt x="844" y="289"/>
                      <a:pt x="844" y="289"/>
                      <a:pt x="844" y="289"/>
                    </a:cubicBezTo>
                    <a:cubicBezTo>
                      <a:pt x="845" y="292"/>
                      <a:pt x="845" y="292"/>
                      <a:pt x="845" y="292"/>
                    </a:cubicBezTo>
                    <a:cubicBezTo>
                      <a:pt x="847" y="296"/>
                      <a:pt x="849" y="302"/>
                      <a:pt x="851" y="299"/>
                    </a:cubicBezTo>
                    <a:cubicBezTo>
                      <a:pt x="853" y="298"/>
                      <a:pt x="854" y="297"/>
                      <a:pt x="855" y="295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5" y="294"/>
                      <a:pt x="855" y="294"/>
                      <a:pt x="855" y="294"/>
                    </a:cubicBezTo>
                    <a:cubicBezTo>
                      <a:pt x="857" y="293"/>
                      <a:pt x="857" y="293"/>
                      <a:pt x="857" y="293"/>
                    </a:cubicBezTo>
                    <a:cubicBezTo>
                      <a:pt x="858" y="294"/>
                      <a:pt x="858" y="294"/>
                      <a:pt x="858" y="294"/>
                    </a:cubicBezTo>
                    <a:cubicBezTo>
                      <a:pt x="858" y="295"/>
                      <a:pt x="858" y="296"/>
                      <a:pt x="859" y="297"/>
                    </a:cubicBezTo>
                    <a:cubicBezTo>
                      <a:pt x="862" y="297"/>
                      <a:pt x="862" y="297"/>
                      <a:pt x="862" y="297"/>
                    </a:cubicBezTo>
                    <a:cubicBezTo>
                      <a:pt x="862" y="297"/>
                      <a:pt x="861" y="299"/>
                      <a:pt x="862" y="299"/>
                    </a:cubicBezTo>
                    <a:cubicBezTo>
                      <a:pt x="868" y="302"/>
                      <a:pt x="872" y="290"/>
                      <a:pt x="879" y="289"/>
                    </a:cubicBezTo>
                    <a:cubicBezTo>
                      <a:pt x="879" y="289"/>
                      <a:pt x="879" y="289"/>
                      <a:pt x="879" y="289"/>
                    </a:cubicBezTo>
                    <a:cubicBezTo>
                      <a:pt x="881" y="290"/>
                      <a:pt x="881" y="290"/>
                      <a:pt x="881" y="290"/>
                    </a:cubicBezTo>
                    <a:cubicBezTo>
                      <a:pt x="883" y="292"/>
                      <a:pt x="883" y="292"/>
                      <a:pt x="883" y="292"/>
                    </a:cubicBezTo>
                    <a:cubicBezTo>
                      <a:pt x="885" y="295"/>
                      <a:pt x="885" y="295"/>
                      <a:pt x="885" y="295"/>
                    </a:cubicBezTo>
                    <a:cubicBezTo>
                      <a:pt x="886" y="297"/>
                      <a:pt x="887" y="297"/>
                      <a:pt x="889" y="292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89" y="291"/>
                      <a:pt x="889" y="291"/>
                      <a:pt x="889" y="291"/>
                    </a:cubicBezTo>
                    <a:cubicBezTo>
                      <a:pt x="890" y="292"/>
                      <a:pt x="892" y="293"/>
                      <a:pt x="893" y="294"/>
                    </a:cubicBezTo>
                    <a:cubicBezTo>
                      <a:pt x="896" y="296"/>
                      <a:pt x="898" y="294"/>
                      <a:pt x="900" y="292"/>
                    </a:cubicBezTo>
                    <a:cubicBezTo>
                      <a:pt x="903" y="287"/>
                      <a:pt x="903" y="287"/>
                      <a:pt x="903" y="287"/>
                    </a:cubicBezTo>
                    <a:cubicBezTo>
                      <a:pt x="905" y="287"/>
                      <a:pt x="905" y="287"/>
                      <a:pt x="905" y="287"/>
                    </a:cubicBezTo>
                    <a:cubicBezTo>
                      <a:pt x="906" y="291"/>
                      <a:pt x="906" y="291"/>
                      <a:pt x="906" y="291"/>
                    </a:cubicBezTo>
                    <a:cubicBezTo>
                      <a:pt x="908" y="296"/>
                      <a:pt x="909" y="299"/>
                      <a:pt x="912" y="294"/>
                    </a:cubicBezTo>
                    <a:cubicBezTo>
                      <a:pt x="913" y="293"/>
                      <a:pt x="913" y="293"/>
                      <a:pt x="913" y="293"/>
                    </a:cubicBezTo>
                    <a:cubicBezTo>
                      <a:pt x="916" y="296"/>
                      <a:pt x="916" y="296"/>
                      <a:pt x="916" y="296"/>
                    </a:cubicBezTo>
                    <a:cubicBezTo>
                      <a:pt x="918" y="300"/>
                      <a:pt x="921" y="303"/>
                      <a:pt x="923" y="304"/>
                    </a:cubicBezTo>
                    <a:cubicBezTo>
                      <a:pt x="924" y="304"/>
                      <a:pt x="924" y="304"/>
                      <a:pt x="924" y="304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4" y="288"/>
                      <a:pt x="924" y="288"/>
                      <a:pt x="924" y="288"/>
                    </a:cubicBezTo>
                    <a:cubicBezTo>
                      <a:pt x="926" y="287"/>
                      <a:pt x="926" y="287"/>
                      <a:pt x="926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4" y="287"/>
                      <a:pt x="934" y="287"/>
                      <a:pt x="934" y="287"/>
                    </a:cubicBezTo>
                    <a:cubicBezTo>
                      <a:pt x="937" y="288"/>
                      <a:pt x="937" y="288"/>
                      <a:pt x="937" y="288"/>
                    </a:cubicBezTo>
                    <a:cubicBezTo>
                      <a:pt x="937" y="287"/>
                      <a:pt x="937" y="287"/>
                      <a:pt x="937" y="287"/>
                    </a:cubicBezTo>
                    <a:cubicBezTo>
                      <a:pt x="990" y="288"/>
                      <a:pt x="990" y="288"/>
                      <a:pt x="990" y="288"/>
                    </a:cubicBezTo>
                    <a:cubicBezTo>
                      <a:pt x="1013" y="288"/>
                      <a:pt x="1016" y="272"/>
                      <a:pt x="989" y="272"/>
                    </a:cubicBezTo>
                    <a:cubicBezTo>
                      <a:pt x="981" y="272"/>
                      <a:pt x="948" y="289"/>
                      <a:pt x="946" y="264"/>
                    </a:cubicBezTo>
                    <a:cubicBezTo>
                      <a:pt x="943" y="240"/>
                      <a:pt x="989" y="260"/>
                      <a:pt x="987" y="235"/>
                    </a:cubicBezTo>
                    <a:cubicBezTo>
                      <a:pt x="985" y="220"/>
                      <a:pt x="964" y="246"/>
                      <a:pt x="959" y="232"/>
                    </a:cubicBezTo>
                    <a:cubicBezTo>
                      <a:pt x="957" y="227"/>
                      <a:pt x="961" y="215"/>
                      <a:pt x="964" y="214"/>
                    </a:cubicBezTo>
                    <a:cubicBezTo>
                      <a:pt x="981" y="203"/>
                      <a:pt x="1020" y="221"/>
                      <a:pt x="1020" y="188"/>
                    </a:cubicBezTo>
                    <a:cubicBezTo>
                      <a:pt x="1021" y="155"/>
                      <a:pt x="958" y="179"/>
                      <a:pt x="964" y="160"/>
                    </a:cubicBezTo>
                    <a:cubicBezTo>
                      <a:pt x="967" y="147"/>
                      <a:pt x="997" y="151"/>
                      <a:pt x="997" y="144"/>
                    </a:cubicBezTo>
                    <a:cubicBezTo>
                      <a:pt x="997" y="138"/>
                      <a:pt x="977" y="146"/>
                      <a:pt x="977" y="135"/>
                    </a:cubicBezTo>
                    <a:cubicBezTo>
                      <a:pt x="978" y="101"/>
                      <a:pt x="1035" y="146"/>
                      <a:pt x="1036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Freeform 7">
                <a:extLst>
                  <a:ext uri="{FF2B5EF4-FFF2-40B4-BE49-F238E27FC236}">
                    <a16:creationId xmlns:a16="http://schemas.microsoft.com/office/drawing/2014/main" id="{0CFB9050-9E74-4A55-A51F-A33C9EB477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6397" y="3579846"/>
                <a:ext cx="7058090" cy="1076325"/>
              </a:xfrm>
              <a:custGeom>
                <a:avLst/>
                <a:gdLst>
                  <a:gd name="T0" fmla="*/ 63 w 1020"/>
                  <a:gd name="T1" fmla="*/ 121 h 286"/>
                  <a:gd name="T2" fmla="*/ 96 w 1020"/>
                  <a:gd name="T3" fmla="*/ 248 h 286"/>
                  <a:gd name="T4" fmla="*/ 119 w 1020"/>
                  <a:gd name="T5" fmla="*/ 271 h 286"/>
                  <a:gd name="T6" fmla="*/ 152 w 1020"/>
                  <a:gd name="T7" fmla="*/ 277 h 286"/>
                  <a:gd name="T8" fmla="*/ 188 w 1020"/>
                  <a:gd name="T9" fmla="*/ 279 h 286"/>
                  <a:gd name="T10" fmla="*/ 219 w 1020"/>
                  <a:gd name="T11" fmla="*/ 268 h 286"/>
                  <a:gd name="T12" fmla="*/ 234 w 1020"/>
                  <a:gd name="T13" fmla="*/ 262 h 286"/>
                  <a:gd name="T14" fmla="*/ 286 w 1020"/>
                  <a:gd name="T15" fmla="*/ 272 h 286"/>
                  <a:gd name="T16" fmla="*/ 308 w 1020"/>
                  <a:gd name="T17" fmla="*/ 272 h 286"/>
                  <a:gd name="T18" fmla="*/ 333 w 1020"/>
                  <a:gd name="T19" fmla="*/ 272 h 286"/>
                  <a:gd name="T20" fmla="*/ 367 w 1020"/>
                  <a:gd name="T21" fmla="*/ 276 h 286"/>
                  <a:gd name="T22" fmla="*/ 396 w 1020"/>
                  <a:gd name="T23" fmla="*/ 276 h 286"/>
                  <a:gd name="T24" fmla="*/ 414 w 1020"/>
                  <a:gd name="T25" fmla="*/ 272 h 286"/>
                  <a:gd name="T26" fmla="*/ 425 w 1020"/>
                  <a:gd name="T27" fmla="*/ 280 h 286"/>
                  <a:gd name="T28" fmla="*/ 440 w 1020"/>
                  <a:gd name="T29" fmla="*/ 274 h 286"/>
                  <a:gd name="T30" fmla="*/ 457 w 1020"/>
                  <a:gd name="T31" fmla="*/ 273 h 286"/>
                  <a:gd name="T32" fmla="*/ 475 w 1020"/>
                  <a:gd name="T33" fmla="*/ 274 h 286"/>
                  <a:gd name="T34" fmla="*/ 489 w 1020"/>
                  <a:gd name="T35" fmla="*/ 276 h 286"/>
                  <a:gd name="T36" fmla="*/ 508 w 1020"/>
                  <a:gd name="T37" fmla="*/ 273 h 286"/>
                  <a:gd name="T38" fmla="*/ 526 w 1020"/>
                  <a:gd name="T39" fmla="*/ 275 h 286"/>
                  <a:gd name="T40" fmla="*/ 544 w 1020"/>
                  <a:gd name="T41" fmla="*/ 274 h 286"/>
                  <a:gd name="T42" fmla="*/ 572 w 1020"/>
                  <a:gd name="T43" fmla="*/ 274 h 286"/>
                  <a:gd name="T44" fmla="*/ 599 w 1020"/>
                  <a:gd name="T45" fmla="*/ 279 h 286"/>
                  <a:gd name="T46" fmla="*/ 616 w 1020"/>
                  <a:gd name="T47" fmla="*/ 277 h 286"/>
                  <a:gd name="T48" fmla="*/ 635 w 1020"/>
                  <a:gd name="T49" fmla="*/ 280 h 286"/>
                  <a:gd name="T50" fmla="*/ 714 w 1020"/>
                  <a:gd name="T51" fmla="*/ 282 h 286"/>
                  <a:gd name="T52" fmla="*/ 783 w 1020"/>
                  <a:gd name="T53" fmla="*/ 267 h 286"/>
                  <a:gd name="T54" fmla="*/ 827 w 1020"/>
                  <a:gd name="T55" fmla="*/ 275 h 286"/>
                  <a:gd name="T56" fmla="*/ 854 w 1020"/>
                  <a:gd name="T57" fmla="*/ 277 h 286"/>
                  <a:gd name="T58" fmla="*/ 890 w 1020"/>
                  <a:gd name="T59" fmla="*/ 275 h 286"/>
                  <a:gd name="T60" fmla="*/ 989 w 1020"/>
                  <a:gd name="T61" fmla="*/ 231 h 286"/>
                  <a:gd name="T62" fmla="*/ 943 w 1020"/>
                  <a:gd name="T63" fmla="*/ 86 h 286"/>
                  <a:gd name="T64" fmla="*/ 915 w 1020"/>
                  <a:gd name="T65" fmla="*/ 13 h 286"/>
                  <a:gd name="T66" fmla="*/ 885 w 1020"/>
                  <a:gd name="T67" fmla="*/ 18 h 286"/>
                  <a:gd name="T68" fmla="*/ 856 w 1020"/>
                  <a:gd name="T69" fmla="*/ 13 h 286"/>
                  <a:gd name="T70" fmla="*/ 804 w 1020"/>
                  <a:gd name="T71" fmla="*/ 22 h 286"/>
                  <a:gd name="T72" fmla="*/ 789 w 1020"/>
                  <a:gd name="T73" fmla="*/ 16 h 286"/>
                  <a:gd name="T74" fmla="*/ 759 w 1020"/>
                  <a:gd name="T75" fmla="*/ 5 h 286"/>
                  <a:gd name="T76" fmla="*/ 722 w 1020"/>
                  <a:gd name="T77" fmla="*/ 8 h 286"/>
                  <a:gd name="T78" fmla="*/ 693 w 1020"/>
                  <a:gd name="T79" fmla="*/ 13 h 286"/>
                  <a:gd name="T80" fmla="*/ 665 w 1020"/>
                  <a:gd name="T81" fmla="*/ 8 h 286"/>
                  <a:gd name="T82" fmla="*/ 643 w 1020"/>
                  <a:gd name="T83" fmla="*/ 8 h 286"/>
                  <a:gd name="T84" fmla="*/ 614 w 1020"/>
                  <a:gd name="T85" fmla="*/ 5 h 286"/>
                  <a:gd name="T86" fmla="*/ 601 w 1020"/>
                  <a:gd name="T87" fmla="*/ 12 h 286"/>
                  <a:gd name="T88" fmla="*/ 585 w 1020"/>
                  <a:gd name="T89" fmla="*/ 3 h 286"/>
                  <a:gd name="T90" fmla="*/ 572 w 1020"/>
                  <a:gd name="T91" fmla="*/ 13 h 286"/>
                  <a:gd name="T92" fmla="*/ 549 w 1020"/>
                  <a:gd name="T93" fmla="*/ 12 h 286"/>
                  <a:gd name="T94" fmla="*/ 540 w 1020"/>
                  <a:gd name="T95" fmla="*/ 10 h 286"/>
                  <a:gd name="T96" fmla="*/ 527 w 1020"/>
                  <a:gd name="T97" fmla="*/ 12 h 286"/>
                  <a:gd name="T98" fmla="*/ 506 w 1020"/>
                  <a:gd name="T99" fmla="*/ 3 h 286"/>
                  <a:gd name="T100" fmla="*/ 485 w 1020"/>
                  <a:gd name="T101" fmla="*/ 13 h 286"/>
                  <a:gd name="T102" fmla="*/ 463 w 1020"/>
                  <a:gd name="T103" fmla="*/ 12 h 286"/>
                  <a:gd name="T104" fmla="*/ 436 w 1020"/>
                  <a:gd name="T105" fmla="*/ 12 h 286"/>
                  <a:gd name="T106" fmla="*/ 415 w 1020"/>
                  <a:gd name="T107" fmla="*/ 8 h 286"/>
                  <a:gd name="T108" fmla="*/ 395 w 1020"/>
                  <a:gd name="T109" fmla="*/ 7 h 286"/>
                  <a:gd name="T110" fmla="*/ 344 w 1020"/>
                  <a:gd name="T111" fmla="*/ 3 h 286"/>
                  <a:gd name="T112" fmla="*/ 257 w 1020"/>
                  <a:gd name="T113" fmla="*/ 10 h 286"/>
                  <a:gd name="T114" fmla="*/ 213 w 1020"/>
                  <a:gd name="T115" fmla="*/ 17 h 286"/>
                  <a:gd name="T116" fmla="*/ 170 w 1020"/>
                  <a:gd name="T117" fmla="*/ 11 h 286"/>
                  <a:gd name="T118" fmla="*/ 141 w 1020"/>
                  <a:gd name="T119" fmla="*/ 15 h 286"/>
                  <a:gd name="T120" fmla="*/ 57 w 1020"/>
                  <a:gd name="T121" fmla="*/ 3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20" h="286">
                    <a:moveTo>
                      <a:pt x="47" y="2"/>
                    </a:moveTo>
                    <a:cubicBezTo>
                      <a:pt x="35" y="2"/>
                      <a:pt x="21" y="4"/>
                      <a:pt x="21" y="18"/>
                    </a:cubicBezTo>
                    <a:cubicBezTo>
                      <a:pt x="21" y="37"/>
                      <a:pt x="51" y="20"/>
                      <a:pt x="55" y="34"/>
                    </a:cubicBezTo>
                    <a:cubicBezTo>
                      <a:pt x="59" y="47"/>
                      <a:pt x="20" y="43"/>
                      <a:pt x="31" y="53"/>
                    </a:cubicBezTo>
                    <a:cubicBezTo>
                      <a:pt x="34" y="56"/>
                      <a:pt x="73" y="66"/>
                      <a:pt x="58" y="72"/>
                    </a:cubicBezTo>
                    <a:cubicBezTo>
                      <a:pt x="48" y="76"/>
                      <a:pt x="0" y="68"/>
                      <a:pt x="1" y="99"/>
                    </a:cubicBezTo>
                    <a:cubicBezTo>
                      <a:pt x="2" y="132"/>
                      <a:pt x="62" y="88"/>
                      <a:pt x="63" y="121"/>
                    </a:cubicBezTo>
                    <a:cubicBezTo>
                      <a:pt x="63" y="132"/>
                      <a:pt x="43" y="125"/>
                      <a:pt x="43" y="131"/>
                    </a:cubicBezTo>
                    <a:cubicBezTo>
                      <a:pt x="43" y="137"/>
                      <a:pt x="73" y="133"/>
                      <a:pt x="77" y="146"/>
                    </a:cubicBezTo>
                    <a:cubicBezTo>
                      <a:pt x="83" y="165"/>
                      <a:pt x="17" y="141"/>
                      <a:pt x="17" y="174"/>
                    </a:cubicBezTo>
                    <a:cubicBezTo>
                      <a:pt x="18" y="206"/>
                      <a:pt x="59" y="188"/>
                      <a:pt x="77" y="199"/>
                    </a:cubicBezTo>
                    <a:cubicBezTo>
                      <a:pt x="80" y="200"/>
                      <a:pt x="85" y="211"/>
                      <a:pt x="82" y="217"/>
                    </a:cubicBezTo>
                    <a:cubicBezTo>
                      <a:pt x="77" y="230"/>
                      <a:pt x="55" y="205"/>
                      <a:pt x="53" y="220"/>
                    </a:cubicBezTo>
                    <a:cubicBezTo>
                      <a:pt x="50" y="244"/>
                      <a:pt x="99" y="224"/>
                      <a:pt x="96" y="248"/>
                    </a:cubicBezTo>
                    <a:cubicBezTo>
                      <a:pt x="94" y="272"/>
                      <a:pt x="59" y="256"/>
                      <a:pt x="50" y="256"/>
                    </a:cubicBezTo>
                    <a:cubicBezTo>
                      <a:pt x="22" y="256"/>
                      <a:pt x="25" y="271"/>
                      <a:pt x="49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6" y="271"/>
                      <a:pt x="106" y="271"/>
                      <a:pt x="106" y="271"/>
                    </a:cubicBezTo>
                    <a:cubicBezTo>
                      <a:pt x="107" y="271"/>
                      <a:pt x="107" y="271"/>
                      <a:pt x="107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19" y="271"/>
                      <a:pt x="119" y="271"/>
                      <a:pt x="119" y="271"/>
                    </a:cubicBezTo>
                    <a:cubicBezTo>
                      <a:pt x="121" y="271"/>
                      <a:pt x="121" y="271"/>
                      <a:pt x="121" y="271"/>
                    </a:cubicBezTo>
                    <a:cubicBezTo>
                      <a:pt x="122" y="272"/>
                      <a:pt x="122" y="272"/>
                      <a:pt x="122" y="272"/>
                    </a:cubicBezTo>
                    <a:cubicBezTo>
                      <a:pt x="128" y="273"/>
                      <a:pt x="131" y="270"/>
                      <a:pt x="135" y="267"/>
                    </a:cubicBezTo>
                    <a:cubicBezTo>
                      <a:pt x="138" y="265"/>
                      <a:pt x="138" y="265"/>
                      <a:pt x="138" y="265"/>
                    </a:cubicBezTo>
                    <a:cubicBezTo>
                      <a:pt x="139" y="266"/>
                      <a:pt x="139" y="266"/>
                      <a:pt x="139" y="266"/>
                    </a:cubicBezTo>
                    <a:cubicBezTo>
                      <a:pt x="142" y="271"/>
                      <a:pt x="147" y="279"/>
                      <a:pt x="152" y="277"/>
                    </a:cubicBezTo>
                    <a:cubicBezTo>
                      <a:pt x="154" y="276"/>
                      <a:pt x="155" y="275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56" y="274"/>
                      <a:pt x="156" y="274"/>
                      <a:pt x="156" y="274"/>
                    </a:cubicBezTo>
                    <a:cubicBezTo>
                      <a:pt x="160" y="285"/>
                      <a:pt x="161" y="273"/>
                      <a:pt x="164" y="272"/>
                    </a:cubicBezTo>
                    <a:cubicBezTo>
                      <a:pt x="173" y="269"/>
                      <a:pt x="177" y="284"/>
                      <a:pt x="185" y="282"/>
                    </a:cubicBezTo>
                    <a:cubicBezTo>
                      <a:pt x="185" y="279"/>
                      <a:pt x="185" y="279"/>
                      <a:pt x="185" y="279"/>
                    </a:cubicBezTo>
                    <a:cubicBezTo>
                      <a:pt x="188" y="279"/>
                      <a:pt x="188" y="279"/>
                      <a:pt x="188" y="279"/>
                    </a:cubicBezTo>
                    <a:cubicBezTo>
                      <a:pt x="189" y="278"/>
                      <a:pt x="189" y="275"/>
                      <a:pt x="190" y="274"/>
                    </a:cubicBezTo>
                    <a:cubicBezTo>
                      <a:pt x="196" y="269"/>
                      <a:pt x="200" y="270"/>
                      <a:pt x="206" y="267"/>
                    </a:cubicBezTo>
                    <a:cubicBezTo>
                      <a:pt x="208" y="266"/>
                      <a:pt x="207" y="263"/>
                      <a:pt x="209" y="262"/>
                    </a:cubicBezTo>
                    <a:cubicBezTo>
                      <a:pt x="210" y="262"/>
                      <a:pt x="215" y="261"/>
                      <a:pt x="216" y="262"/>
                    </a:cubicBezTo>
                    <a:cubicBezTo>
                      <a:pt x="217" y="264"/>
                      <a:pt x="217" y="264"/>
                      <a:pt x="217" y="264"/>
                    </a:cubicBezTo>
                    <a:cubicBezTo>
                      <a:pt x="218" y="265"/>
                      <a:pt x="218" y="265"/>
                      <a:pt x="218" y="265"/>
                    </a:cubicBezTo>
                    <a:cubicBezTo>
                      <a:pt x="219" y="268"/>
                      <a:pt x="219" y="268"/>
                      <a:pt x="219" y="268"/>
                    </a:cubicBezTo>
                    <a:cubicBezTo>
                      <a:pt x="220" y="271"/>
                      <a:pt x="221" y="273"/>
                      <a:pt x="224" y="274"/>
                    </a:cubicBezTo>
                    <a:cubicBezTo>
                      <a:pt x="225" y="274"/>
                      <a:pt x="225" y="274"/>
                      <a:pt x="225" y="274"/>
                    </a:cubicBezTo>
                    <a:cubicBezTo>
                      <a:pt x="226" y="274"/>
                      <a:pt x="226" y="274"/>
                      <a:pt x="226" y="274"/>
                    </a:cubicBezTo>
                    <a:cubicBezTo>
                      <a:pt x="229" y="273"/>
                      <a:pt x="230" y="271"/>
                      <a:pt x="231" y="268"/>
                    </a:cubicBezTo>
                    <a:cubicBezTo>
                      <a:pt x="232" y="265"/>
                      <a:pt x="232" y="265"/>
                      <a:pt x="232" y="265"/>
                    </a:cubicBezTo>
                    <a:cubicBezTo>
                      <a:pt x="232" y="264"/>
                      <a:pt x="232" y="264"/>
                      <a:pt x="232" y="264"/>
                    </a:cubicBezTo>
                    <a:cubicBezTo>
                      <a:pt x="234" y="262"/>
                      <a:pt x="234" y="262"/>
                      <a:pt x="234" y="262"/>
                    </a:cubicBezTo>
                    <a:cubicBezTo>
                      <a:pt x="235" y="261"/>
                      <a:pt x="240" y="262"/>
                      <a:pt x="241" y="262"/>
                    </a:cubicBezTo>
                    <a:cubicBezTo>
                      <a:pt x="243" y="263"/>
                      <a:pt x="242" y="266"/>
                      <a:pt x="244" y="267"/>
                    </a:cubicBezTo>
                    <a:cubicBezTo>
                      <a:pt x="250" y="270"/>
                      <a:pt x="254" y="269"/>
                      <a:pt x="260" y="274"/>
                    </a:cubicBezTo>
                    <a:cubicBezTo>
                      <a:pt x="261" y="275"/>
                      <a:pt x="261" y="278"/>
                      <a:pt x="261" y="279"/>
                    </a:cubicBezTo>
                    <a:cubicBezTo>
                      <a:pt x="265" y="279"/>
                      <a:pt x="265" y="279"/>
                      <a:pt x="265" y="279"/>
                    </a:cubicBezTo>
                    <a:cubicBezTo>
                      <a:pt x="265" y="282"/>
                      <a:pt x="265" y="282"/>
                      <a:pt x="265" y="282"/>
                    </a:cubicBezTo>
                    <a:cubicBezTo>
                      <a:pt x="273" y="284"/>
                      <a:pt x="277" y="269"/>
                      <a:pt x="286" y="272"/>
                    </a:cubicBezTo>
                    <a:cubicBezTo>
                      <a:pt x="289" y="273"/>
                      <a:pt x="290" y="285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4" y="274"/>
                      <a:pt x="294" y="274"/>
                      <a:pt x="294" y="274"/>
                    </a:cubicBezTo>
                    <a:cubicBezTo>
                      <a:pt x="295" y="275"/>
                      <a:pt x="296" y="276"/>
                      <a:pt x="298" y="277"/>
                    </a:cubicBezTo>
                    <a:cubicBezTo>
                      <a:pt x="300" y="278"/>
                      <a:pt x="303" y="277"/>
                      <a:pt x="305" y="274"/>
                    </a:cubicBezTo>
                    <a:cubicBezTo>
                      <a:pt x="307" y="272"/>
                      <a:pt x="307" y="272"/>
                      <a:pt x="307" y="272"/>
                    </a:cubicBezTo>
                    <a:cubicBezTo>
                      <a:pt x="308" y="272"/>
                      <a:pt x="308" y="272"/>
                      <a:pt x="308" y="272"/>
                    </a:cubicBezTo>
                    <a:cubicBezTo>
                      <a:pt x="309" y="273"/>
                      <a:pt x="310" y="276"/>
                      <a:pt x="312" y="277"/>
                    </a:cubicBezTo>
                    <a:cubicBezTo>
                      <a:pt x="318" y="279"/>
                      <a:pt x="321" y="276"/>
                      <a:pt x="324" y="273"/>
                    </a:cubicBezTo>
                    <a:cubicBezTo>
                      <a:pt x="325" y="272"/>
                      <a:pt x="325" y="272"/>
                      <a:pt x="325" y="272"/>
                    </a:cubicBezTo>
                    <a:cubicBezTo>
                      <a:pt x="327" y="272"/>
                      <a:pt x="327" y="272"/>
                      <a:pt x="327" y="272"/>
                    </a:cubicBezTo>
                    <a:cubicBezTo>
                      <a:pt x="329" y="271"/>
                      <a:pt x="329" y="271"/>
                      <a:pt x="329" y="271"/>
                    </a:cubicBezTo>
                    <a:cubicBezTo>
                      <a:pt x="332" y="271"/>
                      <a:pt x="332" y="271"/>
                      <a:pt x="332" y="271"/>
                    </a:cubicBezTo>
                    <a:cubicBezTo>
                      <a:pt x="333" y="272"/>
                      <a:pt x="333" y="272"/>
                      <a:pt x="333" y="272"/>
                    </a:cubicBezTo>
                    <a:cubicBezTo>
                      <a:pt x="335" y="274"/>
                      <a:pt x="340" y="279"/>
                      <a:pt x="341" y="280"/>
                    </a:cubicBezTo>
                    <a:cubicBezTo>
                      <a:pt x="344" y="281"/>
                      <a:pt x="347" y="280"/>
                      <a:pt x="349" y="279"/>
                    </a:cubicBezTo>
                    <a:cubicBezTo>
                      <a:pt x="354" y="276"/>
                      <a:pt x="354" y="276"/>
                      <a:pt x="354" y="276"/>
                    </a:cubicBezTo>
                    <a:cubicBezTo>
                      <a:pt x="355" y="277"/>
                      <a:pt x="355" y="277"/>
                      <a:pt x="355" y="277"/>
                    </a:cubicBezTo>
                    <a:cubicBezTo>
                      <a:pt x="357" y="278"/>
                      <a:pt x="360" y="278"/>
                      <a:pt x="363" y="277"/>
                    </a:cubicBezTo>
                    <a:cubicBezTo>
                      <a:pt x="366" y="277"/>
                      <a:pt x="366" y="277"/>
                      <a:pt x="366" y="277"/>
                    </a:cubicBezTo>
                    <a:cubicBezTo>
                      <a:pt x="366" y="277"/>
                      <a:pt x="367" y="276"/>
                      <a:pt x="367" y="276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68" y="275"/>
                      <a:pt x="368" y="275"/>
                      <a:pt x="368" y="275"/>
                    </a:cubicBezTo>
                    <a:cubicBezTo>
                      <a:pt x="370" y="280"/>
                      <a:pt x="372" y="280"/>
                      <a:pt x="376" y="278"/>
                    </a:cubicBezTo>
                    <a:cubicBezTo>
                      <a:pt x="377" y="277"/>
                      <a:pt x="377" y="277"/>
                      <a:pt x="377" y="277"/>
                    </a:cubicBezTo>
                    <a:cubicBezTo>
                      <a:pt x="381" y="279"/>
                      <a:pt x="381" y="279"/>
                      <a:pt x="381" y="279"/>
                    </a:cubicBezTo>
                    <a:cubicBezTo>
                      <a:pt x="384" y="280"/>
                      <a:pt x="386" y="281"/>
                      <a:pt x="390" y="280"/>
                    </a:cubicBezTo>
                    <a:cubicBezTo>
                      <a:pt x="392" y="279"/>
                      <a:pt x="394" y="277"/>
                      <a:pt x="396" y="276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6" y="275"/>
                      <a:pt x="396" y="275"/>
                      <a:pt x="396" y="275"/>
                    </a:cubicBezTo>
                    <a:cubicBezTo>
                      <a:pt x="399" y="279"/>
                      <a:pt x="399" y="279"/>
                      <a:pt x="399" y="279"/>
                    </a:cubicBezTo>
                    <a:cubicBezTo>
                      <a:pt x="401" y="280"/>
                      <a:pt x="403" y="281"/>
                      <a:pt x="406" y="279"/>
                    </a:cubicBezTo>
                    <a:cubicBezTo>
                      <a:pt x="408" y="278"/>
                      <a:pt x="408" y="278"/>
                      <a:pt x="408" y="278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1" y="279"/>
                      <a:pt x="412" y="273"/>
                      <a:pt x="414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6" y="272"/>
                      <a:pt x="416" y="272"/>
                      <a:pt x="416" y="272"/>
                    </a:cubicBezTo>
                    <a:cubicBezTo>
                      <a:pt x="418" y="272"/>
                      <a:pt x="418" y="272"/>
                      <a:pt x="418" y="272"/>
                    </a:cubicBezTo>
                    <a:cubicBezTo>
                      <a:pt x="419" y="272"/>
                      <a:pt x="419" y="272"/>
                      <a:pt x="419" y="272"/>
                    </a:cubicBezTo>
                    <a:cubicBezTo>
                      <a:pt x="419" y="273"/>
                      <a:pt x="420" y="273"/>
                      <a:pt x="421" y="274"/>
                    </a:cubicBezTo>
                    <a:cubicBezTo>
                      <a:pt x="422" y="275"/>
                      <a:pt x="422" y="275"/>
                      <a:pt x="422" y="275"/>
                    </a:cubicBezTo>
                    <a:cubicBezTo>
                      <a:pt x="425" y="280"/>
                      <a:pt x="425" y="280"/>
                      <a:pt x="425" y="280"/>
                    </a:cubicBezTo>
                    <a:cubicBezTo>
                      <a:pt x="426" y="282"/>
                      <a:pt x="427" y="283"/>
                      <a:pt x="428" y="282"/>
                    </a:cubicBezTo>
                    <a:cubicBezTo>
                      <a:pt x="429" y="280"/>
                      <a:pt x="429" y="280"/>
                      <a:pt x="429" y="280"/>
                    </a:cubicBezTo>
                    <a:cubicBezTo>
                      <a:pt x="430" y="281"/>
                      <a:pt x="430" y="281"/>
                      <a:pt x="430" y="281"/>
                    </a:cubicBezTo>
                    <a:cubicBezTo>
                      <a:pt x="431" y="282"/>
                      <a:pt x="433" y="282"/>
                      <a:pt x="435" y="282"/>
                    </a:cubicBezTo>
                    <a:cubicBezTo>
                      <a:pt x="435" y="279"/>
                      <a:pt x="435" y="279"/>
                      <a:pt x="435" y="279"/>
                    </a:cubicBezTo>
                    <a:cubicBezTo>
                      <a:pt x="438" y="279"/>
                      <a:pt x="438" y="279"/>
                      <a:pt x="438" y="279"/>
                    </a:cubicBezTo>
                    <a:cubicBezTo>
                      <a:pt x="439" y="278"/>
                      <a:pt x="439" y="275"/>
                      <a:pt x="440" y="274"/>
                    </a:cubicBezTo>
                    <a:cubicBezTo>
                      <a:pt x="441" y="273"/>
                      <a:pt x="443" y="272"/>
                      <a:pt x="444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6" y="271"/>
                      <a:pt x="446" y="271"/>
                      <a:pt x="446" y="271"/>
                    </a:cubicBezTo>
                    <a:cubicBezTo>
                      <a:pt x="448" y="272"/>
                      <a:pt x="448" y="272"/>
                      <a:pt x="448" y="272"/>
                    </a:cubicBezTo>
                    <a:cubicBezTo>
                      <a:pt x="449" y="273"/>
                      <a:pt x="449" y="273"/>
                      <a:pt x="449" y="273"/>
                    </a:cubicBezTo>
                    <a:cubicBezTo>
                      <a:pt x="449" y="274"/>
                      <a:pt x="450" y="275"/>
                      <a:pt x="451" y="275"/>
                    </a:cubicBezTo>
                    <a:cubicBezTo>
                      <a:pt x="454" y="276"/>
                      <a:pt x="455" y="275"/>
                      <a:pt x="457" y="273"/>
                    </a:cubicBezTo>
                    <a:cubicBezTo>
                      <a:pt x="458" y="272"/>
                      <a:pt x="458" y="272"/>
                      <a:pt x="458" y="272"/>
                    </a:cubicBezTo>
                    <a:cubicBezTo>
                      <a:pt x="459" y="272"/>
                      <a:pt x="459" y="272"/>
                      <a:pt x="459" y="272"/>
                    </a:cubicBezTo>
                    <a:cubicBezTo>
                      <a:pt x="461" y="274"/>
                      <a:pt x="463" y="275"/>
                      <a:pt x="466" y="274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2" y="272"/>
                      <a:pt x="472" y="272"/>
                      <a:pt x="472" y="272"/>
                    </a:cubicBezTo>
                    <a:cubicBezTo>
                      <a:pt x="474" y="274"/>
                      <a:pt x="474" y="274"/>
                      <a:pt x="474" y="274"/>
                    </a:cubicBezTo>
                    <a:cubicBezTo>
                      <a:pt x="475" y="274"/>
                      <a:pt x="475" y="274"/>
                      <a:pt x="475" y="274"/>
                    </a:cubicBezTo>
                    <a:cubicBezTo>
                      <a:pt x="476" y="274"/>
                      <a:pt x="476" y="274"/>
                      <a:pt x="476" y="274"/>
                    </a:cubicBezTo>
                    <a:cubicBezTo>
                      <a:pt x="477" y="273"/>
                      <a:pt x="477" y="273"/>
                      <a:pt x="477" y="273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0" y="274"/>
                      <a:pt x="480" y="274"/>
                      <a:pt x="480" y="274"/>
                    </a:cubicBezTo>
                    <a:cubicBezTo>
                      <a:pt x="482" y="276"/>
                      <a:pt x="482" y="276"/>
                      <a:pt x="482" y="276"/>
                    </a:cubicBezTo>
                    <a:cubicBezTo>
                      <a:pt x="483" y="277"/>
                      <a:pt x="485" y="277"/>
                      <a:pt x="486" y="277"/>
                    </a:cubicBezTo>
                    <a:cubicBezTo>
                      <a:pt x="489" y="277"/>
                      <a:pt x="489" y="277"/>
                      <a:pt x="489" y="276"/>
                    </a:cubicBezTo>
                    <a:cubicBezTo>
                      <a:pt x="488" y="274"/>
                      <a:pt x="488" y="274"/>
                      <a:pt x="488" y="274"/>
                    </a:cubicBezTo>
                    <a:cubicBezTo>
                      <a:pt x="490" y="274"/>
                      <a:pt x="490" y="274"/>
                      <a:pt x="490" y="274"/>
                    </a:cubicBezTo>
                    <a:cubicBezTo>
                      <a:pt x="492" y="272"/>
                      <a:pt x="492" y="272"/>
                      <a:pt x="492" y="272"/>
                    </a:cubicBezTo>
                    <a:cubicBezTo>
                      <a:pt x="493" y="272"/>
                      <a:pt x="493" y="272"/>
                      <a:pt x="493" y="272"/>
                    </a:cubicBezTo>
                    <a:cubicBezTo>
                      <a:pt x="495" y="272"/>
                      <a:pt x="497" y="272"/>
                      <a:pt x="498" y="272"/>
                    </a:cubicBezTo>
                    <a:cubicBezTo>
                      <a:pt x="500" y="272"/>
                      <a:pt x="504" y="273"/>
                      <a:pt x="507" y="273"/>
                    </a:cubicBezTo>
                    <a:cubicBezTo>
                      <a:pt x="508" y="273"/>
                      <a:pt x="508" y="273"/>
                      <a:pt x="508" y="273"/>
                    </a:cubicBezTo>
                    <a:cubicBezTo>
                      <a:pt x="510" y="274"/>
                      <a:pt x="510" y="274"/>
                      <a:pt x="510" y="274"/>
                    </a:cubicBezTo>
                    <a:cubicBezTo>
                      <a:pt x="511" y="275"/>
                      <a:pt x="510" y="278"/>
                      <a:pt x="511" y="279"/>
                    </a:cubicBezTo>
                    <a:cubicBezTo>
                      <a:pt x="515" y="279"/>
                      <a:pt x="515" y="279"/>
                      <a:pt x="515" y="279"/>
                    </a:cubicBezTo>
                    <a:cubicBezTo>
                      <a:pt x="515" y="282"/>
                      <a:pt x="515" y="282"/>
                      <a:pt x="515" y="282"/>
                    </a:cubicBezTo>
                    <a:cubicBezTo>
                      <a:pt x="519" y="283"/>
                      <a:pt x="522" y="280"/>
                      <a:pt x="525" y="276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6" y="275"/>
                      <a:pt x="526" y="275"/>
                      <a:pt x="526" y="275"/>
                    </a:cubicBezTo>
                    <a:cubicBezTo>
                      <a:pt x="527" y="275"/>
                      <a:pt x="527" y="275"/>
                      <a:pt x="528" y="275"/>
                    </a:cubicBezTo>
                    <a:cubicBezTo>
                      <a:pt x="530" y="273"/>
                      <a:pt x="530" y="273"/>
                      <a:pt x="530" y="273"/>
                    </a:cubicBezTo>
                    <a:cubicBezTo>
                      <a:pt x="530" y="272"/>
                      <a:pt x="530" y="272"/>
                      <a:pt x="530" y="272"/>
                    </a:cubicBezTo>
                    <a:cubicBezTo>
                      <a:pt x="532" y="271"/>
                      <a:pt x="533" y="271"/>
                      <a:pt x="535" y="272"/>
                    </a:cubicBezTo>
                    <a:cubicBezTo>
                      <a:pt x="539" y="273"/>
                      <a:pt x="539" y="285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4" y="274"/>
                      <a:pt x="544" y="274"/>
                      <a:pt x="544" y="274"/>
                    </a:cubicBezTo>
                    <a:cubicBezTo>
                      <a:pt x="545" y="275"/>
                      <a:pt x="546" y="276"/>
                      <a:pt x="548" y="277"/>
                    </a:cubicBezTo>
                    <a:cubicBezTo>
                      <a:pt x="550" y="278"/>
                      <a:pt x="553" y="277"/>
                      <a:pt x="555" y="274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7" y="272"/>
                      <a:pt x="557" y="272"/>
                      <a:pt x="557" y="272"/>
                    </a:cubicBezTo>
                    <a:cubicBezTo>
                      <a:pt x="559" y="273"/>
                      <a:pt x="559" y="276"/>
                      <a:pt x="562" y="277"/>
                    </a:cubicBezTo>
                    <a:cubicBezTo>
                      <a:pt x="565" y="278"/>
                      <a:pt x="567" y="278"/>
                      <a:pt x="569" y="277"/>
                    </a:cubicBezTo>
                    <a:cubicBezTo>
                      <a:pt x="572" y="274"/>
                      <a:pt x="572" y="274"/>
                      <a:pt x="572" y="274"/>
                    </a:cubicBezTo>
                    <a:cubicBezTo>
                      <a:pt x="574" y="275"/>
                      <a:pt x="574" y="275"/>
                      <a:pt x="574" y="275"/>
                    </a:cubicBezTo>
                    <a:cubicBezTo>
                      <a:pt x="575" y="275"/>
                      <a:pt x="576" y="275"/>
                      <a:pt x="577" y="275"/>
                    </a:cubicBezTo>
                    <a:cubicBezTo>
                      <a:pt x="578" y="274"/>
                      <a:pt x="579" y="274"/>
                      <a:pt x="580" y="274"/>
                    </a:cubicBezTo>
                    <a:cubicBezTo>
                      <a:pt x="584" y="273"/>
                      <a:pt x="584" y="273"/>
                      <a:pt x="584" y="273"/>
                    </a:cubicBezTo>
                    <a:cubicBezTo>
                      <a:pt x="585" y="274"/>
                      <a:pt x="585" y="274"/>
                      <a:pt x="585" y="274"/>
                    </a:cubicBezTo>
                    <a:cubicBezTo>
                      <a:pt x="587" y="276"/>
                      <a:pt x="591" y="279"/>
                      <a:pt x="591" y="280"/>
                    </a:cubicBezTo>
                    <a:cubicBezTo>
                      <a:pt x="594" y="281"/>
                      <a:pt x="596" y="280"/>
                      <a:pt x="599" y="279"/>
                    </a:cubicBezTo>
                    <a:cubicBezTo>
                      <a:pt x="602" y="277"/>
                      <a:pt x="602" y="277"/>
                      <a:pt x="602" y="277"/>
                    </a:cubicBezTo>
                    <a:cubicBezTo>
                      <a:pt x="603" y="277"/>
                      <a:pt x="603" y="277"/>
                      <a:pt x="603" y="277"/>
                    </a:cubicBezTo>
                    <a:cubicBezTo>
                      <a:pt x="603" y="277"/>
                      <a:pt x="604" y="277"/>
                      <a:pt x="604" y="277"/>
                    </a:cubicBezTo>
                    <a:cubicBezTo>
                      <a:pt x="605" y="277"/>
                      <a:pt x="605" y="277"/>
                      <a:pt x="605" y="277"/>
                    </a:cubicBezTo>
                    <a:cubicBezTo>
                      <a:pt x="608" y="278"/>
                      <a:pt x="608" y="278"/>
                      <a:pt x="608" y="278"/>
                    </a:cubicBezTo>
                    <a:cubicBezTo>
                      <a:pt x="610" y="278"/>
                      <a:pt x="611" y="277"/>
                      <a:pt x="613" y="277"/>
                    </a:cubicBezTo>
                    <a:cubicBezTo>
                      <a:pt x="616" y="277"/>
                      <a:pt x="616" y="277"/>
                      <a:pt x="616" y="277"/>
                    </a:cubicBezTo>
                    <a:cubicBezTo>
                      <a:pt x="616" y="277"/>
                      <a:pt x="617" y="276"/>
                      <a:pt x="617" y="276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8" y="275"/>
                      <a:pt x="618" y="275"/>
                      <a:pt x="618" y="275"/>
                    </a:cubicBezTo>
                    <a:cubicBezTo>
                      <a:pt x="619" y="280"/>
                      <a:pt x="622" y="280"/>
                      <a:pt x="626" y="278"/>
                    </a:cubicBezTo>
                    <a:cubicBezTo>
                      <a:pt x="627" y="277"/>
                      <a:pt x="627" y="277"/>
                      <a:pt x="627" y="277"/>
                    </a:cubicBezTo>
                    <a:cubicBezTo>
                      <a:pt x="631" y="279"/>
                      <a:pt x="631" y="279"/>
                      <a:pt x="631" y="279"/>
                    </a:cubicBezTo>
                    <a:cubicBezTo>
                      <a:pt x="632" y="280"/>
                      <a:pt x="634" y="280"/>
                      <a:pt x="635" y="280"/>
                    </a:cubicBezTo>
                    <a:cubicBezTo>
                      <a:pt x="640" y="280"/>
                      <a:pt x="640" y="280"/>
                      <a:pt x="640" y="280"/>
                    </a:cubicBezTo>
                    <a:cubicBezTo>
                      <a:pt x="639" y="280"/>
                      <a:pt x="639" y="280"/>
                      <a:pt x="639" y="280"/>
                    </a:cubicBezTo>
                    <a:cubicBezTo>
                      <a:pt x="675" y="281"/>
                      <a:pt x="675" y="281"/>
                      <a:pt x="675" y="281"/>
                    </a:cubicBezTo>
                    <a:cubicBezTo>
                      <a:pt x="676" y="282"/>
                      <a:pt x="676" y="282"/>
                      <a:pt x="676" y="282"/>
                    </a:cubicBezTo>
                    <a:cubicBezTo>
                      <a:pt x="677" y="282"/>
                      <a:pt x="677" y="282"/>
                      <a:pt x="678" y="282"/>
                    </a:cubicBezTo>
                    <a:cubicBezTo>
                      <a:pt x="679" y="281"/>
                      <a:pt x="679" y="281"/>
                      <a:pt x="679" y="281"/>
                    </a:cubicBezTo>
                    <a:cubicBezTo>
                      <a:pt x="714" y="282"/>
                      <a:pt x="714" y="282"/>
                      <a:pt x="714" y="282"/>
                    </a:cubicBezTo>
                    <a:cubicBezTo>
                      <a:pt x="723" y="282"/>
                      <a:pt x="743" y="285"/>
                      <a:pt x="748" y="273"/>
                    </a:cubicBezTo>
                    <a:cubicBezTo>
                      <a:pt x="748" y="272"/>
                      <a:pt x="748" y="272"/>
                      <a:pt x="748" y="272"/>
                    </a:cubicBezTo>
                    <a:cubicBezTo>
                      <a:pt x="756" y="273"/>
                      <a:pt x="756" y="273"/>
                      <a:pt x="756" y="273"/>
                    </a:cubicBezTo>
                    <a:cubicBezTo>
                      <a:pt x="759" y="273"/>
                      <a:pt x="762" y="274"/>
                      <a:pt x="764" y="275"/>
                    </a:cubicBezTo>
                    <a:cubicBezTo>
                      <a:pt x="767" y="277"/>
                      <a:pt x="771" y="272"/>
                      <a:pt x="773" y="272"/>
                    </a:cubicBezTo>
                    <a:cubicBezTo>
                      <a:pt x="775" y="272"/>
                      <a:pt x="775" y="277"/>
                      <a:pt x="778" y="275"/>
                    </a:cubicBezTo>
                    <a:cubicBezTo>
                      <a:pt x="780" y="273"/>
                      <a:pt x="781" y="269"/>
                      <a:pt x="783" y="267"/>
                    </a:cubicBezTo>
                    <a:cubicBezTo>
                      <a:pt x="789" y="262"/>
                      <a:pt x="790" y="267"/>
                      <a:pt x="794" y="267"/>
                    </a:cubicBezTo>
                    <a:cubicBezTo>
                      <a:pt x="795" y="267"/>
                      <a:pt x="795" y="267"/>
                      <a:pt x="795" y="267"/>
                    </a:cubicBezTo>
                    <a:cubicBezTo>
                      <a:pt x="796" y="267"/>
                      <a:pt x="796" y="267"/>
                      <a:pt x="796" y="267"/>
                    </a:cubicBezTo>
                    <a:cubicBezTo>
                      <a:pt x="801" y="267"/>
                      <a:pt x="802" y="262"/>
                      <a:pt x="808" y="267"/>
                    </a:cubicBezTo>
                    <a:cubicBezTo>
                      <a:pt x="809" y="269"/>
                      <a:pt x="810" y="273"/>
                      <a:pt x="812" y="275"/>
                    </a:cubicBezTo>
                    <a:cubicBezTo>
                      <a:pt x="815" y="277"/>
                      <a:pt x="815" y="272"/>
                      <a:pt x="817" y="272"/>
                    </a:cubicBezTo>
                    <a:cubicBezTo>
                      <a:pt x="820" y="272"/>
                      <a:pt x="823" y="277"/>
                      <a:pt x="827" y="275"/>
                    </a:cubicBezTo>
                    <a:cubicBezTo>
                      <a:pt x="830" y="273"/>
                      <a:pt x="837" y="272"/>
                      <a:pt x="843" y="272"/>
                    </a:cubicBezTo>
                    <a:cubicBezTo>
                      <a:pt x="844" y="272"/>
                      <a:pt x="845" y="272"/>
                      <a:pt x="847" y="272"/>
                    </a:cubicBezTo>
                    <a:cubicBezTo>
                      <a:pt x="849" y="272"/>
                      <a:pt x="849" y="272"/>
                      <a:pt x="849" y="272"/>
                    </a:cubicBezTo>
                    <a:cubicBezTo>
                      <a:pt x="851" y="274"/>
                      <a:pt x="851" y="274"/>
                      <a:pt x="851" y="274"/>
                    </a:cubicBezTo>
                    <a:cubicBezTo>
                      <a:pt x="852" y="274"/>
                      <a:pt x="852" y="274"/>
                      <a:pt x="852" y="274"/>
                    </a:cubicBezTo>
                    <a:cubicBezTo>
                      <a:pt x="852" y="276"/>
                      <a:pt x="852" y="276"/>
                      <a:pt x="852" y="276"/>
                    </a:cubicBezTo>
                    <a:cubicBezTo>
                      <a:pt x="852" y="277"/>
                      <a:pt x="852" y="277"/>
                      <a:pt x="854" y="277"/>
                    </a:cubicBezTo>
                    <a:cubicBezTo>
                      <a:pt x="856" y="277"/>
                      <a:pt x="857" y="277"/>
                      <a:pt x="858" y="276"/>
                    </a:cubicBezTo>
                    <a:cubicBezTo>
                      <a:pt x="860" y="274"/>
                      <a:pt x="860" y="274"/>
                      <a:pt x="860" y="274"/>
                    </a:cubicBezTo>
                    <a:cubicBezTo>
                      <a:pt x="861" y="274"/>
                      <a:pt x="861" y="274"/>
                      <a:pt x="861" y="274"/>
                    </a:cubicBezTo>
                    <a:cubicBezTo>
                      <a:pt x="867" y="273"/>
                      <a:pt x="873" y="270"/>
                      <a:pt x="879" y="270"/>
                    </a:cubicBezTo>
                    <a:cubicBezTo>
                      <a:pt x="882" y="270"/>
                      <a:pt x="882" y="270"/>
                      <a:pt x="882" y="270"/>
                    </a:cubicBezTo>
                    <a:cubicBezTo>
                      <a:pt x="884" y="273"/>
                      <a:pt x="884" y="273"/>
                      <a:pt x="884" y="273"/>
                    </a:cubicBezTo>
                    <a:cubicBezTo>
                      <a:pt x="885" y="275"/>
                      <a:pt x="887" y="276"/>
                      <a:pt x="890" y="275"/>
                    </a:cubicBezTo>
                    <a:cubicBezTo>
                      <a:pt x="890" y="275"/>
                      <a:pt x="890" y="274"/>
                      <a:pt x="891" y="274"/>
                    </a:cubicBezTo>
                    <a:cubicBezTo>
                      <a:pt x="891" y="274"/>
                      <a:pt x="891" y="274"/>
                      <a:pt x="891" y="274"/>
                    </a:cubicBezTo>
                    <a:cubicBezTo>
                      <a:pt x="889" y="280"/>
                      <a:pt x="889" y="280"/>
                      <a:pt x="889" y="280"/>
                    </a:cubicBezTo>
                    <a:cubicBezTo>
                      <a:pt x="914" y="280"/>
                      <a:pt x="939" y="282"/>
                      <a:pt x="964" y="282"/>
                    </a:cubicBezTo>
                    <a:cubicBezTo>
                      <a:pt x="974" y="282"/>
                      <a:pt x="999" y="286"/>
                      <a:pt x="999" y="266"/>
                    </a:cubicBezTo>
                    <a:cubicBezTo>
                      <a:pt x="999" y="248"/>
                      <a:pt x="969" y="265"/>
                      <a:pt x="965" y="250"/>
                    </a:cubicBezTo>
                    <a:cubicBezTo>
                      <a:pt x="961" y="238"/>
                      <a:pt x="1000" y="242"/>
                      <a:pt x="989" y="231"/>
                    </a:cubicBezTo>
                    <a:cubicBezTo>
                      <a:pt x="986" y="229"/>
                      <a:pt x="947" y="219"/>
                      <a:pt x="962" y="213"/>
                    </a:cubicBezTo>
                    <a:cubicBezTo>
                      <a:pt x="972" y="209"/>
                      <a:pt x="1020" y="216"/>
                      <a:pt x="1019" y="185"/>
                    </a:cubicBezTo>
                    <a:cubicBezTo>
                      <a:pt x="1018" y="152"/>
                      <a:pt x="958" y="196"/>
                      <a:pt x="957" y="163"/>
                    </a:cubicBezTo>
                    <a:cubicBezTo>
                      <a:pt x="957" y="152"/>
                      <a:pt x="978" y="160"/>
                      <a:pt x="978" y="154"/>
                    </a:cubicBezTo>
                    <a:cubicBezTo>
                      <a:pt x="978" y="147"/>
                      <a:pt x="947" y="151"/>
                      <a:pt x="943" y="138"/>
                    </a:cubicBezTo>
                    <a:cubicBezTo>
                      <a:pt x="937" y="119"/>
                      <a:pt x="1003" y="143"/>
                      <a:pt x="1003" y="111"/>
                    </a:cubicBezTo>
                    <a:cubicBezTo>
                      <a:pt x="1002" y="78"/>
                      <a:pt x="961" y="97"/>
                      <a:pt x="943" y="86"/>
                    </a:cubicBezTo>
                    <a:cubicBezTo>
                      <a:pt x="940" y="84"/>
                      <a:pt x="936" y="73"/>
                      <a:pt x="938" y="68"/>
                    </a:cubicBezTo>
                    <a:cubicBezTo>
                      <a:pt x="943" y="55"/>
                      <a:pt x="966" y="80"/>
                      <a:pt x="967" y="65"/>
                    </a:cubicBezTo>
                    <a:cubicBezTo>
                      <a:pt x="970" y="40"/>
                      <a:pt x="921" y="60"/>
                      <a:pt x="924" y="36"/>
                    </a:cubicBezTo>
                    <a:cubicBezTo>
                      <a:pt x="926" y="12"/>
                      <a:pt x="962" y="28"/>
                      <a:pt x="970" y="28"/>
                    </a:cubicBezTo>
                    <a:cubicBezTo>
                      <a:pt x="998" y="28"/>
                      <a:pt x="995" y="13"/>
                      <a:pt x="971" y="13"/>
                    </a:cubicBezTo>
                    <a:cubicBezTo>
                      <a:pt x="915" y="14"/>
                      <a:pt x="915" y="14"/>
                      <a:pt x="915" y="14"/>
                    </a:cubicBezTo>
                    <a:cubicBezTo>
                      <a:pt x="915" y="13"/>
                      <a:pt x="915" y="13"/>
                      <a:pt x="915" y="13"/>
                    </a:cubicBezTo>
                    <a:cubicBezTo>
                      <a:pt x="913" y="14"/>
                      <a:pt x="913" y="14"/>
                      <a:pt x="913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1" y="14"/>
                      <a:pt x="901" y="14"/>
                      <a:pt x="901" y="14"/>
                    </a:cubicBezTo>
                    <a:cubicBezTo>
                      <a:pt x="900" y="14"/>
                      <a:pt x="900" y="14"/>
                      <a:pt x="900" y="14"/>
                    </a:cubicBezTo>
                    <a:cubicBezTo>
                      <a:pt x="898" y="13"/>
                      <a:pt x="898" y="13"/>
                      <a:pt x="898" y="13"/>
                    </a:cubicBezTo>
                    <a:cubicBezTo>
                      <a:pt x="893" y="11"/>
                      <a:pt x="889" y="14"/>
                      <a:pt x="885" y="18"/>
                    </a:cubicBezTo>
                    <a:cubicBezTo>
                      <a:pt x="882" y="20"/>
                      <a:pt x="882" y="20"/>
                      <a:pt x="882" y="20"/>
                    </a:cubicBezTo>
                    <a:cubicBezTo>
                      <a:pt x="881" y="19"/>
                      <a:pt x="881" y="19"/>
                      <a:pt x="881" y="19"/>
                    </a:cubicBezTo>
                    <a:cubicBezTo>
                      <a:pt x="878" y="13"/>
                      <a:pt x="873" y="5"/>
                      <a:pt x="868" y="8"/>
                    </a:cubicBezTo>
                    <a:cubicBezTo>
                      <a:pt x="867" y="9"/>
                      <a:pt x="865" y="10"/>
                      <a:pt x="864" y="11"/>
                    </a:cubicBezTo>
                    <a:cubicBezTo>
                      <a:pt x="864" y="11"/>
                      <a:pt x="864" y="11"/>
                      <a:pt x="864" y="11"/>
                    </a:cubicBezTo>
                    <a:cubicBezTo>
                      <a:pt x="864" y="10"/>
                      <a:pt x="864" y="10"/>
                      <a:pt x="864" y="10"/>
                    </a:cubicBezTo>
                    <a:cubicBezTo>
                      <a:pt x="860" y="0"/>
                      <a:pt x="859" y="11"/>
                      <a:pt x="856" y="13"/>
                    </a:cubicBezTo>
                    <a:cubicBezTo>
                      <a:pt x="848" y="16"/>
                      <a:pt x="843" y="0"/>
                      <a:pt x="835" y="3"/>
                    </a:cubicBezTo>
                    <a:cubicBezTo>
                      <a:pt x="835" y="5"/>
                      <a:pt x="835" y="5"/>
                      <a:pt x="835" y="5"/>
                    </a:cubicBezTo>
                    <a:cubicBezTo>
                      <a:pt x="832" y="5"/>
                      <a:pt x="832" y="5"/>
                      <a:pt x="832" y="5"/>
                    </a:cubicBezTo>
                    <a:cubicBezTo>
                      <a:pt x="831" y="7"/>
                      <a:pt x="831" y="9"/>
                      <a:pt x="830" y="10"/>
                    </a:cubicBezTo>
                    <a:cubicBezTo>
                      <a:pt x="824" y="15"/>
                      <a:pt x="820" y="14"/>
                      <a:pt x="814" y="18"/>
                    </a:cubicBezTo>
                    <a:cubicBezTo>
                      <a:pt x="812" y="19"/>
                      <a:pt x="813" y="21"/>
                      <a:pt x="811" y="22"/>
                    </a:cubicBezTo>
                    <a:cubicBezTo>
                      <a:pt x="810" y="23"/>
                      <a:pt x="805" y="23"/>
                      <a:pt x="804" y="22"/>
                    </a:cubicBezTo>
                    <a:cubicBezTo>
                      <a:pt x="803" y="20"/>
                      <a:pt x="803" y="20"/>
                      <a:pt x="803" y="20"/>
                    </a:cubicBezTo>
                    <a:cubicBezTo>
                      <a:pt x="802" y="19"/>
                      <a:pt x="802" y="19"/>
                      <a:pt x="802" y="19"/>
                    </a:cubicBezTo>
                    <a:cubicBezTo>
                      <a:pt x="801" y="16"/>
                      <a:pt x="801" y="16"/>
                      <a:pt x="801" y="16"/>
                    </a:cubicBezTo>
                    <a:cubicBezTo>
                      <a:pt x="800" y="14"/>
                      <a:pt x="799" y="11"/>
                      <a:pt x="796" y="10"/>
                    </a:cubicBezTo>
                    <a:cubicBezTo>
                      <a:pt x="795" y="10"/>
                      <a:pt x="795" y="10"/>
                      <a:pt x="795" y="10"/>
                    </a:cubicBezTo>
                    <a:cubicBezTo>
                      <a:pt x="794" y="10"/>
                      <a:pt x="794" y="10"/>
                      <a:pt x="794" y="10"/>
                    </a:cubicBezTo>
                    <a:cubicBezTo>
                      <a:pt x="792" y="11"/>
                      <a:pt x="790" y="14"/>
                      <a:pt x="789" y="16"/>
                    </a:cubicBezTo>
                    <a:cubicBezTo>
                      <a:pt x="788" y="19"/>
                      <a:pt x="788" y="19"/>
                      <a:pt x="788" y="19"/>
                    </a:cubicBezTo>
                    <a:cubicBezTo>
                      <a:pt x="788" y="20"/>
                      <a:pt x="788" y="20"/>
                      <a:pt x="788" y="20"/>
                    </a:cubicBezTo>
                    <a:cubicBezTo>
                      <a:pt x="786" y="22"/>
                      <a:pt x="786" y="22"/>
                      <a:pt x="786" y="22"/>
                    </a:cubicBezTo>
                    <a:cubicBezTo>
                      <a:pt x="785" y="23"/>
                      <a:pt x="781" y="23"/>
                      <a:pt x="780" y="22"/>
                    </a:cubicBezTo>
                    <a:cubicBezTo>
                      <a:pt x="778" y="21"/>
                      <a:pt x="778" y="19"/>
                      <a:pt x="776" y="18"/>
                    </a:cubicBezTo>
                    <a:cubicBezTo>
                      <a:pt x="770" y="14"/>
                      <a:pt x="766" y="15"/>
                      <a:pt x="760" y="10"/>
                    </a:cubicBezTo>
                    <a:cubicBezTo>
                      <a:pt x="759" y="9"/>
                      <a:pt x="760" y="7"/>
                      <a:pt x="759" y="5"/>
                    </a:cubicBezTo>
                    <a:cubicBezTo>
                      <a:pt x="755" y="5"/>
                      <a:pt x="755" y="5"/>
                      <a:pt x="755" y="5"/>
                    </a:cubicBezTo>
                    <a:cubicBezTo>
                      <a:pt x="755" y="3"/>
                      <a:pt x="755" y="3"/>
                      <a:pt x="755" y="3"/>
                    </a:cubicBezTo>
                    <a:cubicBezTo>
                      <a:pt x="747" y="0"/>
                      <a:pt x="743" y="16"/>
                      <a:pt x="735" y="13"/>
                    </a:cubicBezTo>
                    <a:cubicBezTo>
                      <a:pt x="731" y="11"/>
                      <a:pt x="731" y="0"/>
                      <a:pt x="727" y="10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6" y="11"/>
                      <a:pt x="726" y="11"/>
                      <a:pt x="726" y="11"/>
                    </a:cubicBezTo>
                    <a:cubicBezTo>
                      <a:pt x="725" y="10"/>
                      <a:pt x="724" y="9"/>
                      <a:pt x="722" y="8"/>
                    </a:cubicBezTo>
                    <a:cubicBezTo>
                      <a:pt x="720" y="6"/>
                      <a:pt x="717" y="8"/>
                      <a:pt x="715" y="10"/>
                    </a:cubicBezTo>
                    <a:cubicBezTo>
                      <a:pt x="713" y="13"/>
                      <a:pt x="713" y="13"/>
                      <a:pt x="713" y="13"/>
                    </a:cubicBezTo>
                    <a:cubicBezTo>
                      <a:pt x="713" y="12"/>
                      <a:pt x="713" y="12"/>
                      <a:pt x="713" y="12"/>
                    </a:cubicBezTo>
                    <a:cubicBezTo>
                      <a:pt x="711" y="11"/>
                      <a:pt x="711" y="8"/>
                      <a:pt x="708" y="7"/>
                    </a:cubicBezTo>
                    <a:cubicBezTo>
                      <a:pt x="703" y="6"/>
                      <a:pt x="699" y="9"/>
                      <a:pt x="696" y="11"/>
                    </a:cubicBezTo>
                    <a:cubicBezTo>
                      <a:pt x="695" y="13"/>
                      <a:pt x="695" y="13"/>
                      <a:pt x="695" y="13"/>
                    </a:cubicBezTo>
                    <a:cubicBezTo>
                      <a:pt x="693" y="13"/>
                      <a:pt x="693" y="13"/>
                      <a:pt x="693" y="13"/>
                    </a:cubicBezTo>
                    <a:cubicBezTo>
                      <a:pt x="692" y="13"/>
                      <a:pt x="692" y="13"/>
                      <a:pt x="692" y="13"/>
                    </a:cubicBezTo>
                    <a:cubicBezTo>
                      <a:pt x="689" y="13"/>
                      <a:pt x="689" y="13"/>
                      <a:pt x="689" y="13"/>
                    </a:cubicBezTo>
                    <a:cubicBezTo>
                      <a:pt x="687" y="12"/>
                      <a:pt x="687" y="12"/>
                      <a:pt x="687" y="12"/>
                    </a:cubicBezTo>
                    <a:cubicBezTo>
                      <a:pt x="685" y="10"/>
                      <a:pt x="680" y="5"/>
                      <a:pt x="679" y="5"/>
                    </a:cubicBezTo>
                    <a:cubicBezTo>
                      <a:pt x="676" y="4"/>
                      <a:pt x="674" y="4"/>
                      <a:pt x="671" y="6"/>
                    </a:cubicBezTo>
                    <a:cubicBezTo>
                      <a:pt x="666" y="8"/>
                      <a:pt x="666" y="8"/>
                      <a:pt x="666" y="8"/>
                    </a:cubicBezTo>
                    <a:cubicBezTo>
                      <a:pt x="665" y="8"/>
                      <a:pt x="665" y="8"/>
                      <a:pt x="665" y="8"/>
                    </a:cubicBezTo>
                    <a:cubicBezTo>
                      <a:pt x="663" y="7"/>
                      <a:pt x="661" y="7"/>
                      <a:pt x="657" y="8"/>
                    </a:cubicBezTo>
                    <a:cubicBezTo>
                      <a:pt x="654" y="8"/>
                      <a:pt x="654" y="8"/>
                      <a:pt x="654" y="8"/>
                    </a:cubicBezTo>
                    <a:cubicBezTo>
                      <a:pt x="654" y="8"/>
                      <a:pt x="653" y="8"/>
                      <a:pt x="653" y="9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2" y="10"/>
                      <a:pt x="652" y="10"/>
                      <a:pt x="652" y="10"/>
                    </a:cubicBezTo>
                    <a:cubicBezTo>
                      <a:pt x="651" y="4"/>
                      <a:pt x="648" y="4"/>
                      <a:pt x="644" y="7"/>
                    </a:cubicBezTo>
                    <a:cubicBezTo>
                      <a:pt x="643" y="8"/>
                      <a:pt x="643" y="8"/>
                      <a:pt x="643" y="8"/>
                    </a:cubicBezTo>
                    <a:cubicBezTo>
                      <a:pt x="639" y="5"/>
                      <a:pt x="639" y="5"/>
                      <a:pt x="639" y="5"/>
                    </a:cubicBezTo>
                    <a:cubicBezTo>
                      <a:pt x="637" y="4"/>
                      <a:pt x="634" y="4"/>
                      <a:pt x="630" y="5"/>
                    </a:cubicBezTo>
                    <a:cubicBezTo>
                      <a:pt x="628" y="6"/>
                      <a:pt x="626" y="7"/>
                      <a:pt x="625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4" y="9"/>
                      <a:pt x="624" y="9"/>
                      <a:pt x="624" y="9"/>
                    </a:cubicBezTo>
                    <a:cubicBezTo>
                      <a:pt x="621" y="6"/>
                      <a:pt x="621" y="6"/>
                      <a:pt x="621" y="6"/>
                    </a:cubicBezTo>
                    <a:cubicBezTo>
                      <a:pt x="619" y="5"/>
                      <a:pt x="617" y="4"/>
                      <a:pt x="614" y="5"/>
                    </a:cubicBezTo>
                    <a:cubicBezTo>
                      <a:pt x="612" y="7"/>
                      <a:pt x="612" y="7"/>
                      <a:pt x="612" y="7"/>
                    </a:cubicBezTo>
                    <a:cubicBezTo>
                      <a:pt x="612" y="6"/>
                      <a:pt x="612" y="6"/>
                      <a:pt x="612" y="6"/>
                    </a:cubicBezTo>
                    <a:cubicBezTo>
                      <a:pt x="610" y="5"/>
                      <a:pt x="609" y="12"/>
                      <a:pt x="606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4" y="13"/>
                      <a:pt x="604" y="13"/>
                      <a:pt x="604" y="13"/>
                    </a:cubicBezTo>
                    <a:cubicBezTo>
                      <a:pt x="602" y="13"/>
                      <a:pt x="602" y="13"/>
                      <a:pt x="602" y="13"/>
                    </a:cubicBezTo>
                    <a:cubicBezTo>
                      <a:pt x="601" y="12"/>
                      <a:pt x="601" y="12"/>
                      <a:pt x="601" y="12"/>
                    </a:cubicBezTo>
                    <a:cubicBezTo>
                      <a:pt x="601" y="12"/>
                      <a:pt x="600" y="11"/>
                      <a:pt x="599" y="10"/>
                    </a:cubicBezTo>
                    <a:cubicBezTo>
                      <a:pt x="598" y="10"/>
                      <a:pt x="598" y="10"/>
                      <a:pt x="598" y="10"/>
                    </a:cubicBezTo>
                    <a:cubicBezTo>
                      <a:pt x="595" y="4"/>
                      <a:pt x="595" y="4"/>
                      <a:pt x="595" y="4"/>
                    </a:cubicBezTo>
                    <a:cubicBezTo>
                      <a:pt x="594" y="3"/>
                      <a:pt x="593" y="2"/>
                      <a:pt x="592" y="3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91" y="4"/>
                      <a:pt x="591" y="4"/>
                      <a:pt x="591" y="4"/>
                    </a:cubicBezTo>
                    <a:cubicBezTo>
                      <a:pt x="589" y="3"/>
                      <a:pt x="587" y="2"/>
                      <a:pt x="585" y="3"/>
                    </a:cubicBezTo>
                    <a:cubicBezTo>
                      <a:pt x="585" y="5"/>
                      <a:pt x="585" y="5"/>
                      <a:pt x="585" y="5"/>
                    </a:cubicBezTo>
                    <a:cubicBezTo>
                      <a:pt x="582" y="5"/>
                      <a:pt x="582" y="5"/>
                      <a:pt x="582" y="5"/>
                    </a:cubicBezTo>
                    <a:cubicBezTo>
                      <a:pt x="581" y="7"/>
                      <a:pt x="581" y="9"/>
                      <a:pt x="580" y="10"/>
                    </a:cubicBezTo>
                    <a:cubicBezTo>
                      <a:pt x="579" y="11"/>
                      <a:pt x="577" y="12"/>
                      <a:pt x="576" y="13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4" y="14"/>
                      <a:pt x="574" y="14"/>
                      <a:pt x="574" y="14"/>
                    </a:cubicBezTo>
                    <a:cubicBezTo>
                      <a:pt x="572" y="13"/>
                      <a:pt x="572" y="13"/>
                      <a:pt x="572" y="13"/>
                    </a:cubicBezTo>
                    <a:cubicBezTo>
                      <a:pt x="571" y="12"/>
                      <a:pt x="571" y="12"/>
                      <a:pt x="571" y="12"/>
                    </a:cubicBezTo>
                    <a:cubicBezTo>
                      <a:pt x="571" y="11"/>
                      <a:pt x="570" y="10"/>
                      <a:pt x="569" y="10"/>
                    </a:cubicBezTo>
                    <a:cubicBezTo>
                      <a:pt x="567" y="9"/>
                      <a:pt x="565" y="10"/>
                      <a:pt x="563" y="11"/>
                    </a:cubicBezTo>
                    <a:cubicBezTo>
                      <a:pt x="562" y="13"/>
                      <a:pt x="562" y="13"/>
                      <a:pt x="562" y="13"/>
                    </a:cubicBezTo>
                    <a:cubicBezTo>
                      <a:pt x="561" y="12"/>
                      <a:pt x="561" y="12"/>
                      <a:pt x="561" y="12"/>
                    </a:cubicBezTo>
                    <a:cubicBezTo>
                      <a:pt x="559" y="11"/>
                      <a:pt x="557" y="9"/>
                      <a:pt x="554" y="10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9" y="12"/>
                      <a:pt x="549" y="12"/>
                      <a:pt x="549" y="12"/>
                    </a:cubicBezTo>
                    <a:cubicBezTo>
                      <a:pt x="546" y="10"/>
                      <a:pt x="546" y="10"/>
                      <a:pt x="546" y="10"/>
                    </a:cubicBezTo>
                    <a:cubicBezTo>
                      <a:pt x="545" y="10"/>
                      <a:pt x="545" y="10"/>
                      <a:pt x="545" y="10"/>
                    </a:cubicBezTo>
                    <a:cubicBezTo>
                      <a:pt x="544" y="10"/>
                      <a:pt x="544" y="10"/>
                      <a:pt x="544" y="10"/>
                    </a:cubicBezTo>
                    <a:cubicBezTo>
                      <a:pt x="543" y="11"/>
                      <a:pt x="543" y="11"/>
                      <a:pt x="543" y="11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40" y="10"/>
                      <a:pt x="540" y="10"/>
                      <a:pt x="540" y="10"/>
                    </a:cubicBezTo>
                    <a:cubicBezTo>
                      <a:pt x="538" y="9"/>
                      <a:pt x="538" y="9"/>
                      <a:pt x="538" y="9"/>
                    </a:cubicBezTo>
                    <a:cubicBezTo>
                      <a:pt x="537" y="8"/>
                      <a:pt x="536" y="7"/>
                      <a:pt x="534" y="7"/>
                    </a:cubicBezTo>
                    <a:cubicBezTo>
                      <a:pt x="531" y="7"/>
                      <a:pt x="531" y="8"/>
                      <a:pt x="531" y="9"/>
                    </a:cubicBezTo>
                    <a:cubicBezTo>
                      <a:pt x="532" y="10"/>
                      <a:pt x="532" y="10"/>
                      <a:pt x="532" y="10"/>
                    </a:cubicBezTo>
                    <a:cubicBezTo>
                      <a:pt x="530" y="11"/>
                      <a:pt x="530" y="11"/>
                      <a:pt x="530" y="11"/>
                    </a:cubicBezTo>
                    <a:cubicBezTo>
                      <a:pt x="528" y="13"/>
                      <a:pt x="528" y="13"/>
                      <a:pt x="528" y="13"/>
                    </a:cubicBezTo>
                    <a:cubicBezTo>
                      <a:pt x="527" y="12"/>
                      <a:pt x="527" y="12"/>
                      <a:pt x="527" y="12"/>
                    </a:cubicBezTo>
                    <a:cubicBezTo>
                      <a:pt x="525" y="12"/>
                      <a:pt x="523" y="12"/>
                      <a:pt x="523" y="12"/>
                    </a:cubicBezTo>
                    <a:cubicBezTo>
                      <a:pt x="520" y="12"/>
                      <a:pt x="517" y="12"/>
                      <a:pt x="514" y="12"/>
                    </a:cubicBezTo>
                    <a:cubicBezTo>
                      <a:pt x="512" y="11"/>
                      <a:pt x="512" y="11"/>
                      <a:pt x="512" y="11"/>
                    </a:cubicBezTo>
                    <a:cubicBezTo>
                      <a:pt x="510" y="10"/>
                      <a:pt x="510" y="10"/>
                      <a:pt x="510" y="10"/>
                    </a:cubicBezTo>
                    <a:cubicBezTo>
                      <a:pt x="509" y="9"/>
                      <a:pt x="510" y="7"/>
                      <a:pt x="509" y="5"/>
                    </a:cubicBezTo>
                    <a:cubicBezTo>
                      <a:pt x="506" y="5"/>
                      <a:pt x="506" y="5"/>
                      <a:pt x="506" y="5"/>
                    </a:cubicBezTo>
                    <a:cubicBezTo>
                      <a:pt x="506" y="3"/>
                      <a:pt x="506" y="3"/>
                      <a:pt x="506" y="3"/>
                    </a:cubicBezTo>
                    <a:cubicBezTo>
                      <a:pt x="502" y="2"/>
                      <a:pt x="498" y="5"/>
                      <a:pt x="495" y="8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4" y="9"/>
                      <a:pt x="494" y="9"/>
                      <a:pt x="494" y="9"/>
                    </a:cubicBezTo>
                    <a:cubicBezTo>
                      <a:pt x="493" y="9"/>
                      <a:pt x="493" y="9"/>
                      <a:pt x="492" y="10"/>
                    </a:cubicBezTo>
                    <a:cubicBezTo>
                      <a:pt x="491" y="12"/>
                      <a:pt x="491" y="12"/>
                      <a:pt x="491" y="12"/>
                    </a:cubicBezTo>
                    <a:cubicBezTo>
                      <a:pt x="490" y="12"/>
                      <a:pt x="490" y="12"/>
                      <a:pt x="490" y="12"/>
                    </a:cubicBezTo>
                    <a:cubicBezTo>
                      <a:pt x="489" y="13"/>
                      <a:pt x="487" y="13"/>
                      <a:pt x="485" y="13"/>
                    </a:cubicBezTo>
                    <a:cubicBezTo>
                      <a:pt x="481" y="11"/>
                      <a:pt x="481" y="0"/>
                      <a:pt x="477" y="10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6" y="11"/>
                      <a:pt x="476" y="11"/>
                      <a:pt x="476" y="11"/>
                    </a:cubicBezTo>
                    <a:cubicBezTo>
                      <a:pt x="475" y="10"/>
                      <a:pt x="474" y="9"/>
                      <a:pt x="472" y="8"/>
                    </a:cubicBezTo>
                    <a:cubicBezTo>
                      <a:pt x="470" y="6"/>
                      <a:pt x="467" y="8"/>
                      <a:pt x="465" y="10"/>
                    </a:cubicBezTo>
                    <a:cubicBezTo>
                      <a:pt x="463" y="13"/>
                      <a:pt x="463" y="13"/>
                      <a:pt x="463" y="13"/>
                    </a:cubicBezTo>
                    <a:cubicBezTo>
                      <a:pt x="463" y="12"/>
                      <a:pt x="463" y="12"/>
                      <a:pt x="463" y="12"/>
                    </a:cubicBezTo>
                    <a:cubicBezTo>
                      <a:pt x="462" y="11"/>
                      <a:pt x="461" y="8"/>
                      <a:pt x="458" y="7"/>
                    </a:cubicBezTo>
                    <a:cubicBezTo>
                      <a:pt x="455" y="7"/>
                      <a:pt x="453" y="7"/>
                      <a:pt x="451" y="8"/>
                    </a:cubicBezTo>
                    <a:cubicBezTo>
                      <a:pt x="448" y="10"/>
                      <a:pt x="448" y="10"/>
                      <a:pt x="448" y="10"/>
                    </a:cubicBezTo>
                    <a:cubicBezTo>
                      <a:pt x="446" y="9"/>
                      <a:pt x="446" y="9"/>
                      <a:pt x="446" y="9"/>
                    </a:cubicBezTo>
                    <a:cubicBezTo>
                      <a:pt x="445" y="9"/>
                      <a:pt x="444" y="9"/>
                      <a:pt x="443" y="10"/>
                    </a:cubicBezTo>
                    <a:cubicBezTo>
                      <a:pt x="442" y="10"/>
                      <a:pt x="441" y="10"/>
                      <a:pt x="440" y="11"/>
                    </a:cubicBezTo>
                    <a:cubicBezTo>
                      <a:pt x="436" y="12"/>
                      <a:pt x="436" y="12"/>
                      <a:pt x="436" y="12"/>
                    </a:cubicBezTo>
                    <a:cubicBezTo>
                      <a:pt x="435" y="10"/>
                      <a:pt x="435" y="10"/>
                      <a:pt x="435" y="10"/>
                    </a:cubicBezTo>
                    <a:cubicBezTo>
                      <a:pt x="433" y="8"/>
                      <a:pt x="430" y="5"/>
                      <a:pt x="429" y="5"/>
                    </a:cubicBezTo>
                    <a:cubicBezTo>
                      <a:pt x="426" y="4"/>
                      <a:pt x="424" y="4"/>
                      <a:pt x="421" y="6"/>
                    </a:cubicBezTo>
                    <a:cubicBezTo>
                      <a:pt x="418" y="8"/>
                      <a:pt x="418" y="8"/>
                      <a:pt x="418" y="8"/>
                    </a:cubicBezTo>
                    <a:cubicBezTo>
                      <a:pt x="417" y="7"/>
                      <a:pt x="417" y="7"/>
                      <a:pt x="417" y="7"/>
                    </a:cubicBezTo>
                    <a:cubicBezTo>
                      <a:pt x="417" y="7"/>
                      <a:pt x="416" y="7"/>
                      <a:pt x="416" y="7"/>
                    </a:cubicBezTo>
                    <a:cubicBezTo>
                      <a:pt x="415" y="8"/>
                      <a:pt x="415" y="8"/>
                      <a:pt x="415" y="8"/>
                    </a:cubicBezTo>
                    <a:cubicBezTo>
                      <a:pt x="412" y="7"/>
                      <a:pt x="412" y="7"/>
                      <a:pt x="412" y="7"/>
                    </a:cubicBezTo>
                    <a:cubicBezTo>
                      <a:pt x="410" y="7"/>
                      <a:pt x="409" y="7"/>
                      <a:pt x="407" y="8"/>
                    </a:cubicBezTo>
                    <a:cubicBezTo>
                      <a:pt x="404" y="8"/>
                      <a:pt x="404" y="8"/>
                      <a:pt x="404" y="8"/>
                    </a:cubicBezTo>
                    <a:cubicBezTo>
                      <a:pt x="404" y="8"/>
                      <a:pt x="404" y="8"/>
                      <a:pt x="403" y="9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2" y="10"/>
                      <a:pt x="402" y="10"/>
                      <a:pt x="402" y="10"/>
                    </a:cubicBezTo>
                    <a:cubicBezTo>
                      <a:pt x="401" y="4"/>
                      <a:pt x="398" y="4"/>
                      <a:pt x="395" y="7"/>
                    </a:cubicBezTo>
                    <a:cubicBezTo>
                      <a:pt x="393" y="8"/>
                      <a:pt x="393" y="8"/>
                      <a:pt x="393" y="8"/>
                    </a:cubicBezTo>
                    <a:cubicBezTo>
                      <a:pt x="389" y="5"/>
                      <a:pt x="389" y="5"/>
                      <a:pt x="389" y="5"/>
                    </a:cubicBezTo>
                    <a:cubicBezTo>
                      <a:pt x="388" y="5"/>
                      <a:pt x="387" y="4"/>
                      <a:pt x="385" y="4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81" y="5"/>
                      <a:pt x="381" y="5"/>
                      <a:pt x="381" y="5"/>
                    </a:cubicBezTo>
                    <a:cubicBezTo>
                      <a:pt x="345" y="4"/>
                      <a:pt x="345" y="4"/>
                      <a:pt x="345" y="4"/>
                    </a:cubicBezTo>
                    <a:cubicBezTo>
                      <a:pt x="344" y="3"/>
                      <a:pt x="344" y="3"/>
                      <a:pt x="344" y="3"/>
                    </a:cubicBezTo>
                    <a:cubicBezTo>
                      <a:pt x="343" y="2"/>
                      <a:pt x="343" y="2"/>
                      <a:pt x="342" y="3"/>
                    </a:cubicBezTo>
                    <a:cubicBezTo>
                      <a:pt x="341" y="4"/>
                      <a:pt x="341" y="4"/>
                      <a:pt x="341" y="4"/>
                    </a:cubicBezTo>
                    <a:cubicBezTo>
                      <a:pt x="307" y="3"/>
                      <a:pt x="307" y="3"/>
                      <a:pt x="307" y="3"/>
                    </a:cubicBezTo>
                    <a:cubicBezTo>
                      <a:pt x="298" y="3"/>
                      <a:pt x="277" y="0"/>
                      <a:pt x="272" y="12"/>
                    </a:cubicBezTo>
                    <a:cubicBezTo>
                      <a:pt x="272" y="12"/>
                      <a:pt x="272" y="12"/>
                      <a:pt x="272" y="12"/>
                    </a:cubicBezTo>
                    <a:cubicBezTo>
                      <a:pt x="264" y="12"/>
                      <a:pt x="264" y="12"/>
                      <a:pt x="264" y="12"/>
                    </a:cubicBezTo>
                    <a:cubicBezTo>
                      <a:pt x="261" y="11"/>
                      <a:pt x="258" y="11"/>
                      <a:pt x="257" y="10"/>
                    </a:cubicBezTo>
                    <a:cubicBezTo>
                      <a:pt x="253" y="8"/>
                      <a:pt x="250" y="12"/>
                      <a:pt x="247" y="12"/>
                    </a:cubicBezTo>
                    <a:cubicBezTo>
                      <a:pt x="245" y="12"/>
                      <a:pt x="245" y="7"/>
                      <a:pt x="242" y="10"/>
                    </a:cubicBezTo>
                    <a:cubicBezTo>
                      <a:pt x="240" y="11"/>
                      <a:pt x="239" y="15"/>
                      <a:pt x="237" y="17"/>
                    </a:cubicBezTo>
                    <a:cubicBezTo>
                      <a:pt x="231" y="23"/>
                      <a:pt x="230" y="17"/>
                      <a:pt x="226" y="17"/>
                    </a:cubicBezTo>
                    <a:cubicBezTo>
                      <a:pt x="225" y="17"/>
                      <a:pt x="225" y="17"/>
                      <a:pt x="225" y="17"/>
                    </a:cubicBezTo>
                    <a:cubicBezTo>
                      <a:pt x="224" y="17"/>
                      <a:pt x="224" y="17"/>
                      <a:pt x="224" y="17"/>
                    </a:cubicBezTo>
                    <a:cubicBezTo>
                      <a:pt x="219" y="17"/>
                      <a:pt x="219" y="23"/>
                      <a:pt x="213" y="17"/>
                    </a:cubicBezTo>
                    <a:cubicBezTo>
                      <a:pt x="211" y="15"/>
                      <a:pt x="210" y="11"/>
                      <a:pt x="208" y="10"/>
                    </a:cubicBezTo>
                    <a:cubicBezTo>
                      <a:pt x="205" y="7"/>
                      <a:pt x="205" y="12"/>
                      <a:pt x="203" y="12"/>
                    </a:cubicBezTo>
                    <a:cubicBezTo>
                      <a:pt x="200" y="12"/>
                      <a:pt x="197" y="8"/>
                      <a:pt x="193" y="10"/>
                    </a:cubicBezTo>
                    <a:cubicBezTo>
                      <a:pt x="190" y="11"/>
                      <a:pt x="183" y="12"/>
                      <a:pt x="177" y="12"/>
                    </a:cubicBezTo>
                    <a:cubicBezTo>
                      <a:pt x="177" y="12"/>
                      <a:pt x="175" y="12"/>
                      <a:pt x="173" y="12"/>
                    </a:cubicBezTo>
                    <a:cubicBezTo>
                      <a:pt x="171" y="13"/>
                      <a:pt x="171" y="13"/>
                      <a:pt x="171" y="13"/>
                    </a:cubicBezTo>
                    <a:cubicBezTo>
                      <a:pt x="170" y="11"/>
                      <a:pt x="170" y="11"/>
                      <a:pt x="170" y="11"/>
                    </a:cubicBezTo>
                    <a:cubicBezTo>
                      <a:pt x="168" y="10"/>
                      <a:pt x="168" y="10"/>
                      <a:pt x="168" y="10"/>
                    </a:cubicBezTo>
                    <a:cubicBezTo>
                      <a:pt x="168" y="9"/>
                      <a:pt x="168" y="9"/>
                      <a:pt x="168" y="9"/>
                    </a:cubicBezTo>
                    <a:cubicBezTo>
                      <a:pt x="169" y="8"/>
                      <a:pt x="169" y="7"/>
                      <a:pt x="166" y="7"/>
                    </a:cubicBezTo>
                    <a:cubicBezTo>
                      <a:pt x="164" y="7"/>
                      <a:pt x="163" y="8"/>
                      <a:pt x="162" y="9"/>
                    </a:cubicBezTo>
                    <a:cubicBezTo>
                      <a:pt x="160" y="10"/>
                      <a:pt x="160" y="10"/>
                      <a:pt x="160" y="10"/>
                    </a:cubicBezTo>
                    <a:cubicBezTo>
                      <a:pt x="159" y="10"/>
                      <a:pt x="159" y="10"/>
                      <a:pt x="159" y="10"/>
                    </a:cubicBezTo>
                    <a:cubicBezTo>
                      <a:pt x="153" y="12"/>
                      <a:pt x="147" y="15"/>
                      <a:pt x="141" y="15"/>
                    </a:cubicBezTo>
                    <a:cubicBezTo>
                      <a:pt x="139" y="14"/>
                      <a:pt x="139" y="14"/>
                      <a:pt x="139" y="14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5" y="10"/>
                      <a:pt x="133" y="9"/>
                      <a:pt x="130" y="10"/>
                    </a:cubicBezTo>
                    <a:cubicBezTo>
                      <a:pt x="130" y="10"/>
                      <a:pt x="130" y="10"/>
                      <a:pt x="129" y="10"/>
                    </a:cubicBezTo>
                    <a:cubicBezTo>
                      <a:pt x="129" y="11"/>
                      <a:pt x="129" y="11"/>
                      <a:pt x="129" y="11"/>
                    </a:cubicBezTo>
                    <a:cubicBezTo>
                      <a:pt x="131" y="5"/>
                      <a:pt x="131" y="5"/>
                      <a:pt x="131" y="5"/>
                    </a:cubicBezTo>
                    <a:cubicBezTo>
                      <a:pt x="106" y="5"/>
                      <a:pt x="81" y="3"/>
                      <a:pt x="57" y="3"/>
                    </a:cubicBezTo>
                    <a:cubicBezTo>
                      <a:pt x="54" y="3"/>
                      <a:pt x="51" y="3"/>
                      <a:pt x="47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CEC6DF0-74FB-4D9A-9D84-E56D19E15010}"/>
                </a:ext>
              </a:extLst>
            </p:cNvPr>
            <p:cNvSpPr/>
            <p:nvPr/>
          </p:nvSpPr>
          <p:spPr>
            <a:xfrm>
              <a:off x="4074844" y="1088481"/>
              <a:ext cx="6096000" cy="2967424"/>
            </a:xfrm>
            <a:prstGeom prst="rect">
              <a:avLst/>
            </a:prstGeom>
            <a:solidFill>
              <a:schemeClr val="bg1"/>
            </a:solidFill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5400" noProof="0" dirty="0" err="1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en-US" sz="5400" noProof="0" dirty="0">
                  <a:solidFill>
                    <a:srgbClr val="FFC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: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আমার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বা</a:t>
              </a:r>
              <a:r>
                <a:rPr lang="en-US" sz="54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ংলা</a:t>
              </a:r>
              <a:r>
                <a:rPr lang="en-US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বই</a:t>
              </a:r>
              <a:r>
                <a:rPr lang="en-US" sz="5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kumimoji="0" lang="bn-I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ঃ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5400" b="0" i="0" u="none" strike="noStrike" kern="1200" cap="none" spc="0" normalizeH="0" baseline="0" dirty="0" err="1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সংকল্প</a:t>
              </a:r>
              <a:r>
                <a:rPr lang="en-US" sz="5400" noProof="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bn-IN" sz="5400" dirty="0">
                  <a:solidFill>
                    <a:srgbClr val="00B0F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00B0F0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পাঠ্যাংশঃ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থাকব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না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ক…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মরণ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যন্ত্রণাকে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4400" dirty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noProof="0" dirty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4400" dirty="0">
                  <a:solidFill>
                    <a:srgbClr val="FF3399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3399"/>
                  </a:solidFill>
                  <a:effectLst/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9C0F3D5-C5DB-4C83-AEC4-7EC1E48D97B3}"/>
              </a:ext>
            </a:extLst>
          </p:cNvPr>
          <p:cNvGrpSpPr/>
          <p:nvPr/>
        </p:nvGrpSpPr>
        <p:grpSpPr>
          <a:xfrm rot="3256769">
            <a:off x="-59309" y="2415038"/>
            <a:ext cx="1295924" cy="3886869"/>
            <a:chOff x="1504369" y="2982594"/>
            <a:chExt cx="997455" cy="2991670"/>
          </a:xfrm>
        </p:grpSpPr>
        <p:sp>
          <p:nvSpPr>
            <p:cNvPr id="29" name="Rectangle 62">
              <a:extLst>
                <a:ext uri="{FF2B5EF4-FFF2-40B4-BE49-F238E27FC236}">
                  <a16:creationId xmlns:a16="http://schemas.microsoft.com/office/drawing/2014/main" id="{EA7FECCB-ACF0-4A4A-B9C5-82A3453C54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967483" cy="89011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Rectangle 63">
              <a:extLst>
                <a:ext uri="{FF2B5EF4-FFF2-40B4-BE49-F238E27FC236}">
                  <a16:creationId xmlns:a16="http://schemas.microsoft.com/office/drawing/2014/main" id="{FC899D90-20E7-415E-AEF5-2791E55CF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1098" y="3026507"/>
              <a:ext cx="490712" cy="890113"/>
            </a:xfrm>
            <a:prstGeom prst="rect">
              <a:avLst/>
            </a:prstGeom>
            <a:solidFill>
              <a:schemeClr val="tx1"/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Freeform 64">
              <a:extLst>
                <a:ext uri="{FF2B5EF4-FFF2-40B4-BE49-F238E27FC236}">
                  <a16:creationId xmlns:a16="http://schemas.microsoft.com/office/drawing/2014/main" id="{EDD8641C-5793-406B-A3A7-17FCE73E47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4369" y="4207980"/>
              <a:ext cx="996758" cy="1766284"/>
            </a:xfrm>
            <a:custGeom>
              <a:avLst/>
              <a:gdLst>
                <a:gd name="T0" fmla="*/ 673 w 1430"/>
                <a:gd name="T1" fmla="*/ 2024 h 2534"/>
                <a:gd name="T2" fmla="*/ 612 w 1430"/>
                <a:gd name="T3" fmla="*/ 2078 h 2534"/>
                <a:gd name="T4" fmla="*/ 597 w 1430"/>
                <a:gd name="T5" fmla="*/ 2162 h 2534"/>
                <a:gd name="T6" fmla="*/ 638 w 1430"/>
                <a:gd name="T7" fmla="*/ 2234 h 2534"/>
                <a:gd name="T8" fmla="*/ 710 w 1430"/>
                <a:gd name="T9" fmla="*/ 2264 h 2534"/>
                <a:gd name="T10" fmla="*/ 769 w 1430"/>
                <a:gd name="T11" fmla="*/ 2249 h 2534"/>
                <a:gd name="T12" fmla="*/ 824 w 1430"/>
                <a:gd name="T13" fmla="*/ 2189 h 2534"/>
                <a:gd name="T14" fmla="*/ 829 w 1430"/>
                <a:gd name="T15" fmla="*/ 2104 h 2534"/>
                <a:gd name="T16" fmla="*/ 782 w 1430"/>
                <a:gd name="T17" fmla="*/ 2037 h 2534"/>
                <a:gd name="T18" fmla="*/ 715 w 1430"/>
                <a:gd name="T19" fmla="*/ 2015 h 2534"/>
                <a:gd name="T20" fmla="*/ 1430 w 1430"/>
                <a:gd name="T21" fmla="*/ 87 h 2534"/>
                <a:gd name="T22" fmla="*/ 1425 w 1430"/>
                <a:gd name="T23" fmla="*/ 116 h 2534"/>
                <a:gd name="T24" fmla="*/ 1342 w 1430"/>
                <a:gd name="T25" fmla="*/ 167 h 2534"/>
                <a:gd name="T26" fmla="*/ 1224 w 1430"/>
                <a:gd name="T27" fmla="*/ 256 h 2534"/>
                <a:gd name="T28" fmla="*/ 1114 w 1430"/>
                <a:gd name="T29" fmla="*/ 370 h 2534"/>
                <a:gd name="T30" fmla="*/ 1017 w 1430"/>
                <a:gd name="T31" fmla="*/ 511 h 2534"/>
                <a:gd name="T32" fmla="*/ 943 w 1430"/>
                <a:gd name="T33" fmla="*/ 682 h 2534"/>
                <a:gd name="T34" fmla="*/ 900 w 1430"/>
                <a:gd name="T35" fmla="*/ 887 h 2534"/>
                <a:gd name="T36" fmla="*/ 896 w 1430"/>
                <a:gd name="T37" fmla="*/ 1124 h 2534"/>
                <a:gd name="T38" fmla="*/ 932 w 1430"/>
                <a:gd name="T39" fmla="*/ 1384 h 2534"/>
                <a:gd name="T40" fmla="*/ 964 w 1430"/>
                <a:gd name="T41" fmla="*/ 1628 h 2534"/>
                <a:gd name="T42" fmla="*/ 977 w 1430"/>
                <a:gd name="T43" fmla="*/ 1858 h 2534"/>
                <a:gd name="T44" fmla="*/ 972 w 1430"/>
                <a:gd name="T45" fmla="*/ 2067 h 2534"/>
                <a:gd name="T46" fmla="*/ 945 w 1430"/>
                <a:gd name="T47" fmla="*/ 2247 h 2534"/>
                <a:gd name="T48" fmla="*/ 897 w 1430"/>
                <a:gd name="T49" fmla="*/ 2390 h 2534"/>
                <a:gd name="T50" fmla="*/ 822 w 1430"/>
                <a:gd name="T51" fmla="*/ 2488 h 2534"/>
                <a:gd name="T52" fmla="*/ 723 w 1430"/>
                <a:gd name="T53" fmla="*/ 2534 h 2534"/>
                <a:gd name="T54" fmla="*/ 670 w 1430"/>
                <a:gd name="T55" fmla="*/ 2524 h 2534"/>
                <a:gd name="T56" fmla="*/ 580 w 1430"/>
                <a:gd name="T57" fmla="*/ 2460 h 2534"/>
                <a:gd name="T58" fmla="*/ 515 w 1430"/>
                <a:gd name="T59" fmla="*/ 2346 h 2534"/>
                <a:gd name="T60" fmla="*/ 473 w 1430"/>
                <a:gd name="T61" fmla="*/ 2191 h 2534"/>
                <a:gd name="T62" fmla="*/ 454 w 1430"/>
                <a:gd name="T63" fmla="*/ 2001 h 2534"/>
                <a:gd name="T64" fmla="*/ 456 w 1430"/>
                <a:gd name="T65" fmla="*/ 1783 h 2534"/>
                <a:gd name="T66" fmla="*/ 475 w 1430"/>
                <a:gd name="T67" fmla="*/ 1548 h 2534"/>
                <a:gd name="T68" fmla="*/ 511 w 1430"/>
                <a:gd name="T69" fmla="*/ 1300 h 2534"/>
                <a:gd name="T70" fmla="*/ 538 w 1430"/>
                <a:gd name="T71" fmla="*/ 1040 h 2534"/>
                <a:gd name="T72" fmla="*/ 520 w 1430"/>
                <a:gd name="T73" fmla="*/ 815 h 2534"/>
                <a:gd name="T74" fmla="*/ 466 w 1430"/>
                <a:gd name="T75" fmla="*/ 622 h 2534"/>
                <a:gd name="T76" fmla="*/ 382 w 1430"/>
                <a:gd name="T77" fmla="*/ 461 h 2534"/>
                <a:gd name="T78" fmla="*/ 280 w 1430"/>
                <a:gd name="T79" fmla="*/ 329 h 2534"/>
                <a:gd name="T80" fmla="*/ 166 w 1430"/>
                <a:gd name="T81" fmla="*/ 223 h 2534"/>
                <a:gd name="T82" fmla="*/ 50 w 1430"/>
                <a:gd name="T83" fmla="*/ 143 h 2534"/>
                <a:gd name="T84" fmla="*/ 1 w 1430"/>
                <a:gd name="T85" fmla="*/ 108 h 2534"/>
                <a:gd name="T86" fmla="*/ 9 w 1430"/>
                <a:gd name="T87" fmla="*/ 0 h 2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30" h="2534">
                  <a:moveTo>
                    <a:pt x="715" y="2015"/>
                  </a:moveTo>
                  <a:lnTo>
                    <a:pt x="699" y="2016"/>
                  </a:lnTo>
                  <a:lnTo>
                    <a:pt x="673" y="2024"/>
                  </a:lnTo>
                  <a:lnTo>
                    <a:pt x="648" y="2037"/>
                  </a:lnTo>
                  <a:lnTo>
                    <a:pt x="627" y="2056"/>
                  </a:lnTo>
                  <a:lnTo>
                    <a:pt x="612" y="2078"/>
                  </a:lnTo>
                  <a:lnTo>
                    <a:pt x="600" y="2104"/>
                  </a:lnTo>
                  <a:lnTo>
                    <a:pt x="596" y="2133"/>
                  </a:lnTo>
                  <a:lnTo>
                    <a:pt x="597" y="2162"/>
                  </a:lnTo>
                  <a:lnTo>
                    <a:pt x="605" y="2189"/>
                  </a:lnTo>
                  <a:lnTo>
                    <a:pt x="619" y="2214"/>
                  </a:lnTo>
                  <a:lnTo>
                    <a:pt x="638" y="2234"/>
                  </a:lnTo>
                  <a:lnTo>
                    <a:pt x="661" y="2249"/>
                  </a:lnTo>
                  <a:lnTo>
                    <a:pt x="687" y="2260"/>
                  </a:lnTo>
                  <a:lnTo>
                    <a:pt x="710" y="2264"/>
                  </a:lnTo>
                  <a:lnTo>
                    <a:pt x="720" y="2264"/>
                  </a:lnTo>
                  <a:lnTo>
                    <a:pt x="742" y="2260"/>
                  </a:lnTo>
                  <a:lnTo>
                    <a:pt x="769" y="2249"/>
                  </a:lnTo>
                  <a:lnTo>
                    <a:pt x="792" y="2234"/>
                  </a:lnTo>
                  <a:lnTo>
                    <a:pt x="811" y="2214"/>
                  </a:lnTo>
                  <a:lnTo>
                    <a:pt x="824" y="2189"/>
                  </a:lnTo>
                  <a:lnTo>
                    <a:pt x="833" y="2162"/>
                  </a:lnTo>
                  <a:lnTo>
                    <a:pt x="834" y="2133"/>
                  </a:lnTo>
                  <a:lnTo>
                    <a:pt x="829" y="2104"/>
                  </a:lnTo>
                  <a:lnTo>
                    <a:pt x="818" y="2078"/>
                  </a:lnTo>
                  <a:lnTo>
                    <a:pt x="803" y="2056"/>
                  </a:lnTo>
                  <a:lnTo>
                    <a:pt x="782" y="2037"/>
                  </a:lnTo>
                  <a:lnTo>
                    <a:pt x="757" y="2024"/>
                  </a:lnTo>
                  <a:lnTo>
                    <a:pt x="731" y="2016"/>
                  </a:lnTo>
                  <a:lnTo>
                    <a:pt x="715" y="2015"/>
                  </a:lnTo>
                  <a:close/>
                  <a:moveTo>
                    <a:pt x="9" y="0"/>
                  </a:moveTo>
                  <a:lnTo>
                    <a:pt x="1421" y="0"/>
                  </a:lnTo>
                  <a:lnTo>
                    <a:pt x="1430" y="87"/>
                  </a:lnTo>
                  <a:lnTo>
                    <a:pt x="1430" y="99"/>
                  </a:lnTo>
                  <a:lnTo>
                    <a:pt x="1429" y="108"/>
                  </a:lnTo>
                  <a:lnTo>
                    <a:pt x="1425" y="116"/>
                  </a:lnTo>
                  <a:lnTo>
                    <a:pt x="1419" y="121"/>
                  </a:lnTo>
                  <a:lnTo>
                    <a:pt x="1380" y="143"/>
                  </a:lnTo>
                  <a:lnTo>
                    <a:pt x="1342" y="167"/>
                  </a:lnTo>
                  <a:lnTo>
                    <a:pt x="1303" y="193"/>
                  </a:lnTo>
                  <a:lnTo>
                    <a:pt x="1264" y="223"/>
                  </a:lnTo>
                  <a:lnTo>
                    <a:pt x="1224" y="256"/>
                  </a:lnTo>
                  <a:lnTo>
                    <a:pt x="1186" y="290"/>
                  </a:lnTo>
                  <a:lnTo>
                    <a:pt x="1150" y="329"/>
                  </a:lnTo>
                  <a:lnTo>
                    <a:pt x="1114" y="370"/>
                  </a:lnTo>
                  <a:lnTo>
                    <a:pt x="1079" y="414"/>
                  </a:lnTo>
                  <a:lnTo>
                    <a:pt x="1048" y="461"/>
                  </a:lnTo>
                  <a:lnTo>
                    <a:pt x="1017" y="511"/>
                  </a:lnTo>
                  <a:lnTo>
                    <a:pt x="990" y="565"/>
                  </a:lnTo>
                  <a:lnTo>
                    <a:pt x="965" y="622"/>
                  </a:lnTo>
                  <a:lnTo>
                    <a:pt x="943" y="682"/>
                  </a:lnTo>
                  <a:lnTo>
                    <a:pt x="924" y="747"/>
                  </a:lnTo>
                  <a:lnTo>
                    <a:pt x="910" y="815"/>
                  </a:lnTo>
                  <a:lnTo>
                    <a:pt x="900" y="887"/>
                  </a:lnTo>
                  <a:lnTo>
                    <a:pt x="893" y="961"/>
                  </a:lnTo>
                  <a:lnTo>
                    <a:pt x="892" y="1040"/>
                  </a:lnTo>
                  <a:lnTo>
                    <a:pt x="896" y="1124"/>
                  </a:lnTo>
                  <a:lnTo>
                    <a:pt x="905" y="1210"/>
                  </a:lnTo>
                  <a:lnTo>
                    <a:pt x="919" y="1300"/>
                  </a:lnTo>
                  <a:lnTo>
                    <a:pt x="932" y="1384"/>
                  </a:lnTo>
                  <a:lnTo>
                    <a:pt x="944" y="1467"/>
                  </a:lnTo>
                  <a:lnTo>
                    <a:pt x="955" y="1548"/>
                  </a:lnTo>
                  <a:lnTo>
                    <a:pt x="964" y="1628"/>
                  </a:lnTo>
                  <a:lnTo>
                    <a:pt x="970" y="1706"/>
                  </a:lnTo>
                  <a:lnTo>
                    <a:pt x="974" y="1783"/>
                  </a:lnTo>
                  <a:lnTo>
                    <a:pt x="977" y="1858"/>
                  </a:lnTo>
                  <a:lnTo>
                    <a:pt x="978" y="1930"/>
                  </a:lnTo>
                  <a:lnTo>
                    <a:pt x="976" y="2001"/>
                  </a:lnTo>
                  <a:lnTo>
                    <a:pt x="972" y="2067"/>
                  </a:lnTo>
                  <a:lnTo>
                    <a:pt x="965" y="2130"/>
                  </a:lnTo>
                  <a:lnTo>
                    <a:pt x="957" y="2191"/>
                  </a:lnTo>
                  <a:lnTo>
                    <a:pt x="945" y="2247"/>
                  </a:lnTo>
                  <a:lnTo>
                    <a:pt x="932" y="2299"/>
                  </a:lnTo>
                  <a:lnTo>
                    <a:pt x="915" y="2346"/>
                  </a:lnTo>
                  <a:lnTo>
                    <a:pt x="897" y="2390"/>
                  </a:lnTo>
                  <a:lnTo>
                    <a:pt x="875" y="2427"/>
                  </a:lnTo>
                  <a:lnTo>
                    <a:pt x="850" y="2460"/>
                  </a:lnTo>
                  <a:lnTo>
                    <a:pt x="822" y="2488"/>
                  </a:lnTo>
                  <a:lnTo>
                    <a:pt x="792" y="2509"/>
                  </a:lnTo>
                  <a:lnTo>
                    <a:pt x="759" y="2524"/>
                  </a:lnTo>
                  <a:lnTo>
                    <a:pt x="723" y="2534"/>
                  </a:lnTo>
                  <a:lnTo>
                    <a:pt x="715" y="2532"/>
                  </a:lnTo>
                  <a:lnTo>
                    <a:pt x="707" y="2534"/>
                  </a:lnTo>
                  <a:lnTo>
                    <a:pt x="670" y="2524"/>
                  </a:lnTo>
                  <a:lnTo>
                    <a:pt x="638" y="2509"/>
                  </a:lnTo>
                  <a:lnTo>
                    <a:pt x="608" y="2488"/>
                  </a:lnTo>
                  <a:lnTo>
                    <a:pt x="580" y="2460"/>
                  </a:lnTo>
                  <a:lnTo>
                    <a:pt x="555" y="2427"/>
                  </a:lnTo>
                  <a:lnTo>
                    <a:pt x="533" y="2390"/>
                  </a:lnTo>
                  <a:lnTo>
                    <a:pt x="515" y="2346"/>
                  </a:lnTo>
                  <a:lnTo>
                    <a:pt x="498" y="2299"/>
                  </a:lnTo>
                  <a:lnTo>
                    <a:pt x="484" y="2247"/>
                  </a:lnTo>
                  <a:lnTo>
                    <a:pt x="473" y="2191"/>
                  </a:lnTo>
                  <a:lnTo>
                    <a:pt x="465" y="2130"/>
                  </a:lnTo>
                  <a:lnTo>
                    <a:pt x="458" y="2067"/>
                  </a:lnTo>
                  <a:lnTo>
                    <a:pt x="454" y="2001"/>
                  </a:lnTo>
                  <a:lnTo>
                    <a:pt x="452" y="1930"/>
                  </a:lnTo>
                  <a:lnTo>
                    <a:pt x="453" y="1858"/>
                  </a:lnTo>
                  <a:lnTo>
                    <a:pt x="456" y="1783"/>
                  </a:lnTo>
                  <a:lnTo>
                    <a:pt x="460" y="1706"/>
                  </a:lnTo>
                  <a:lnTo>
                    <a:pt x="466" y="1628"/>
                  </a:lnTo>
                  <a:lnTo>
                    <a:pt x="475" y="1548"/>
                  </a:lnTo>
                  <a:lnTo>
                    <a:pt x="486" y="1467"/>
                  </a:lnTo>
                  <a:lnTo>
                    <a:pt x="498" y="1384"/>
                  </a:lnTo>
                  <a:lnTo>
                    <a:pt x="511" y="1300"/>
                  </a:lnTo>
                  <a:lnTo>
                    <a:pt x="525" y="1210"/>
                  </a:lnTo>
                  <a:lnTo>
                    <a:pt x="534" y="1124"/>
                  </a:lnTo>
                  <a:lnTo>
                    <a:pt x="538" y="1040"/>
                  </a:lnTo>
                  <a:lnTo>
                    <a:pt x="537" y="961"/>
                  </a:lnTo>
                  <a:lnTo>
                    <a:pt x="530" y="887"/>
                  </a:lnTo>
                  <a:lnTo>
                    <a:pt x="520" y="815"/>
                  </a:lnTo>
                  <a:lnTo>
                    <a:pt x="505" y="747"/>
                  </a:lnTo>
                  <a:lnTo>
                    <a:pt x="487" y="682"/>
                  </a:lnTo>
                  <a:lnTo>
                    <a:pt x="466" y="622"/>
                  </a:lnTo>
                  <a:lnTo>
                    <a:pt x="441" y="565"/>
                  </a:lnTo>
                  <a:lnTo>
                    <a:pt x="412" y="511"/>
                  </a:lnTo>
                  <a:lnTo>
                    <a:pt x="382" y="461"/>
                  </a:lnTo>
                  <a:lnTo>
                    <a:pt x="351" y="414"/>
                  </a:lnTo>
                  <a:lnTo>
                    <a:pt x="316" y="370"/>
                  </a:lnTo>
                  <a:lnTo>
                    <a:pt x="280" y="329"/>
                  </a:lnTo>
                  <a:lnTo>
                    <a:pt x="244" y="290"/>
                  </a:lnTo>
                  <a:lnTo>
                    <a:pt x="206" y="256"/>
                  </a:lnTo>
                  <a:lnTo>
                    <a:pt x="166" y="223"/>
                  </a:lnTo>
                  <a:lnTo>
                    <a:pt x="127" y="193"/>
                  </a:lnTo>
                  <a:lnTo>
                    <a:pt x="88" y="167"/>
                  </a:lnTo>
                  <a:lnTo>
                    <a:pt x="50" y="143"/>
                  </a:lnTo>
                  <a:lnTo>
                    <a:pt x="10" y="121"/>
                  </a:lnTo>
                  <a:lnTo>
                    <a:pt x="5" y="116"/>
                  </a:lnTo>
                  <a:lnTo>
                    <a:pt x="1" y="108"/>
                  </a:lnTo>
                  <a:lnTo>
                    <a:pt x="0" y="99"/>
                  </a:lnTo>
                  <a:lnTo>
                    <a:pt x="0" y="8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Freeform 65">
              <a:extLst>
                <a:ext uri="{FF2B5EF4-FFF2-40B4-BE49-F238E27FC236}">
                  <a16:creationId xmlns:a16="http://schemas.microsoft.com/office/drawing/2014/main" id="{D2D16A6D-700D-44D3-B6B6-61A0B27E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5066" y="4203798"/>
              <a:ext cx="504652" cy="1770466"/>
            </a:xfrm>
            <a:custGeom>
              <a:avLst/>
              <a:gdLst>
                <a:gd name="T0" fmla="*/ 724 w 724"/>
                <a:gd name="T1" fmla="*/ 0 h 2540"/>
                <a:gd name="T2" fmla="*/ 715 w 724"/>
                <a:gd name="T3" fmla="*/ 2021 h 2540"/>
                <a:gd name="T4" fmla="*/ 673 w 724"/>
                <a:gd name="T5" fmla="*/ 2030 h 2540"/>
                <a:gd name="T6" fmla="*/ 629 w 724"/>
                <a:gd name="T7" fmla="*/ 2062 h 2540"/>
                <a:gd name="T8" fmla="*/ 601 w 724"/>
                <a:gd name="T9" fmla="*/ 2110 h 2540"/>
                <a:gd name="T10" fmla="*/ 599 w 724"/>
                <a:gd name="T11" fmla="*/ 2168 h 2540"/>
                <a:gd name="T12" fmla="*/ 620 w 724"/>
                <a:gd name="T13" fmla="*/ 2220 h 2540"/>
                <a:gd name="T14" fmla="*/ 662 w 724"/>
                <a:gd name="T15" fmla="*/ 2255 h 2540"/>
                <a:gd name="T16" fmla="*/ 710 w 724"/>
                <a:gd name="T17" fmla="*/ 2270 h 2540"/>
                <a:gd name="T18" fmla="*/ 724 w 724"/>
                <a:gd name="T19" fmla="*/ 2269 h 2540"/>
                <a:gd name="T20" fmla="*/ 723 w 724"/>
                <a:gd name="T21" fmla="*/ 2540 h 2540"/>
                <a:gd name="T22" fmla="*/ 709 w 724"/>
                <a:gd name="T23" fmla="*/ 2540 h 2540"/>
                <a:gd name="T24" fmla="*/ 638 w 724"/>
                <a:gd name="T25" fmla="*/ 2515 h 2540"/>
                <a:gd name="T26" fmla="*/ 580 w 724"/>
                <a:gd name="T27" fmla="*/ 2466 h 2540"/>
                <a:gd name="T28" fmla="*/ 535 w 724"/>
                <a:gd name="T29" fmla="*/ 2396 h 2540"/>
                <a:gd name="T30" fmla="*/ 499 w 724"/>
                <a:gd name="T31" fmla="*/ 2305 h 2540"/>
                <a:gd name="T32" fmla="*/ 474 w 724"/>
                <a:gd name="T33" fmla="*/ 2197 h 2540"/>
                <a:gd name="T34" fmla="*/ 459 w 724"/>
                <a:gd name="T35" fmla="*/ 2073 h 2540"/>
                <a:gd name="T36" fmla="*/ 453 w 724"/>
                <a:gd name="T37" fmla="*/ 1936 h 2540"/>
                <a:gd name="T38" fmla="*/ 456 w 724"/>
                <a:gd name="T39" fmla="*/ 1789 h 2540"/>
                <a:gd name="T40" fmla="*/ 468 w 724"/>
                <a:gd name="T41" fmla="*/ 1634 h 2540"/>
                <a:gd name="T42" fmla="*/ 486 w 724"/>
                <a:gd name="T43" fmla="*/ 1473 h 2540"/>
                <a:gd name="T44" fmla="*/ 512 w 724"/>
                <a:gd name="T45" fmla="*/ 1306 h 2540"/>
                <a:gd name="T46" fmla="*/ 536 w 724"/>
                <a:gd name="T47" fmla="*/ 1130 h 2540"/>
                <a:gd name="T48" fmla="*/ 537 w 724"/>
                <a:gd name="T49" fmla="*/ 967 h 2540"/>
                <a:gd name="T50" fmla="*/ 521 w 724"/>
                <a:gd name="T51" fmla="*/ 821 h 2540"/>
                <a:gd name="T52" fmla="*/ 489 w 724"/>
                <a:gd name="T53" fmla="*/ 688 h 2540"/>
                <a:gd name="T54" fmla="*/ 442 w 724"/>
                <a:gd name="T55" fmla="*/ 571 h 2540"/>
                <a:gd name="T56" fmla="*/ 384 w 724"/>
                <a:gd name="T57" fmla="*/ 467 h 2540"/>
                <a:gd name="T58" fmla="*/ 317 w 724"/>
                <a:gd name="T59" fmla="*/ 376 h 2540"/>
                <a:gd name="T60" fmla="*/ 244 w 724"/>
                <a:gd name="T61" fmla="*/ 296 h 2540"/>
                <a:gd name="T62" fmla="*/ 167 w 724"/>
                <a:gd name="T63" fmla="*/ 229 h 2540"/>
                <a:gd name="T64" fmla="*/ 89 w 724"/>
                <a:gd name="T65" fmla="*/ 173 h 2540"/>
                <a:gd name="T66" fmla="*/ 12 w 724"/>
                <a:gd name="T67" fmla="*/ 127 h 2540"/>
                <a:gd name="T68" fmla="*/ 3 w 724"/>
                <a:gd name="T69" fmla="*/ 114 h 2540"/>
                <a:gd name="T70" fmla="*/ 0 w 724"/>
                <a:gd name="T71" fmla="*/ 93 h 2540"/>
                <a:gd name="T72" fmla="*/ 13 w 724"/>
                <a:gd name="T73" fmla="*/ 6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24" h="2540">
                  <a:moveTo>
                    <a:pt x="13" y="0"/>
                  </a:moveTo>
                  <a:lnTo>
                    <a:pt x="724" y="0"/>
                  </a:lnTo>
                  <a:lnTo>
                    <a:pt x="724" y="2022"/>
                  </a:lnTo>
                  <a:lnTo>
                    <a:pt x="715" y="2021"/>
                  </a:lnTo>
                  <a:lnTo>
                    <a:pt x="701" y="2022"/>
                  </a:lnTo>
                  <a:lnTo>
                    <a:pt x="673" y="2030"/>
                  </a:lnTo>
                  <a:lnTo>
                    <a:pt x="648" y="2043"/>
                  </a:lnTo>
                  <a:lnTo>
                    <a:pt x="629" y="2062"/>
                  </a:lnTo>
                  <a:lnTo>
                    <a:pt x="612" y="2084"/>
                  </a:lnTo>
                  <a:lnTo>
                    <a:pt x="601" y="2110"/>
                  </a:lnTo>
                  <a:lnTo>
                    <a:pt x="596" y="2139"/>
                  </a:lnTo>
                  <a:lnTo>
                    <a:pt x="599" y="2168"/>
                  </a:lnTo>
                  <a:lnTo>
                    <a:pt x="607" y="2195"/>
                  </a:lnTo>
                  <a:lnTo>
                    <a:pt x="620" y="2220"/>
                  </a:lnTo>
                  <a:lnTo>
                    <a:pt x="639" y="2240"/>
                  </a:lnTo>
                  <a:lnTo>
                    <a:pt x="662" y="2255"/>
                  </a:lnTo>
                  <a:lnTo>
                    <a:pt x="688" y="2266"/>
                  </a:lnTo>
                  <a:lnTo>
                    <a:pt x="710" y="2270"/>
                  </a:lnTo>
                  <a:lnTo>
                    <a:pt x="720" y="2270"/>
                  </a:lnTo>
                  <a:lnTo>
                    <a:pt x="724" y="2269"/>
                  </a:lnTo>
                  <a:lnTo>
                    <a:pt x="724" y="2540"/>
                  </a:lnTo>
                  <a:lnTo>
                    <a:pt x="723" y="2540"/>
                  </a:lnTo>
                  <a:lnTo>
                    <a:pt x="715" y="2538"/>
                  </a:lnTo>
                  <a:lnTo>
                    <a:pt x="709" y="2540"/>
                  </a:lnTo>
                  <a:lnTo>
                    <a:pt x="672" y="2530"/>
                  </a:lnTo>
                  <a:lnTo>
                    <a:pt x="638" y="2515"/>
                  </a:lnTo>
                  <a:lnTo>
                    <a:pt x="608" y="2494"/>
                  </a:lnTo>
                  <a:lnTo>
                    <a:pt x="580" y="2466"/>
                  </a:lnTo>
                  <a:lnTo>
                    <a:pt x="556" y="2433"/>
                  </a:lnTo>
                  <a:lnTo>
                    <a:pt x="535" y="2396"/>
                  </a:lnTo>
                  <a:lnTo>
                    <a:pt x="515" y="2352"/>
                  </a:lnTo>
                  <a:lnTo>
                    <a:pt x="499" y="2305"/>
                  </a:lnTo>
                  <a:lnTo>
                    <a:pt x="485" y="2253"/>
                  </a:lnTo>
                  <a:lnTo>
                    <a:pt x="474" y="2197"/>
                  </a:lnTo>
                  <a:lnTo>
                    <a:pt x="465" y="2136"/>
                  </a:lnTo>
                  <a:lnTo>
                    <a:pt x="459" y="2073"/>
                  </a:lnTo>
                  <a:lnTo>
                    <a:pt x="455" y="2007"/>
                  </a:lnTo>
                  <a:lnTo>
                    <a:pt x="453" y="1936"/>
                  </a:lnTo>
                  <a:lnTo>
                    <a:pt x="453" y="1864"/>
                  </a:lnTo>
                  <a:lnTo>
                    <a:pt x="456" y="1789"/>
                  </a:lnTo>
                  <a:lnTo>
                    <a:pt x="461" y="1712"/>
                  </a:lnTo>
                  <a:lnTo>
                    <a:pt x="468" y="1634"/>
                  </a:lnTo>
                  <a:lnTo>
                    <a:pt x="476" y="1554"/>
                  </a:lnTo>
                  <a:lnTo>
                    <a:pt x="486" y="1473"/>
                  </a:lnTo>
                  <a:lnTo>
                    <a:pt x="498" y="1390"/>
                  </a:lnTo>
                  <a:lnTo>
                    <a:pt x="512" y="1306"/>
                  </a:lnTo>
                  <a:lnTo>
                    <a:pt x="527" y="1216"/>
                  </a:lnTo>
                  <a:lnTo>
                    <a:pt x="536" y="1130"/>
                  </a:lnTo>
                  <a:lnTo>
                    <a:pt x="538" y="1046"/>
                  </a:lnTo>
                  <a:lnTo>
                    <a:pt x="537" y="967"/>
                  </a:lnTo>
                  <a:lnTo>
                    <a:pt x="532" y="893"/>
                  </a:lnTo>
                  <a:lnTo>
                    <a:pt x="521" y="821"/>
                  </a:lnTo>
                  <a:lnTo>
                    <a:pt x="506" y="753"/>
                  </a:lnTo>
                  <a:lnTo>
                    <a:pt x="489" y="688"/>
                  </a:lnTo>
                  <a:lnTo>
                    <a:pt x="466" y="628"/>
                  </a:lnTo>
                  <a:lnTo>
                    <a:pt x="442" y="571"/>
                  </a:lnTo>
                  <a:lnTo>
                    <a:pt x="414" y="517"/>
                  </a:lnTo>
                  <a:lnTo>
                    <a:pt x="384" y="467"/>
                  </a:lnTo>
                  <a:lnTo>
                    <a:pt x="351" y="420"/>
                  </a:lnTo>
                  <a:lnTo>
                    <a:pt x="317" y="376"/>
                  </a:lnTo>
                  <a:lnTo>
                    <a:pt x="281" y="335"/>
                  </a:lnTo>
                  <a:lnTo>
                    <a:pt x="244" y="296"/>
                  </a:lnTo>
                  <a:lnTo>
                    <a:pt x="206" y="262"/>
                  </a:lnTo>
                  <a:lnTo>
                    <a:pt x="167" y="229"/>
                  </a:lnTo>
                  <a:lnTo>
                    <a:pt x="127" y="199"/>
                  </a:lnTo>
                  <a:lnTo>
                    <a:pt x="89" y="173"/>
                  </a:lnTo>
                  <a:lnTo>
                    <a:pt x="50" y="149"/>
                  </a:lnTo>
                  <a:lnTo>
                    <a:pt x="12" y="127"/>
                  </a:lnTo>
                  <a:lnTo>
                    <a:pt x="6" y="122"/>
                  </a:lnTo>
                  <a:lnTo>
                    <a:pt x="3" y="114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9" y="6"/>
                  </a:lnTo>
                  <a:lnTo>
                    <a:pt x="13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Freeform 148">
              <a:extLst>
                <a:ext uri="{FF2B5EF4-FFF2-40B4-BE49-F238E27FC236}">
                  <a16:creationId xmlns:a16="http://schemas.microsoft.com/office/drawing/2014/main" id="{15CD6BF8-A619-41EB-89B1-59A8C5891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16640" y="5514919"/>
              <a:ext cx="368731" cy="456558"/>
            </a:xfrm>
            <a:custGeom>
              <a:avLst/>
              <a:gdLst>
                <a:gd name="T0" fmla="*/ 238 w 529"/>
                <a:gd name="T1" fmla="*/ 149 h 655"/>
                <a:gd name="T2" fmla="*/ 192 w 529"/>
                <a:gd name="T3" fmla="*/ 175 h 655"/>
                <a:gd name="T4" fmla="*/ 161 w 529"/>
                <a:gd name="T5" fmla="*/ 219 h 655"/>
                <a:gd name="T6" fmla="*/ 152 w 529"/>
                <a:gd name="T7" fmla="*/ 272 h 655"/>
                <a:gd name="T8" fmla="*/ 166 w 529"/>
                <a:gd name="T9" fmla="*/ 326 h 655"/>
                <a:gd name="T10" fmla="*/ 201 w 529"/>
                <a:gd name="T11" fmla="*/ 367 h 655"/>
                <a:gd name="T12" fmla="*/ 250 w 529"/>
                <a:gd name="T13" fmla="*/ 388 h 655"/>
                <a:gd name="T14" fmla="*/ 304 w 529"/>
                <a:gd name="T15" fmla="*/ 385 h 655"/>
                <a:gd name="T16" fmla="*/ 351 w 529"/>
                <a:gd name="T17" fmla="*/ 359 h 655"/>
                <a:gd name="T18" fmla="*/ 381 w 529"/>
                <a:gd name="T19" fmla="*/ 316 h 655"/>
                <a:gd name="T20" fmla="*/ 390 w 529"/>
                <a:gd name="T21" fmla="*/ 261 h 655"/>
                <a:gd name="T22" fmla="*/ 376 w 529"/>
                <a:gd name="T23" fmla="*/ 207 h 655"/>
                <a:gd name="T24" fmla="*/ 340 w 529"/>
                <a:gd name="T25" fmla="*/ 168 h 655"/>
                <a:gd name="T26" fmla="*/ 293 w 529"/>
                <a:gd name="T27" fmla="*/ 147 h 655"/>
                <a:gd name="T28" fmla="*/ 9 w 529"/>
                <a:gd name="T29" fmla="*/ 0 h 655"/>
                <a:gd name="T30" fmla="*/ 135 w 529"/>
                <a:gd name="T31" fmla="*/ 45 h 655"/>
                <a:gd name="T32" fmla="*/ 259 w 529"/>
                <a:gd name="T33" fmla="*/ 62 h 655"/>
                <a:gd name="T34" fmla="*/ 382 w 529"/>
                <a:gd name="T35" fmla="*/ 55 h 655"/>
                <a:gd name="T36" fmla="*/ 504 w 529"/>
                <a:gd name="T37" fmla="*/ 31 h 655"/>
                <a:gd name="T38" fmla="*/ 529 w 529"/>
                <a:gd name="T39" fmla="*/ 79 h 655"/>
                <a:gd name="T40" fmla="*/ 522 w 529"/>
                <a:gd name="T41" fmla="*/ 209 h 655"/>
                <a:gd name="T42" fmla="*/ 507 w 529"/>
                <a:gd name="T43" fmla="*/ 327 h 655"/>
                <a:gd name="T44" fmla="*/ 483 w 529"/>
                <a:gd name="T45" fmla="*/ 431 h 655"/>
                <a:gd name="T46" fmla="*/ 449 w 529"/>
                <a:gd name="T47" fmla="*/ 517 h 655"/>
                <a:gd name="T48" fmla="*/ 404 w 529"/>
                <a:gd name="T49" fmla="*/ 585 h 655"/>
                <a:gd name="T50" fmla="*/ 348 w 529"/>
                <a:gd name="T51" fmla="*/ 631 h 655"/>
                <a:gd name="T52" fmla="*/ 281 w 529"/>
                <a:gd name="T53" fmla="*/ 655 h 655"/>
                <a:gd name="T54" fmla="*/ 212 w 529"/>
                <a:gd name="T55" fmla="*/ 644 h 655"/>
                <a:gd name="T56" fmla="*/ 153 w 529"/>
                <a:gd name="T57" fmla="*/ 613 h 655"/>
                <a:gd name="T58" fmla="*/ 105 w 529"/>
                <a:gd name="T59" fmla="*/ 560 h 655"/>
                <a:gd name="T60" fmla="*/ 67 w 529"/>
                <a:gd name="T61" fmla="*/ 490 h 655"/>
                <a:gd name="T62" fmla="*/ 38 w 529"/>
                <a:gd name="T63" fmla="*/ 405 h 655"/>
                <a:gd name="T64" fmla="*/ 17 w 529"/>
                <a:gd name="T65" fmla="*/ 306 h 655"/>
                <a:gd name="T66" fmla="*/ 5 w 529"/>
                <a:gd name="T67" fmla="*/ 199 h 655"/>
                <a:gd name="T68" fmla="*/ 0 w 529"/>
                <a:gd name="T69" fmla="*/ 84 h 655"/>
                <a:gd name="T70" fmla="*/ 1 w 529"/>
                <a:gd name="T71" fmla="*/ 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9" h="655">
                  <a:moveTo>
                    <a:pt x="264" y="144"/>
                  </a:move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304" y="385"/>
                  </a:lnTo>
                  <a:lnTo>
                    <a:pt x="328" y="374"/>
                  </a:lnTo>
                  <a:lnTo>
                    <a:pt x="351" y="359"/>
                  </a:lnTo>
                  <a:lnTo>
                    <a:pt x="368" y="338"/>
                  </a:lnTo>
                  <a:lnTo>
                    <a:pt x="381" y="316"/>
                  </a:lnTo>
                  <a:lnTo>
                    <a:pt x="389" y="289"/>
                  </a:lnTo>
                  <a:lnTo>
                    <a:pt x="390" y="261"/>
                  </a:lnTo>
                  <a:lnTo>
                    <a:pt x="386" y="233"/>
                  </a:lnTo>
                  <a:lnTo>
                    <a:pt x="376" y="207"/>
                  </a:lnTo>
                  <a:lnTo>
                    <a:pt x="360" y="186"/>
                  </a:lnTo>
                  <a:lnTo>
                    <a:pt x="340" y="168"/>
                  </a:lnTo>
                  <a:lnTo>
                    <a:pt x="318" y="155"/>
                  </a:lnTo>
                  <a:lnTo>
                    <a:pt x="293" y="147"/>
                  </a:lnTo>
                  <a:lnTo>
                    <a:pt x="264" y="144"/>
                  </a:lnTo>
                  <a:close/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321" y="60"/>
                  </a:lnTo>
                  <a:lnTo>
                    <a:pt x="382" y="55"/>
                  </a:lnTo>
                  <a:lnTo>
                    <a:pt x="442" y="46"/>
                  </a:lnTo>
                  <a:lnTo>
                    <a:pt x="504" y="31"/>
                  </a:lnTo>
                  <a:lnTo>
                    <a:pt x="529" y="24"/>
                  </a:lnTo>
                  <a:lnTo>
                    <a:pt x="529" y="79"/>
                  </a:lnTo>
                  <a:lnTo>
                    <a:pt x="526" y="145"/>
                  </a:lnTo>
                  <a:lnTo>
                    <a:pt x="522" y="209"/>
                  </a:lnTo>
                  <a:lnTo>
                    <a:pt x="516" y="270"/>
                  </a:lnTo>
                  <a:lnTo>
                    <a:pt x="507" y="327"/>
                  </a:lnTo>
                  <a:lnTo>
                    <a:pt x="496" y="381"/>
                  </a:lnTo>
                  <a:lnTo>
                    <a:pt x="483" y="431"/>
                  </a:lnTo>
                  <a:lnTo>
                    <a:pt x="467" y="477"/>
                  </a:lnTo>
                  <a:lnTo>
                    <a:pt x="449" y="517"/>
                  </a:lnTo>
                  <a:lnTo>
                    <a:pt x="428" y="554"/>
                  </a:lnTo>
                  <a:lnTo>
                    <a:pt x="404" y="585"/>
                  </a:lnTo>
                  <a:lnTo>
                    <a:pt x="377" y="610"/>
                  </a:lnTo>
                  <a:lnTo>
                    <a:pt x="348" y="631"/>
                  </a:lnTo>
                  <a:lnTo>
                    <a:pt x="317" y="645"/>
                  </a:lnTo>
                  <a:lnTo>
                    <a:pt x="281" y="655"/>
                  </a:lnTo>
                  <a:lnTo>
                    <a:pt x="245" y="652"/>
                  </a:lnTo>
                  <a:lnTo>
                    <a:pt x="212" y="644"/>
                  </a:lnTo>
                  <a:lnTo>
                    <a:pt x="181" y="631"/>
                  </a:lnTo>
                  <a:lnTo>
                    <a:pt x="153" y="613"/>
                  </a:lnTo>
                  <a:lnTo>
                    <a:pt x="127" y="588"/>
                  </a:lnTo>
                  <a:lnTo>
                    <a:pt x="105" y="560"/>
                  </a:lnTo>
                  <a:lnTo>
                    <a:pt x="84" y="526"/>
                  </a:lnTo>
                  <a:lnTo>
                    <a:pt x="67" y="490"/>
                  </a:lnTo>
                  <a:lnTo>
                    <a:pt x="51" y="449"/>
                  </a:lnTo>
                  <a:lnTo>
                    <a:pt x="38" y="405"/>
                  </a:lnTo>
                  <a:lnTo>
                    <a:pt x="26" y="356"/>
                  </a:lnTo>
                  <a:lnTo>
                    <a:pt x="17" y="306"/>
                  </a:lnTo>
                  <a:lnTo>
                    <a:pt x="10" y="254"/>
                  </a:lnTo>
                  <a:lnTo>
                    <a:pt x="5" y="199"/>
                  </a:lnTo>
                  <a:lnTo>
                    <a:pt x="1" y="143"/>
                  </a:lnTo>
                  <a:lnTo>
                    <a:pt x="0" y="84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Freeform 149">
              <a:extLst>
                <a:ext uri="{FF2B5EF4-FFF2-40B4-BE49-F238E27FC236}">
                  <a16:creationId xmlns:a16="http://schemas.microsoft.com/office/drawing/2014/main" id="{0FF30BBA-3443-49B7-8C80-B715C6761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6640" y="5514919"/>
              <a:ext cx="195169" cy="456558"/>
            </a:xfrm>
            <a:custGeom>
              <a:avLst/>
              <a:gdLst>
                <a:gd name="T0" fmla="*/ 9 w 280"/>
                <a:gd name="T1" fmla="*/ 0 h 655"/>
                <a:gd name="T2" fmla="*/ 72 w 280"/>
                <a:gd name="T3" fmla="*/ 26 h 655"/>
                <a:gd name="T4" fmla="*/ 135 w 280"/>
                <a:gd name="T5" fmla="*/ 45 h 655"/>
                <a:gd name="T6" fmla="*/ 196 w 280"/>
                <a:gd name="T7" fmla="*/ 56 h 655"/>
                <a:gd name="T8" fmla="*/ 259 w 280"/>
                <a:gd name="T9" fmla="*/ 62 h 655"/>
                <a:gd name="T10" fmla="*/ 280 w 280"/>
                <a:gd name="T11" fmla="*/ 62 h 655"/>
                <a:gd name="T12" fmla="*/ 280 w 280"/>
                <a:gd name="T13" fmla="*/ 145 h 655"/>
                <a:gd name="T14" fmla="*/ 264 w 280"/>
                <a:gd name="T15" fmla="*/ 144 h 655"/>
                <a:gd name="T16" fmla="*/ 238 w 280"/>
                <a:gd name="T17" fmla="*/ 149 h 655"/>
                <a:gd name="T18" fmla="*/ 213 w 280"/>
                <a:gd name="T19" fmla="*/ 160 h 655"/>
                <a:gd name="T20" fmla="*/ 192 w 280"/>
                <a:gd name="T21" fmla="*/ 175 h 655"/>
                <a:gd name="T22" fmla="*/ 174 w 280"/>
                <a:gd name="T23" fmla="*/ 195 h 655"/>
                <a:gd name="T24" fmla="*/ 161 w 280"/>
                <a:gd name="T25" fmla="*/ 219 h 655"/>
                <a:gd name="T26" fmla="*/ 154 w 280"/>
                <a:gd name="T27" fmla="*/ 245 h 655"/>
                <a:gd name="T28" fmla="*/ 152 w 280"/>
                <a:gd name="T29" fmla="*/ 272 h 655"/>
                <a:gd name="T30" fmla="*/ 157 w 280"/>
                <a:gd name="T31" fmla="*/ 301 h 655"/>
                <a:gd name="T32" fmla="*/ 166 w 280"/>
                <a:gd name="T33" fmla="*/ 326 h 655"/>
                <a:gd name="T34" fmla="*/ 182 w 280"/>
                <a:gd name="T35" fmla="*/ 348 h 655"/>
                <a:gd name="T36" fmla="*/ 201 w 280"/>
                <a:gd name="T37" fmla="*/ 367 h 655"/>
                <a:gd name="T38" fmla="*/ 224 w 280"/>
                <a:gd name="T39" fmla="*/ 380 h 655"/>
                <a:gd name="T40" fmla="*/ 250 w 280"/>
                <a:gd name="T41" fmla="*/ 388 h 655"/>
                <a:gd name="T42" fmla="*/ 277 w 280"/>
                <a:gd name="T43" fmla="*/ 389 h 655"/>
                <a:gd name="T44" fmla="*/ 280 w 280"/>
                <a:gd name="T45" fmla="*/ 389 h 655"/>
                <a:gd name="T46" fmla="*/ 280 w 280"/>
                <a:gd name="T47" fmla="*/ 655 h 655"/>
                <a:gd name="T48" fmla="*/ 262 w 280"/>
                <a:gd name="T49" fmla="*/ 655 h 655"/>
                <a:gd name="T50" fmla="*/ 226 w 280"/>
                <a:gd name="T51" fmla="*/ 649 h 655"/>
                <a:gd name="T52" fmla="*/ 194 w 280"/>
                <a:gd name="T53" fmla="*/ 638 h 655"/>
                <a:gd name="T54" fmla="*/ 164 w 280"/>
                <a:gd name="T55" fmla="*/ 621 h 655"/>
                <a:gd name="T56" fmla="*/ 136 w 280"/>
                <a:gd name="T57" fmla="*/ 598 h 655"/>
                <a:gd name="T58" fmla="*/ 111 w 280"/>
                <a:gd name="T59" fmla="*/ 569 h 655"/>
                <a:gd name="T60" fmla="*/ 90 w 280"/>
                <a:gd name="T61" fmla="*/ 537 h 655"/>
                <a:gd name="T62" fmla="*/ 71 w 280"/>
                <a:gd name="T63" fmla="*/ 500 h 655"/>
                <a:gd name="T64" fmla="*/ 55 w 280"/>
                <a:gd name="T65" fmla="*/ 460 h 655"/>
                <a:gd name="T66" fmla="*/ 40 w 280"/>
                <a:gd name="T67" fmla="*/ 415 h 655"/>
                <a:gd name="T68" fmla="*/ 29 w 280"/>
                <a:gd name="T69" fmla="*/ 367 h 655"/>
                <a:gd name="T70" fmla="*/ 18 w 280"/>
                <a:gd name="T71" fmla="*/ 316 h 655"/>
                <a:gd name="T72" fmla="*/ 12 w 280"/>
                <a:gd name="T73" fmla="*/ 262 h 655"/>
                <a:gd name="T74" fmla="*/ 5 w 280"/>
                <a:gd name="T75" fmla="*/ 206 h 655"/>
                <a:gd name="T76" fmla="*/ 2 w 280"/>
                <a:gd name="T77" fmla="*/ 148 h 655"/>
                <a:gd name="T78" fmla="*/ 0 w 280"/>
                <a:gd name="T79" fmla="*/ 88 h 655"/>
                <a:gd name="T80" fmla="*/ 0 w 280"/>
                <a:gd name="T81" fmla="*/ 25 h 655"/>
                <a:gd name="T82" fmla="*/ 1 w 280"/>
                <a:gd name="T83" fmla="*/ 4 h 655"/>
                <a:gd name="T84" fmla="*/ 9 w 280"/>
                <a:gd name="T85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0" h="655">
                  <a:moveTo>
                    <a:pt x="9" y="0"/>
                  </a:moveTo>
                  <a:lnTo>
                    <a:pt x="72" y="26"/>
                  </a:lnTo>
                  <a:lnTo>
                    <a:pt x="135" y="45"/>
                  </a:lnTo>
                  <a:lnTo>
                    <a:pt x="196" y="56"/>
                  </a:lnTo>
                  <a:lnTo>
                    <a:pt x="259" y="62"/>
                  </a:lnTo>
                  <a:lnTo>
                    <a:pt x="280" y="62"/>
                  </a:lnTo>
                  <a:lnTo>
                    <a:pt x="280" y="145"/>
                  </a:lnTo>
                  <a:lnTo>
                    <a:pt x="264" y="144"/>
                  </a:lnTo>
                  <a:lnTo>
                    <a:pt x="238" y="149"/>
                  </a:lnTo>
                  <a:lnTo>
                    <a:pt x="213" y="160"/>
                  </a:lnTo>
                  <a:lnTo>
                    <a:pt x="192" y="175"/>
                  </a:lnTo>
                  <a:lnTo>
                    <a:pt x="174" y="195"/>
                  </a:lnTo>
                  <a:lnTo>
                    <a:pt x="161" y="219"/>
                  </a:lnTo>
                  <a:lnTo>
                    <a:pt x="154" y="245"/>
                  </a:lnTo>
                  <a:lnTo>
                    <a:pt x="152" y="272"/>
                  </a:lnTo>
                  <a:lnTo>
                    <a:pt x="157" y="301"/>
                  </a:lnTo>
                  <a:lnTo>
                    <a:pt x="166" y="326"/>
                  </a:lnTo>
                  <a:lnTo>
                    <a:pt x="182" y="348"/>
                  </a:lnTo>
                  <a:lnTo>
                    <a:pt x="201" y="367"/>
                  </a:lnTo>
                  <a:lnTo>
                    <a:pt x="224" y="380"/>
                  </a:lnTo>
                  <a:lnTo>
                    <a:pt x="250" y="388"/>
                  </a:lnTo>
                  <a:lnTo>
                    <a:pt x="277" y="389"/>
                  </a:lnTo>
                  <a:lnTo>
                    <a:pt x="280" y="389"/>
                  </a:lnTo>
                  <a:lnTo>
                    <a:pt x="280" y="655"/>
                  </a:lnTo>
                  <a:lnTo>
                    <a:pt x="262" y="655"/>
                  </a:lnTo>
                  <a:lnTo>
                    <a:pt x="226" y="649"/>
                  </a:lnTo>
                  <a:lnTo>
                    <a:pt x="194" y="638"/>
                  </a:lnTo>
                  <a:lnTo>
                    <a:pt x="164" y="621"/>
                  </a:lnTo>
                  <a:lnTo>
                    <a:pt x="136" y="598"/>
                  </a:lnTo>
                  <a:lnTo>
                    <a:pt x="111" y="569"/>
                  </a:lnTo>
                  <a:lnTo>
                    <a:pt x="90" y="537"/>
                  </a:lnTo>
                  <a:lnTo>
                    <a:pt x="71" y="500"/>
                  </a:lnTo>
                  <a:lnTo>
                    <a:pt x="55" y="460"/>
                  </a:lnTo>
                  <a:lnTo>
                    <a:pt x="40" y="415"/>
                  </a:lnTo>
                  <a:lnTo>
                    <a:pt x="29" y="367"/>
                  </a:lnTo>
                  <a:lnTo>
                    <a:pt x="18" y="316"/>
                  </a:lnTo>
                  <a:lnTo>
                    <a:pt x="12" y="262"/>
                  </a:lnTo>
                  <a:lnTo>
                    <a:pt x="5" y="206"/>
                  </a:lnTo>
                  <a:lnTo>
                    <a:pt x="2" y="148"/>
                  </a:lnTo>
                  <a:lnTo>
                    <a:pt x="0" y="88"/>
                  </a:lnTo>
                  <a:lnTo>
                    <a:pt x="0" y="25"/>
                  </a:lnTo>
                  <a:lnTo>
                    <a:pt x="1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Freeform 150">
              <a:extLst>
                <a:ext uri="{FF2B5EF4-FFF2-40B4-BE49-F238E27FC236}">
                  <a16:creationId xmlns:a16="http://schemas.microsoft.com/office/drawing/2014/main" id="{974DB5DD-9DBA-4C48-9C39-7482E70D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82594"/>
              <a:ext cx="995364" cy="462831"/>
            </a:xfrm>
            <a:custGeom>
              <a:avLst/>
              <a:gdLst>
                <a:gd name="T0" fmla="*/ 1411 w 1428"/>
                <a:gd name="T1" fmla="*/ 12 h 664"/>
                <a:gd name="T2" fmla="*/ 1424 w 1428"/>
                <a:gd name="T3" fmla="*/ 525 h 664"/>
                <a:gd name="T4" fmla="*/ 1418 w 1428"/>
                <a:gd name="T5" fmla="*/ 591 h 664"/>
                <a:gd name="T6" fmla="*/ 1371 w 1428"/>
                <a:gd name="T7" fmla="*/ 646 h 664"/>
                <a:gd name="T8" fmla="*/ 1305 w 1428"/>
                <a:gd name="T9" fmla="*/ 664 h 664"/>
                <a:gd name="T10" fmla="*/ 1253 w 1428"/>
                <a:gd name="T11" fmla="*/ 630 h 664"/>
                <a:gd name="T12" fmla="*/ 1217 w 1428"/>
                <a:gd name="T13" fmla="*/ 574 h 664"/>
                <a:gd name="T14" fmla="*/ 1183 w 1428"/>
                <a:gd name="T15" fmla="*/ 525 h 664"/>
                <a:gd name="T16" fmla="*/ 1141 w 1428"/>
                <a:gd name="T17" fmla="*/ 523 h 664"/>
                <a:gd name="T18" fmla="*/ 1097 w 1428"/>
                <a:gd name="T19" fmla="*/ 540 h 664"/>
                <a:gd name="T20" fmla="*/ 1052 w 1428"/>
                <a:gd name="T21" fmla="*/ 541 h 664"/>
                <a:gd name="T22" fmla="*/ 1007 w 1428"/>
                <a:gd name="T23" fmla="*/ 507 h 664"/>
                <a:gd name="T24" fmla="*/ 954 w 1428"/>
                <a:gd name="T25" fmla="*/ 489 h 664"/>
                <a:gd name="T26" fmla="*/ 919 w 1428"/>
                <a:gd name="T27" fmla="*/ 507 h 664"/>
                <a:gd name="T28" fmla="*/ 885 w 1428"/>
                <a:gd name="T29" fmla="*/ 533 h 664"/>
                <a:gd name="T30" fmla="*/ 822 w 1428"/>
                <a:gd name="T31" fmla="*/ 534 h 664"/>
                <a:gd name="T32" fmla="*/ 767 w 1428"/>
                <a:gd name="T33" fmla="*/ 499 h 664"/>
                <a:gd name="T34" fmla="*/ 718 w 1428"/>
                <a:gd name="T35" fmla="*/ 461 h 664"/>
                <a:gd name="T36" fmla="*/ 678 w 1428"/>
                <a:gd name="T37" fmla="*/ 460 h 664"/>
                <a:gd name="T38" fmla="*/ 615 w 1428"/>
                <a:gd name="T39" fmla="*/ 525 h 664"/>
                <a:gd name="T40" fmla="*/ 550 w 1428"/>
                <a:gd name="T41" fmla="*/ 597 h 664"/>
                <a:gd name="T42" fmla="*/ 479 w 1428"/>
                <a:gd name="T43" fmla="*/ 635 h 664"/>
                <a:gd name="T44" fmla="*/ 416 w 1428"/>
                <a:gd name="T45" fmla="*/ 622 h 664"/>
                <a:gd name="T46" fmla="*/ 366 w 1428"/>
                <a:gd name="T47" fmla="*/ 580 h 664"/>
                <a:gd name="T48" fmla="*/ 322 w 1428"/>
                <a:gd name="T49" fmla="*/ 537 h 664"/>
                <a:gd name="T50" fmla="*/ 275 w 1428"/>
                <a:gd name="T51" fmla="*/ 519 h 664"/>
                <a:gd name="T52" fmla="*/ 218 w 1428"/>
                <a:gd name="T53" fmla="*/ 530 h 664"/>
                <a:gd name="T54" fmla="*/ 166 w 1428"/>
                <a:gd name="T55" fmla="*/ 525 h 664"/>
                <a:gd name="T56" fmla="*/ 111 w 1428"/>
                <a:gd name="T57" fmla="*/ 536 h 664"/>
                <a:gd name="T58" fmla="*/ 85 w 1428"/>
                <a:gd name="T59" fmla="*/ 559 h 664"/>
                <a:gd name="T60" fmla="*/ 53 w 1428"/>
                <a:gd name="T61" fmla="*/ 578 h 664"/>
                <a:gd name="T62" fmla="*/ 21 w 1428"/>
                <a:gd name="T63" fmla="*/ 568 h 664"/>
                <a:gd name="T64" fmla="*/ 5 w 1428"/>
                <a:gd name="T65" fmla="*/ 536 h 664"/>
                <a:gd name="T66" fmla="*/ 0 w 1428"/>
                <a:gd name="T67" fmla="*/ 46 h 664"/>
                <a:gd name="T68" fmla="*/ 24 w 1428"/>
                <a:gd name="T69" fmla="*/ 29 h 664"/>
                <a:gd name="T70" fmla="*/ 82 w 1428"/>
                <a:gd name="T71" fmla="*/ 16 h 664"/>
                <a:gd name="T72" fmla="*/ 163 w 1428"/>
                <a:gd name="T73" fmla="*/ 12 h 664"/>
                <a:gd name="T74" fmla="*/ 242 w 1428"/>
                <a:gd name="T75" fmla="*/ 13 h 664"/>
                <a:gd name="T76" fmla="*/ 292 w 1428"/>
                <a:gd name="T77" fmla="*/ 15 h 664"/>
                <a:gd name="T78" fmla="*/ 999 w 1428"/>
                <a:gd name="T79" fmla="*/ 23 h 664"/>
                <a:gd name="T80" fmla="*/ 1084 w 1428"/>
                <a:gd name="T81" fmla="*/ 16 h 664"/>
                <a:gd name="T82" fmla="*/ 1178 w 1428"/>
                <a:gd name="T83" fmla="*/ 9 h 664"/>
                <a:gd name="T84" fmla="*/ 1255 w 1428"/>
                <a:gd name="T85" fmla="*/ 17 h 664"/>
                <a:gd name="T86" fmla="*/ 1278 w 1428"/>
                <a:gd name="T87" fmla="*/ 23 h 664"/>
                <a:gd name="T88" fmla="*/ 1309 w 1428"/>
                <a:gd name="T89" fmla="*/ 30 h 664"/>
                <a:gd name="T90" fmla="*/ 1346 w 1428"/>
                <a:gd name="T91" fmla="*/ 15 h 664"/>
                <a:gd name="T92" fmla="*/ 1382 w 1428"/>
                <a:gd name="T93" fmla="*/ 0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28" h="664">
                  <a:moveTo>
                    <a:pt x="1393" y="0"/>
                  </a:moveTo>
                  <a:lnTo>
                    <a:pt x="1402" y="4"/>
                  </a:lnTo>
                  <a:lnTo>
                    <a:pt x="1411" y="12"/>
                  </a:lnTo>
                  <a:lnTo>
                    <a:pt x="1419" y="26"/>
                  </a:lnTo>
                  <a:lnTo>
                    <a:pt x="1424" y="46"/>
                  </a:lnTo>
                  <a:lnTo>
                    <a:pt x="1424" y="525"/>
                  </a:lnTo>
                  <a:lnTo>
                    <a:pt x="1428" y="546"/>
                  </a:lnTo>
                  <a:lnTo>
                    <a:pt x="1426" y="568"/>
                  </a:lnTo>
                  <a:lnTo>
                    <a:pt x="1418" y="591"/>
                  </a:lnTo>
                  <a:lnTo>
                    <a:pt x="1406" y="612"/>
                  </a:lnTo>
                  <a:lnTo>
                    <a:pt x="1390" y="630"/>
                  </a:lnTo>
                  <a:lnTo>
                    <a:pt x="1371" y="646"/>
                  </a:lnTo>
                  <a:lnTo>
                    <a:pt x="1350" y="657"/>
                  </a:lnTo>
                  <a:lnTo>
                    <a:pt x="1329" y="664"/>
                  </a:lnTo>
                  <a:lnTo>
                    <a:pt x="1305" y="664"/>
                  </a:lnTo>
                  <a:lnTo>
                    <a:pt x="1284" y="657"/>
                  </a:lnTo>
                  <a:lnTo>
                    <a:pt x="1267" y="646"/>
                  </a:lnTo>
                  <a:lnTo>
                    <a:pt x="1253" y="630"/>
                  </a:lnTo>
                  <a:lnTo>
                    <a:pt x="1240" y="612"/>
                  </a:lnTo>
                  <a:lnTo>
                    <a:pt x="1228" y="593"/>
                  </a:lnTo>
                  <a:lnTo>
                    <a:pt x="1217" y="574"/>
                  </a:lnTo>
                  <a:lnTo>
                    <a:pt x="1208" y="557"/>
                  </a:lnTo>
                  <a:lnTo>
                    <a:pt x="1196" y="537"/>
                  </a:lnTo>
                  <a:lnTo>
                    <a:pt x="1183" y="525"/>
                  </a:lnTo>
                  <a:lnTo>
                    <a:pt x="1170" y="520"/>
                  </a:lnTo>
                  <a:lnTo>
                    <a:pt x="1156" y="519"/>
                  </a:lnTo>
                  <a:lnTo>
                    <a:pt x="1141" y="523"/>
                  </a:lnTo>
                  <a:lnTo>
                    <a:pt x="1127" y="528"/>
                  </a:lnTo>
                  <a:lnTo>
                    <a:pt x="1113" y="533"/>
                  </a:lnTo>
                  <a:lnTo>
                    <a:pt x="1097" y="540"/>
                  </a:lnTo>
                  <a:lnTo>
                    <a:pt x="1083" y="544"/>
                  </a:lnTo>
                  <a:lnTo>
                    <a:pt x="1067" y="545"/>
                  </a:lnTo>
                  <a:lnTo>
                    <a:pt x="1052" y="541"/>
                  </a:lnTo>
                  <a:lnTo>
                    <a:pt x="1038" y="533"/>
                  </a:lnTo>
                  <a:lnTo>
                    <a:pt x="1022" y="520"/>
                  </a:lnTo>
                  <a:lnTo>
                    <a:pt x="1007" y="507"/>
                  </a:lnTo>
                  <a:lnTo>
                    <a:pt x="990" y="495"/>
                  </a:lnTo>
                  <a:lnTo>
                    <a:pt x="970" y="489"/>
                  </a:lnTo>
                  <a:lnTo>
                    <a:pt x="954" y="489"/>
                  </a:lnTo>
                  <a:lnTo>
                    <a:pt x="941" y="493"/>
                  </a:lnTo>
                  <a:lnTo>
                    <a:pt x="929" y="498"/>
                  </a:lnTo>
                  <a:lnTo>
                    <a:pt x="919" y="507"/>
                  </a:lnTo>
                  <a:lnTo>
                    <a:pt x="908" y="516"/>
                  </a:lnTo>
                  <a:lnTo>
                    <a:pt x="897" y="525"/>
                  </a:lnTo>
                  <a:lnTo>
                    <a:pt x="885" y="533"/>
                  </a:lnTo>
                  <a:lnTo>
                    <a:pt x="863" y="540"/>
                  </a:lnTo>
                  <a:lnTo>
                    <a:pt x="842" y="540"/>
                  </a:lnTo>
                  <a:lnTo>
                    <a:pt x="822" y="534"/>
                  </a:lnTo>
                  <a:lnTo>
                    <a:pt x="802" y="525"/>
                  </a:lnTo>
                  <a:lnTo>
                    <a:pt x="784" y="512"/>
                  </a:lnTo>
                  <a:lnTo>
                    <a:pt x="767" y="499"/>
                  </a:lnTo>
                  <a:lnTo>
                    <a:pt x="750" y="485"/>
                  </a:lnTo>
                  <a:lnTo>
                    <a:pt x="734" y="472"/>
                  </a:lnTo>
                  <a:lnTo>
                    <a:pt x="718" y="461"/>
                  </a:lnTo>
                  <a:lnTo>
                    <a:pt x="704" y="456"/>
                  </a:lnTo>
                  <a:lnTo>
                    <a:pt x="690" y="455"/>
                  </a:lnTo>
                  <a:lnTo>
                    <a:pt x="678" y="460"/>
                  </a:lnTo>
                  <a:lnTo>
                    <a:pt x="657" y="478"/>
                  </a:lnTo>
                  <a:lnTo>
                    <a:pt x="636" y="500"/>
                  </a:lnTo>
                  <a:lnTo>
                    <a:pt x="615" y="525"/>
                  </a:lnTo>
                  <a:lnTo>
                    <a:pt x="594" y="550"/>
                  </a:lnTo>
                  <a:lnTo>
                    <a:pt x="572" y="575"/>
                  </a:lnTo>
                  <a:lnTo>
                    <a:pt x="550" y="597"/>
                  </a:lnTo>
                  <a:lnTo>
                    <a:pt x="527" y="616"/>
                  </a:lnTo>
                  <a:lnTo>
                    <a:pt x="504" y="629"/>
                  </a:lnTo>
                  <a:lnTo>
                    <a:pt x="479" y="635"/>
                  </a:lnTo>
                  <a:lnTo>
                    <a:pt x="455" y="635"/>
                  </a:lnTo>
                  <a:lnTo>
                    <a:pt x="434" y="631"/>
                  </a:lnTo>
                  <a:lnTo>
                    <a:pt x="416" y="622"/>
                  </a:lnTo>
                  <a:lnTo>
                    <a:pt x="398" y="610"/>
                  </a:lnTo>
                  <a:lnTo>
                    <a:pt x="382" y="596"/>
                  </a:lnTo>
                  <a:lnTo>
                    <a:pt x="366" y="580"/>
                  </a:lnTo>
                  <a:lnTo>
                    <a:pt x="351" y="565"/>
                  </a:lnTo>
                  <a:lnTo>
                    <a:pt x="336" y="550"/>
                  </a:lnTo>
                  <a:lnTo>
                    <a:pt x="322" y="537"/>
                  </a:lnTo>
                  <a:lnTo>
                    <a:pt x="307" y="527"/>
                  </a:lnTo>
                  <a:lnTo>
                    <a:pt x="292" y="520"/>
                  </a:lnTo>
                  <a:lnTo>
                    <a:pt x="275" y="519"/>
                  </a:lnTo>
                  <a:lnTo>
                    <a:pt x="258" y="523"/>
                  </a:lnTo>
                  <a:lnTo>
                    <a:pt x="237" y="529"/>
                  </a:lnTo>
                  <a:lnTo>
                    <a:pt x="218" y="530"/>
                  </a:lnTo>
                  <a:lnTo>
                    <a:pt x="201" y="529"/>
                  </a:lnTo>
                  <a:lnTo>
                    <a:pt x="184" y="527"/>
                  </a:lnTo>
                  <a:lnTo>
                    <a:pt x="166" y="525"/>
                  </a:lnTo>
                  <a:lnTo>
                    <a:pt x="148" y="527"/>
                  </a:lnTo>
                  <a:lnTo>
                    <a:pt x="125" y="530"/>
                  </a:lnTo>
                  <a:lnTo>
                    <a:pt x="111" y="536"/>
                  </a:lnTo>
                  <a:lnTo>
                    <a:pt x="100" y="544"/>
                  </a:lnTo>
                  <a:lnTo>
                    <a:pt x="93" y="551"/>
                  </a:lnTo>
                  <a:lnTo>
                    <a:pt x="85" y="559"/>
                  </a:lnTo>
                  <a:lnTo>
                    <a:pt x="76" y="567"/>
                  </a:lnTo>
                  <a:lnTo>
                    <a:pt x="66" y="574"/>
                  </a:lnTo>
                  <a:lnTo>
                    <a:pt x="53" y="578"/>
                  </a:lnTo>
                  <a:lnTo>
                    <a:pt x="36" y="579"/>
                  </a:lnTo>
                  <a:lnTo>
                    <a:pt x="27" y="576"/>
                  </a:lnTo>
                  <a:lnTo>
                    <a:pt x="21" y="568"/>
                  </a:lnTo>
                  <a:lnTo>
                    <a:pt x="14" y="558"/>
                  </a:lnTo>
                  <a:lnTo>
                    <a:pt x="9" y="546"/>
                  </a:lnTo>
                  <a:lnTo>
                    <a:pt x="5" y="536"/>
                  </a:lnTo>
                  <a:lnTo>
                    <a:pt x="2" y="529"/>
                  </a:lnTo>
                  <a:lnTo>
                    <a:pt x="0" y="528"/>
                  </a:lnTo>
                  <a:lnTo>
                    <a:pt x="0" y="46"/>
                  </a:lnTo>
                  <a:lnTo>
                    <a:pt x="11" y="46"/>
                  </a:lnTo>
                  <a:lnTo>
                    <a:pt x="14" y="37"/>
                  </a:lnTo>
                  <a:lnTo>
                    <a:pt x="24" y="29"/>
                  </a:lnTo>
                  <a:lnTo>
                    <a:pt x="40" y="23"/>
                  </a:lnTo>
                  <a:lnTo>
                    <a:pt x="60" y="19"/>
                  </a:lnTo>
                  <a:lnTo>
                    <a:pt x="82" y="16"/>
                  </a:lnTo>
                  <a:lnTo>
                    <a:pt x="108" y="13"/>
                  </a:lnTo>
                  <a:lnTo>
                    <a:pt x="136" y="12"/>
                  </a:lnTo>
                  <a:lnTo>
                    <a:pt x="163" y="12"/>
                  </a:lnTo>
                  <a:lnTo>
                    <a:pt x="191" y="12"/>
                  </a:lnTo>
                  <a:lnTo>
                    <a:pt x="217" y="12"/>
                  </a:lnTo>
                  <a:lnTo>
                    <a:pt x="242" y="13"/>
                  </a:lnTo>
                  <a:lnTo>
                    <a:pt x="263" y="13"/>
                  </a:lnTo>
                  <a:lnTo>
                    <a:pt x="279" y="15"/>
                  </a:lnTo>
                  <a:lnTo>
                    <a:pt x="292" y="15"/>
                  </a:lnTo>
                  <a:lnTo>
                    <a:pt x="525" y="17"/>
                  </a:lnTo>
                  <a:lnTo>
                    <a:pt x="760" y="20"/>
                  </a:lnTo>
                  <a:lnTo>
                    <a:pt x="999" y="23"/>
                  </a:lnTo>
                  <a:lnTo>
                    <a:pt x="1024" y="21"/>
                  </a:lnTo>
                  <a:lnTo>
                    <a:pt x="1052" y="20"/>
                  </a:lnTo>
                  <a:lnTo>
                    <a:pt x="1084" y="16"/>
                  </a:lnTo>
                  <a:lnTo>
                    <a:pt x="1115" y="13"/>
                  </a:lnTo>
                  <a:lnTo>
                    <a:pt x="1147" y="11"/>
                  </a:lnTo>
                  <a:lnTo>
                    <a:pt x="1178" y="9"/>
                  </a:lnTo>
                  <a:lnTo>
                    <a:pt x="1207" y="9"/>
                  </a:lnTo>
                  <a:lnTo>
                    <a:pt x="1233" y="12"/>
                  </a:lnTo>
                  <a:lnTo>
                    <a:pt x="1255" y="17"/>
                  </a:lnTo>
                  <a:lnTo>
                    <a:pt x="1261" y="16"/>
                  </a:lnTo>
                  <a:lnTo>
                    <a:pt x="1268" y="17"/>
                  </a:lnTo>
                  <a:lnTo>
                    <a:pt x="1278" y="23"/>
                  </a:lnTo>
                  <a:lnTo>
                    <a:pt x="1288" y="28"/>
                  </a:lnTo>
                  <a:lnTo>
                    <a:pt x="1299" y="30"/>
                  </a:lnTo>
                  <a:lnTo>
                    <a:pt x="1309" y="30"/>
                  </a:lnTo>
                  <a:lnTo>
                    <a:pt x="1321" y="26"/>
                  </a:lnTo>
                  <a:lnTo>
                    <a:pt x="1334" y="21"/>
                  </a:lnTo>
                  <a:lnTo>
                    <a:pt x="1346" y="15"/>
                  </a:lnTo>
                  <a:lnTo>
                    <a:pt x="1359" y="8"/>
                  </a:lnTo>
                  <a:lnTo>
                    <a:pt x="1371" y="4"/>
                  </a:lnTo>
                  <a:lnTo>
                    <a:pt x="1382" y="0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Rectangle 151">
              <a:extLst>
                <a:ext uri="{FF2B5EF4-FFF2-40B4-BE49-F238E27FC236}">
                  <a16:creationId xmlns:a16="http://schemas.microsoft.com/office/drawing/2014/main" id="{70EDF013-957B-4A5D-B7A8-065806E829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985606" cy="35409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Rectangle 152">
              <a:extLst>
                <a:ext uri="{FF2B5EF4-FFF2-40B4-BE49-F238E27FC236}">
                  <a16:creationId xmlns:a16="http://schemas.microsoft.com/office/drawing/2014/main" id="{ABE1CCB8-D784-4D89-8C0A-F221D364F4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430" y="3864342"/>
              <a:ext cx="497682" cy="35409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Rectangle 153">
              <a:extLst>
                <a:ext uri="{FF2B5EF4-FFF2-40B4-BE49-F238E27FC236}">
                  <a16:creationId xmlns:a16="http://schemas.microsoft.com/office/drawing/2014/main" id="{AC721A1E-3687-436D-A44D-67C311F934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2733" y="4050450"/>
              <a:ext cx="989091" cy="355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0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Freeform 154">
              <a:extLst>
                <a:ext uri="{FF2B5EF4-FFF2-40B4-BE49-F238E27FC236}">
                  <a16:creationId xmlns:a16="http://schemas.microsoft.com/office/drawing/2014/main" id="{00CCD2A5-AB17-4793-858E-0E6151897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6460" y="2990959"/>
              <a:ext cx="501864" cy="434252"/>
            </a:xfrm>
            <a:custGeom>
              <a:avLst/>
              <a:gdLst>
                <a:gd name="T0" fmla="*/ 191 w 720"/>
                <a:gd name="T1" fmla="*/ 0 h 623"/>
                <a:gd name="T2" fmla="*/ 242 w 720"/>
                <a:gd name="T3" fmla="*/ 1 h 623"/>
                <a:gd name="T4" fmla="*/ 279 w 720"/>
                <a:gd name="T5" fmla="*/ 3 h 623"/>
                <a:gd name="T6" fmla="*/ 466 w 720"/>
                <a:gd name="T7" fmla="*/ 4 h 623"/>
                <a:gd name="T8" fmla="*/ 720 w 720"/>
                <a:gd name="T9" fmla="*/ 8 h 623"/>
                <a:gd name="T10" fmla="*/ 718 w 720"/>
                <a:gd name="T11" fmla="*/ 449 h 623"/>
                <a:gd name="T12" fmla="*/ 690 w 720"/>
                <a:gd name="T13" fmla="*/ 443 h 623"/>
                <a:gd name="T14" fmla="*/ 657 w 720"/>
                <a:gd name="T15" fmla="*/ 466 h 623"/>
                <a:gd name="T16" fmla="*/ 615 w 720"/>
                <a:gd name="T17" fmla="*/ 513 h 623"/>
                <a:gd name="T18" fmla="*/ 572 w 720"/>
                <a:gd name="T19" fmla="*/ 563 h 623"/>
                <a:gd name="T20" fmla="*/ 527 w 720"/>
                <a:gd name="T21" fmla="*/ 604 h 623"/>
                <a:gd name="T22" fmla="*/ 479 w 720"/>
                <a:gd name="T23" fmla="*/ 623 h 623"/>
                <a:gd name="T24" fmla="*/ 434 w 720"/>
                <a:gd name="T25" fmla="*/ 619 h 623"/>
                <a:gd name="T26" fmla="*/ 398 w 720"/>
                <a:gd name="T27" fmla="*/ 598 h 623"/>
                <a:gd name="T28" fmla="*/ 366 w 720"/>
                <a:gd name="T29" fmla="*/ 568 h 623"/>
                <a:gd name="T30" fmla="*/ 336 w 720"/>
                <a:gd name="T31" fmla="*/ 538 h 623"/>
                <a:gd name="T32" fmla="*/ 307 w 720"/>
                <a:gd name="T33" fmla="*/ 515 h 623"/>
                <a:gd name="T34" fmla="*/ 275 w 720"/>
                <a:gd name="T35" fmla="*/ 507 h 623"/>
                <a:gd name="T36" fmla="*/ 237 w 720"/>
                <a:gd name="T37" fmla="*/ 517 h 623"/>
                <a:gd name="T38" fmla="*/ 201 w 720"/>
                <a:gd name="T39" fmla="*/ 517 h 623"/>
                <a:gd name="T40" fmla="*/ 166 w 720"/>
                <a:gd name="T41" fmla="*/ 513 h 623"/>
                <a:gd name="T42" fmla="*/ 125 w 720"/>
                <a:gd name="T43" fmla="*/ 518 h 623"/>
                <a:gd name="T44" fmla="*/ 100 w 720"/>
                <a:gd name="T45" fmla="*/ 532 h 623"/>
                <a:gd name="T46" fmla="*/ 85 w 720"/>
                <a:gd name="T47" fmla="*/ 547 h 623"/>
                <a:gd name="T48" fmla="*/ 66 w 720"/>
                <a:gd name="T49" fmla="*/ 562 h 623"/>
                <a:gd name="T50" fmla="*/ 36 w 720"/>
                <a:gd name="T51" fmla="*/ 567 h 623"/>
                <a:gd name="T52" fmla="*/ 21 w 720"/>
                <a:gd name="T53" fmla="*/ 556 h 623"/>
                <a:gd name="T54" fmla="*/ 9 w 720"/>
                <a:gd name="T55" fmla="*/ 534 h 623"/>
                <a:gd name="T56" fmla="*/ 2 w 720"/>
                <a:gd name="T57" fmla="*/ 517 h 623"/>
                <a:gd name="T58" fmla="*/ 0 w 720"/>
                <a:gd name="T59" fmla="*/ 34 h 623"/>
                <a:gd name="T60" fmla="*/ 14 w 720"/>
                <a:gd name="T61" fmla="*/ 25 h 623"/>
                <a:gd name="T62" fmla="*/ 40 w 720"/>
                <a:gd name="T63" fmla="*/ 11 h 623"/>
                <a:gd name="T64" fmla="*/ 82 w 720"/>
                <a:gd name="T65" fmla="*/ 4 h 623"/>
                <a:gd name="T66" fmla="*/ 136 w 720"/>
                <a:gd name="T67" fmla="*/ 0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20" h="623">
                  <a:moveTo>
                    <a:pt x="163" y="0"/>
                  </a:moveTo>
                  <a:lnTo>
                    <a:pt x="191" y="0"/>
                  </a:lnTo>
                  <a:lnTo>
                    <a:pt x="217" y="0"/>
                  </a:lnTo>
                  <a:lnTo>
                    <a:pt x="242" y="1"/>
                  </a:lnTo>
                  <a:lnTo>
                    <a:pt x="263" y="1"/>
                  </a:lnTo>
                  <a:lnTo>
                    <a:pt x="279" y="3"/>
                  </a:lnTo>
                  <a:lnTo>
                    <a:pt x="292" y="3"/>
                  </a:lnTo>
                  <a:lnTo>
                    <a:pt x="466" y="4"/>
                  </a:lnTo>
                  <a:lnTo>
                    <a:pt x="643" y="7"/>
                  </a:lnTo>
                  <a:lnTo>
                    <a:pt x="720" y="8"/>
                  </a:lnTo>
                  <a:lnTo>
                    <a:pt x="720" y="450"/>
                  </a:lnTo>
                  <a:lnTo>
                    <a:pt x="718" y="449"/>
                  </a:lnTo>
                  <a:lnTo>
                    <a:pt x="704" y="443"/>
                  </a:lnTo>
                  <a:lnTo>
                    <a:pt x="690" y="443"/>
                  </a:lnTo>
                  <a:lnTo>
                    <a:pt x="678" y="448"/>
                  </a:lnTo>
                  <a:lnTo>
                    <a:pt x="657" y="466"/>
                  </a:lnTo>
                  <a:lnTo>
                    <a:pt x="636" y="488"/>
                  </a:lnTo>
                  <a:lnTo>
                    <a:pt x="615" y="513"/>
                  </a:lnTo>
                  <a:lnTo>
                    <a:pt x="594" y="538"/>
                  </a:lnTo>
                  <a:lnTo>
                    <a:pt x="572" y="563"/>
                  </a:lnTo>
                  <a:lnTo>
                    <a:pt x="550" y="585"/>
                  </a:lnTo>
                  <a:lnTo>
                    <a:pt x="527" y="604"/>
                  </a:lnTo>
                  <a:lnTo>
                    <a:pt x="504" y="617"/>
                  </a:lnTo>
                  <a:lnTo>
                    <a:pt x="479" y="623"/>
                  </a:lnTo>
                  <a:lnTo>
                    <a:pt x="455" y="623"/>
                  </a:lnTo>
                  <a:lnTo>
                    <a:pt x="434" y="619"/>
                  </a:lnTo>
                  <a:lnTo>
                    <a:pt x="416" y="610"/>
                  </a:lnTo>
                  <a:lnTo>
                    <a:pt x="398" y="598"/>
                  </a:lnTo>
                  <a:lnTo>
                    <a:pt x="382" y="584"/>
                  </a:lnTo>
                  <a:lnTo>
                    <a:pt x="366" y="568"/>
                  </a:lnTo>
                  <a:lnTo>
                    <a:pt x="351" y="553"/>
                  </a:lnTo>
                  <a:lnTo>
                    <a:pt x="336" y="538"/>
                  </a:lnTo>
                  <a:lnTo>
                    <a:pt x="322" y="525"/>
                  </a:lnTo>
                  <a:lnTo>
                    <a:pt x="307" y="515"/>
                  </a:lnTo>
                  <a:lnTo>
                    <a:pt x="292" y="508"/>
                  </a:lnTo>
                  <a:lnTo>
                    <a:pt x="275" y="507"/>
                  </a:lnTo>
                  <a:lnTo>
                    <a:pt x="258" y="511"/>
                  </a:lnTo>
                  <a:lnTo>
                    <a:pt x="237" y="517"/>
                  </a:lnTo>
                  <a:lnTo>
                    <a:pt x="218" y="518"/>
                  </a:lnTo>
                  <a:lnTo>
                    <a:pt x="201" y="517"/>
                  </a:lnTo>
                  <a:lnTo>
                    <a:pt x="184" y="515"/>
                  </a:lnTo>
                  <a:lnTo>
                    <a:pt x="166" y="513"/>
                  </a:lnTo>
                  <a:lnTo>
                    <a:pt x="148" y="515"/>
                  </a:lnTo>
                  <a:lnTo>
                    <a:pt x="125" y="518"/>
                  </a:lnTo>
                  <a:lnTo>
                    <a:pt x="111" y="524"/>
                  </a:lnTo>
                  <a:lnTo>
                    <a:pt x="100" y="532"/>
                  </a:lnTo>
                  <a:lnTo>
                    <a:pt x="93" y="539"/>
                  </a:lnTo>
                  <a:lnTo>
                    <a:pt x="85" y="547"/>
                  </a:lnTo>
                  <a:lnTo>
                    <a:pt x="76" y="555"/>
                  </a:lnTo>
                  <a:lnTo>
                    <a:pt x="66" y="562"/>
                  </a:lnTo>
                  <a:lnTo>
                    <a:pt x="53" y="566"/>
                  </a:lnTo>
                  <a:lnTo>
                    <a:pt x="36" y="567"/>
                  </a:lnTo>
                  <a:lnTo>
                    <a:pt x="27" y="564"/>
                  </a:lnTo>
                  <a:lnTo>
                    <a:pt x="21" y="556"/>
                  </a:lnTo>
                  <a:lnTo>
                    <a:pt x="14" y="546"/>
                  </a:lnTo>
                  <a:lnTo>
                    <a:pt x="9" y="534"/>
                  </a:lnTo>
                  <a:lnTo>
                    <a:pt x="5" y="524"/>
                  </a:lnTo>
                  <a:lnTo>
                    <a:pt x="2" y="517"/>
                  </a:lnTo>
                  <a:lnTo>
                    <a:pt x="0" y="516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4" y="25"/>
                  </a:lnTo>
                  <a:lnTo>
                    <a:pt x="24" y="17"/>
                  </a:lnTo>
                  <a:lnTo>
                    <a:pt x="40" y="11"/>
                  </a:lnTo>
                  <a:lnTo>
                    <a:pt x="60" y="7"/>
                  </a:lnTo>
                  <a:lnTo>
                    <a:pt x="82" y="4"/>
                  </a:lnTo>
                  <a:lnTo>
                    <a:pt x="108" y="1"/>
                  </a:lnTo>
                  <a:lnTo>
                    <a:pt x="136" y="0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51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55772" y="208114"/>
            <a:ext cx="513693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7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7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B0DC97-0B2A-4E2D-BFDF-8EED10648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2E006-2562-407D-B27A-EEEF14A78DCA}" type="datetime1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FD4941-A5A6-456F-9A27-F02070DDE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0FBD4D-AFE9-45A6-8B6D-4DE2CBCBF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94 -0.11667 L 0.10794 -0.11644 C 0.11888 -0.11551 0.12982 -0.11366 0.14076 -0.11343 C 0.31706 -0.11042 0.49531 -0.15486 0.66953 -0.10695 C 0.69544 -0.09977 0.6707 -0.01366 0.67136 0.0331 C 0.6707 0.03634 0.67149 0.04236 0.66953 0.04282 C 0.65078 0.04699 0.63164 0.04444 0.61276 0.04606 C 0.5655 0.05023 0.61745 0.04722 0.58724 0.05254 C 0.57813 0.05416 0.56888 0.05463 0.55977 0.05579 C 0.55612 0.05694 0.55248 0.0581 0.54883 0.05903 C 0.54336 0.06041 0.53776 0.06088 0.53229 0.06227 C 0.52982 0.06296 0.52748 0.06481 0.525 0.06551 C 0.52201 0.06643 0.49961 0.07176 0.49753 0.07199 C 0.46159 0.075 0.38958 0.07847 0.38958 0.0787 C 0.38294 0.08079 0.3763 0.08356 0.36953 0.08495 C 0.36224 0.0868 0.35482 0.08796 0.34753 0.08819 C 0.30794 0.09004 0.26823 0.09051 0.22865 0.09166 C 0.22318 0.09375 0.21771 0.09745 0.21211 0.09815 C 0.08972 0.11134 0.17214 0.09398 0.12435 0.10463 C 0.125 0.12731 0.12279 0.15092 0.12617 0.17291 C 0.12695 0.17824 0.13229 0.17477 0.13529 0.17616 C 0.15339 0.18426 0.11719 0.17546 0.16094 0.18264 L 0.36771 0.1794 C 0.37083 0.1794 0.3737 0.17662 0.37682 0.17616 C 0.43516 0.16458 0.3763 0.17893 0.41341 0.16967 C 0.41524 0.16852 0.41693 0.16643 0.41888 0.16643 C 0.50677 0.16736 0.59531 0.15116 0.68229 0.17291 C 0.69323 0.17569 0.68138 0.21204 0.68047 0.23148 C 0.67995 0.24375 0.67787 0.25509 0.67682 0.26713 C 0.6724 0.31713 0.67318 0.30069 0.67318 0.34213 L 0.67318 0.34236 L 0.67318 0.34213 " pathEditMode="relative" rAng="0" ptsTypes="AAAAAAAAAAAAAAAAAAAAAAAAAAAAAAAA">
                                      <p:cBhvr>
                                        <p:cTn id="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45" y="2231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00"/>
                            </p:stCondLst>
                            <p:childTnLst>
                              <p:par>
                                <p:cTn id="1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08C350-18E3-48A0-AD7E-0732D74EA5A5}"/>
              </a:ext>
            </a:extLst>
          </p:cNvPr>
          <p:cNvSpPr txBox="1"/>
          <p:nvPr/>
        </p:nvSpPr>
        <p:spPr>
          <a:xfrm>
            <a:off x="4262717" y="196316"/>
            <a:ext cx="241172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88AEE5-98E6-4359-905F-D5ACC1E58CDF}"/>
              </a:ext>
            </a:extLst>
          </p:cNvPr>
          <p:cNvSpPr txBox="1"/>
          <p:nvPr/>
        </p:nvSpPr>
        <p:spPr>
          <a:xfrm>
            <a:off x="528186" y="920621"/>
            <a:ext cx="10544785" cy="5016758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</a:p>
          <a:p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১.২.১,উচ্চারিত পঠিত বাক্য, কথা মনোযোগ সহকারে শুনবে। </a:t>
            </a:r>
          </a:p>
          <a:p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২.১.২, কবিতা শুনে মূলভাব বুঝতে পারবে। </a:t>
            </a:r>
          </a:p>
          <a:p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১.১.১, যুক্তবর্ণ সহযোগে তৈরি শব্দ স্পষ্ট ও শুদ্ধভাবে বলতে পারবে 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যুক্তবর্ণ সযোগে তৈরি শব্দযুক্ত বাক্য স্পষ্ট ও শুদ্ধভাবে বলতে পারবে</a:t>
            </a:r>
          </a:p>
          <a:p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২.১.১প্রমিত উচ্চারণে ও ছন্দ বজায় রেখে কবিতা আবৃত্তি করতে পারবে 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পাঠ্যবইয়ের কবিতা সাবলীলভাবে আবৃত্তি করতে পারবে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উত্তরকবিতার মূলভাব এবং সংশ্লিষ্ট প্রশ্নের  লিখতে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9096A-D48A-42DB-9C27-B1D3E73C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826D7-63C5-4322-BE13-049A202E811B}" type="datetime1">
              <a:rPr lang="en-US" smtClean="0"/>
              <a:t>3/19/2021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878454-8961-4329-A1A0-6016BC3F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16B00-A15B-4FF0-94C6-654C6C8A3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7051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A269E"/>
            </a:gs>
            <a:gs pos="50000">
              <a:schemeClr val="bg1"/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A1B377-D281-437F-9AB7-7DA29483DA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421" y="580571"/>
            <a:ext cx="3789059" cy="25274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9E21BE9-EA5B-4E49-957B-229FC2422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67" y="753959"/>
            <a:ext cx="3446589" cy="25274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3FABF7-DA6C-40FD-AA36-DA87F65BE3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58" y="3429000"/>
            <a:ext cx="3301379" cy="2828418"/>
          </a:xfrm>
          <a:prstGeom prst="rect">
            <a:avLst/>
          </a:prstGeom>
        </p:spPr>
      </p:pic>
      <p:pic>
        <p:nvPicPr>
          <p:cNvPr id="10" name="Picture 9" descr="sokkolpo-1.jpg">
            <a:extLst>
              <a:ext uri="{FF2B5EF4-FFF2-40B4-BE49-F238E27FC236}">
                <a16:creationId xmlns:a16="http://schemas.microsoft.com/office/drawing/2014/main" id="{B2C1B3EE-2764-438D-ADA4-70C17F2287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48" t="11329" r="8635" b="12035"/>
          <a:stretch/>
        </p:blipFill>
        <p:spPr>
          <a:xfrm>
            <a:off x="4060875" y="3281425"/>
            <a:ext cx="3643536" cy="2975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lowchart: Punched Tape 10">
            <a:extLst>
              <a:ext uri="{FF2B5EF4-FFF2-40B4-BE49-F238E27FC236}">
                <a16:creationId xmlns:a16="http://schemas.microsoft.com/office/drawing/2014/main" id="{BEC11ADC-1101-4323-96FF-8EB1D79791B8}"/>
              </a:ext>
            </a:extLst>
          </p:cNvPr>
          <p:cNvSpPr/>
          <p:nvPr/>
        </p:nvSpPr>
        <p:spPr>
          <a:xfrm>
            <a:off x="187257" y="76540"/>
            <a:ext cx="3542852" cy="603631"/>
          </a:xfrm>
          <a:prstGeom prst="flowChartPunched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মনযোগ দিয়ে কিছু ছবি দেখি 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A2C5CB-2515-4838-A8FE-6150023F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1C51D-0E57-4E81-8E36-3FC3B1EFE2BF}" type="datetime1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5E6F1C-3FEB-4356-B139-48581FD61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04923F-5A8A-49D1-BE9C-9583A385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03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6C4910-C125-4F98-86BD-B3DDB25FEF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4"/>
          <a:stretch/>
        </p:blipFill>
        <p:spPr>
          <a:xfrm>
            <a:off x="98474" y="165646"/>
            <a:ext cx="11971606" cy="66457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58C634-DD45-4DF4-BACF-81E354A427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704" y="801857"/>
            <a:ext cx="5740968" cy="2949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EA9BA3-C61D-4ED7-ADDC-9CD8BEA46B19}"/>
              </a:ext>
            </a:extLst>
          </p:cNvPr>
          <p:cNvSpPr txBox="1"/>
          <p:nvPr/>
        </p:nvSpPr>
        <p:spPr>
          <a:xfrm>
            <a:off x="337625" y="326591"/>
            <a:ext cx="1969477" cy="5847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BCE457-04B2-48A2-B661-26489756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9E34-CAAB-4C9D-9056-FE055CAF0638}" type="datetime1">
              <a:rPr lang="en-US" smtClean="0"/>
              <a:t>3/19/2021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CA13F3-7E15-41CC-9831-EA24EB39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62EEA-5766-41EE-9D97-6F99A3378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310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rgbClr val="FFFF00"/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2041016"/>
              </p:ext>
            </p:extLst>
          </p:nvPr>
        </p:nvGraphicFramePr>
        <p:xfrm>
          <a:off x="1676401" y="193964"/>
          <a:ext cx="9587344" cy="6373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Oval Callout 3"/>
          <p:cNvSpPr/>
          <p:nvPr/>
        </p:nvSpPr>
        <p:spPr>
          <a:xfrm>
            <a:off x="284019" y="193963"/>
            <a:ext cx="3221181" cy="1565563"/>
          </a:xfrm>
          <a:prstGeom prst="wedgeEllipseCallout">
            <a:avLst>
              <a:gd name="adj1" fmla="val 79850"/>
              <a:gd name="adj2" fmla="val 458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পরিচিতি...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8" y="1970376"/>
            <a:ext cx="2244437" cy="2185987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4DC831-38DF-4326-84D0-CB256E79F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C03C-1E56-4984-9667-F7C9CA7158A0}" type="datetime1">
              <a:rPr lang="en-US" smtClean="0"/>
              <a:t>3/19/2021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B3611-AB0D-4C90-8E37-7DFDFC164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390EC-FC91-4AB9-8F47-DF06930AC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21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C9E493-0A00-448E-965D-3A6D5A586B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dgm id="{C9C9E493-0A00-448E-965D-3A6D5A586B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BB45C6-CE5E-46A4-8503-803ABE8D4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graphicEl>
                                              <a:dgm id="{88BB45C6-CE5E-46A4-8503-803ABE8D4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045E507-ECED-4E9E-AC5E-102EC6C66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1045E507-ECED-4E9E-AC5E-102EC6C66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A21352-7083-4715-89CF-D3CFB48F0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graphicEl>
                                              <a:dgm id="{0AA21352-7083-4715-89CF-D3CFB48F00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C421CA6-DD64-417F-8ED2-EE3CF9F212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graphicEl>
                                              <a:dgm id="{7C421CA6-DD64-417F-8ED2-EE3CF9F212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E9C1C4-2AA2-40C7-AC30-8451BADBFB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">
                                            <p:graphicEl>
                                              <a:dgm id="{4AE9C1C4-2AA2-40C7-AC30-8451BADBFB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F609B7B-7148-4303-939B-58D332AE3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>
                                            <p:graphicEl>
                                              <a:dgm id="{6F609B7B-7148-4303-939B-58D332AE3C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DA304F8-FF4B-464A-91F5-231469AAC5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>
                                            <p:graphicEl>
                                              <a:dgm id="{4DA304F8-FF4B-464A-91F5-231469AAC5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4C2C5A0-2FF5-4840-BE73-8C23B4FF0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graphicEl>
                                              <a:dgm id="{34C2C5A0-2FF5-4840-BE73-8C23B4FF0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07F64D-73BF-45AB-9A6C-E0F2BED121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">
                                            <p:graphicEl>
                                              <a:dgm id="{0F07F64D-73BF-45AB-9A6C-E0F2BED121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B01BBAE-B5CD-4745-83B3-56A7072ED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3">
                                            <p:graphicEl>
                                              <a:dgm id="{DB01BBAE-B5CD-4745-83B3-56A7072ED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B1D858-FF35-4EFB-A0D6-1AA105377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">
                                            <p:graphicEl>
                                              <a:dgm id="{DFB1D858-FF35-4EFB-A0D6-1AA105377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9A52E4-BD7D-444F-A069-270B7F6EB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">
                                            <p:graphicEl>
                                              <a:dgm id="{A39A52E4-BD7D-444F-A069-270B7F6EBB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53000">
              <a:schemeClr val="accent1">
                <a:lumMod val="45000"/>
                <a:lumOff val="55000"/>
              </a:schemeClr>
            </a:gs>
            <a:gs pos="83000">
              <a:srgbClr val="FFFF0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okkolpo-1,.jpg"/>
          <p:cNvPicPr>
            <a:picLocks noChangeAspect="1"/>
          </p:cNvPicPr>
          <p:nvPr/>
        </p:nvPicPr>
        <p:blipFill rotWithShape="1">
          <a:blip r:embed="rId2"/>
          <a:srcRect l="8681" t="11790" r="7017" b="12937"/>
          <a:stretch/>
        </p:blipFill>
        <p:spPr>
          <a:xfrm>
            <a:off x="8271803" y="628470"/>
            <a:ext cx="3446585" cy="364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447778" y="5029201"/>
            <a:ext cx="593422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থাকব না কো বদ্ধ ঘরে </a:t>
            </a:r>
          </a:p>
          <a:p>
            <a:pPr algn="ctr"/>
            <a:r>
              <a:rPr lang="en-US" sz="4000" b="1" dirty="0">
                <a:latin typeface="NikoshBAN" pitchFamily="2" charset="0"/>
                <a:cs typeface="NikoshBAN" pitchFamily="2" charset="0"/>
              </a:rPr>
              <a:t>       দেখব এবার জগৎটাকে,- </a:t>
            </a:r>
            <a:endParaRPr lang="en-GB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B64ED-0C04-4817-971E-B5399D7E8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529" y="484991"/>
            <a:ext cx="3865418" cy="379288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6FA60-017B-4CFA-BC26-3D54C437276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000" y="871452"/>
            <a:ext cx="3345870" cy="3286281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54C83F-EB64-4086-B2CA-B59E53B4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41C5-2929-4F45-B497-2E774E8E982E}" type="datetime1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946F00-B802-4780-8F30-55EB92A2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A0726-CF04-474A-B9A9-C67AA5E66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rgbClr val="FFFF00"/>
            </a:gs>
            <a:gs pos="100000">
              <a:schemeClr val="accent6">
                <a:lumMod val="99000"/>
                <a:satMod val="120000"/>
                <a:shade val="7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okkolpo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612648"/>
            <a:ext cx="8001000" cy="4145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14800" y="5181601"/>
            <a:ext cx="44958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কেমন করে ঘুরছে মানুষ </a:t>
            </a:r>
          </a:p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        যুগান্তরের ঘূর্ণিপাকে। </a:t>
            </a:r>
            <a:endParaRPr lang="en-GB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E11E05-70FD-4427-9136-2186D7E1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DD5D-BE98-405B-BFFD-1A2F5080C36E}" type="datetime1">
              <a:rPr lang="en-US" smtClean="0"/>
              <a:t>3/19/2021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392D9B-9EBC-4181-8CFC-2184E014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Shanaz Ferdaushi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5846C1-B8D7-481B-BAA8-D3F8F226B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5FBF-219F-4EAC-B6B5-AEAA88ED149C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504</Words>
  <Application>Microsoft Office PowerPoint</Application>
  <PresentationFormat>Widescreen</PresentationFormat>
  <Paragraphs>177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shahnazchy43@outlook.com</cp:lastModifiedBy>
  <cp:revision>26</cp:revision>
  <dcterms:created xsi:type="dcterms:W3CDTF">2021-02-05T14:08:43Z</dcterms:created>
  <dcterms:modified xsi:type="dcterms:W3CDTF">2021-03-19T09:27:13Z</dcterms:modified>
</cp:coreProperties>
</file>