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10FC7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86C8AE-6E39-46A3-B1FA-FEF5D520A50F}" type="datetimeFigureOut">
              <a:rPr lang="ar-SA" smtClean="0"/>
              <a:pPr/>
              <a:t>06/08/1442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48328A-A714-4501-AE61-C833826C3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328A-A714-4501-AE61-C833826C3B25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A017F-FD9F-444E-A4FF-5C3847E180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3AD496-B73A-4BA7-B595-B3A55B1028E9}"/>
              </a:ext>
            </a:extLst>
          </p:cNvPr>
          <p:cNvGrpSpPr/>
          <p:nvPr userDrawn="1"/>
        </p:nvGrpSpPr>
        <p:grpSpPr>
          <a:xfrm>
            <a:off x="76200" y="5638800"/>
            <a:ext cx="11963400" cy="1132114"/>
            <a:chOff x="76200" y="4782457"/>
            <a:chExt cx="11963400" cy="19884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1BA324-53A3-4135-BD33-F3A1B224E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800600"/>
              <a:ext cx="4724400" cy="19703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D16806-1806-4EEB-8281-7E7ED2FE48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800600"/>
              <a:ext cx="4724400" cy="19703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47FFB6-61B7-47C5-9479-133484891E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75"/>
            <a:stretch/>
          </p:blipFill>
          <p:spPr>
            <a:xfrm>
              <a:off x="9525000" y="4782457"/>
              <a:ext cx="2514600" cy="197031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43A84-A24E-4361-BAF8-EFF867E5B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4979648"/>
            <a:ext cx="881063" cy="1318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4A366-674B-4853-81E7-AF61E83620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979648"/>
            <a:ext cx="881063" cy="177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135" y="457200"/>
            <a:ext cx="7391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পাঠে সবাইকে স্বাগত </a:t>
            </a:r>
            <a:endParaRPr lang="ar-SA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36F10-7D6D-49AB-B815-5482F261E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6987208" cy="334803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406314" y="2763729"/>
            <a:ext cx="2756485" cy="5847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পানির উৎস  </a:t>
            </a:r>
            <a:endParaRPr lang="ar-SA" sz="36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" name="Picture 9" descr="rain2-8-6-2011-3-06-30-pm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42" y="152400"/>
            <a:ext cx="1559143" cy="149917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c7836703039b8cc3328d1cd2af706576-581d93d372e44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1" y="228600"/>
            <a:ext cx="1447799" cy="149917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1508431380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77224"/>
            <a:ext cx="1559144" cy="149917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338140217053538.jpe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3682424"/>
            <a:ext cx="1443670" cy="149917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1456040526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144021" y="3626753"/>
            <a:ext cx="1443670" cy="149917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524000" y="5257800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2060"/>
                  </a:solidFill>
                </a:ln>
              </a:rPr>
              <a:t>হ্রদ  </a:t>
            </a:r>
            <a:endParaRPr lang="ar-SA" sz="32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883365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2060"/>
                  </a:solidFill>
                </a:ln>
              </a:rPr>
              <a:t>সমুদ্র  </a:t>
            </a:r>
            <a:endParaRPr lang="ar-SA" sz="32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883366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2060"/>
                  </a:solidFill>
                </a:ln>
              </a:rPr>
              <a:t>নদী  </a:t>
            </a:r>
            <a:endParaRPr lang="ar-SA" sz="32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8636" y="1929825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2060"/>
                  </a:solidFill>
                </a:ln>
              </a:rPr>
              <a:t>বৃষ্টি </a:t>
            </a:r>
            <a:endParaRPr lang="ar-SA" sz="3200" b="1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1" name="Picture 20" descr="1497869248695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241429" y="3493303"/>
            <a:ext cx="1502771" cy="145969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9220200" y="5041196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2060"/>
                  </a:solidFill>
                </a:ln>
              </a:rPr>
              <a:t>পুকুর  </a:t>
            </a:r>
            <a:endParaRPr lang="ar-SA" sz="32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1117" y="5282484"/>
            <a:ext cx="144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rgbClr val="002060"/>
                  </a:solidFill>
                </a:ln>
              </a:rPr>
              <a:t>নুলকূপ  </a:t>
            </a:r>
            <a:endParaRPr lang="ar-SA" sz="2800" b="1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979" y="173503"/>
            <a:ext cx="36306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এই গুলো পানির ব্যবহার 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Picture 7" descr="16-3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0" y="914400"/>
            <a:ext cx="2133600" cy="15430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photo-1491626653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" y="914400"/>
            <a:ext cx="2133600" cy="15430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iti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22520" y="965505"/>
            <a:ext cx="2133600" cy="15430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WaterCooking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2" y="3456769"/>
            <a:ext cx="2133600" cy="15430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krishi-কৃষি.jpg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899537" y="3517729"/>
            <a:ext cx="2133600" cy="15430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1_22.jpg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067800" y="3461315"/>
            <a:ext cx="2133600" cy="15430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77702" y="2492349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পান করা 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0640" y="2539425"/>
            <a:ext cx="16764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ধোয়ামোছা  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6111" y="2531678"/>
            <a:ext cx="2133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মাছ উৎপাদন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088563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রান্না করা 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6230" y="5130225"/>
            <a:ext cx="1981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ফসল উৎপাদন  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6894" y="5069020"/>
            <a:ext cx="2362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বিদ্যুৎ উৎপাদন  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1"/>
      <p:bldP spid="15" grpId="1"/>
      <p:bldP spid="16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04800"/>
            <a:ext cx="2209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ysClr val="windowText" lastClr="000000"/>
                </a:solidFill>
              </a:rPr>
              <a:t>জোড়ায় কাজ </a:t>
            </a:r>
            <a:endParaRPr lang="ar-SA" sz="36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D9981-553C-4BFF-BD20-0FDDB7549953}"/>
              </a:ext>
            </a:extLst>
          </p:cNvPr>
          <p:cNvSpPr/>
          <p:nvPr/>
        </p:nvSpPr>
        <p:spPr>
          <a:xfrm>
            <a:off x="1143000" y="2667000"/>
            <a:ext cx="925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**সম্পদ হিসেবে পানি আমরা কী কী কাজে ব্যবহার করি? </a:t>
            </a:r>
          </a:p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তার একটি তালিকা তৈরি করা।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25-ga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30480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orest20170321150044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61" y="1219200"/>
            <a:ext cx="3812458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reen-black-forest-schwarzwald-germany-260nw-1183335361.jpg"/>
          <p:cNvPicPr>
            <a:picLocks/>
          </p:cNvPicPr>
          <p:nvPr/>
        </p:nvPicPr>
        <p:blipFill>
          <a:blip r:embed="rId5"/>
          <a:srcRect b="8333"/>
          <a:stretch>
            <a:fillRect/>
          </a:stretch>
        </p:blipFill>
        <p:spPr>
          <a:xfrm>
            <a:off x="4116030" y="3429000"/>
            <a:ext cx="350274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0" y="152400"/>
            <a:ext cx="411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গুলো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বনজ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সম্পদ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93632"/>
            <a:ext cx="1828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গাছপালা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4080212"/>
            <a:ext cx="1828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গাছপালা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c5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10213"/>
            <a:ext cx="32004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Illegal-Fire-wood--edit-2-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69085" y="433462"/>
            <a:ext cx="32004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pl17844518-recycled_rp_waterproof_tear_resistant_paper_writing_stone_paper_100_120_140_160_180_200_micron.jpg"/>
          <p:cNvPicPr>
            <a:picLocks/>
          </p:cNvPicPr>
          <p:nvPr/>
        </p:nvPicPr>
        <p:blipFill>
          <a:blip r:embed="rId5"/>
          <a:srcRect t="11667"/>
          <a:stretch>
            <a:fillRect/>
          </a:stretch>
        </p:blipFill>
        <p:spPr>
          <a:xfrm>
            <a:off x="668365" y="3128451"/>
            <a:ext cx="32004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sonarbangla_1253174764_19-image075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23235" y="3063873"/>
            <a:ext cx="32004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21504" y="2418893"/>
            <a:ext cx="297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নিমার্ণ সামগ্রী তৈরিতে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5736" y="2418893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কাঠ হিসেবে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143589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কাগজ তৈরিতে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70936" y="5108883"/>
            <a:ext cx="251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আসবাবপত্র তৈরিতে  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AE8FA6-A231-4FEE-A893-D3969167FA5C}"/>
              </a:ext>
            </a:extLst>
          </p:cNvPr>
          <p:cNvGrpSpPr/>
          <p:nvPr/>
        </p:nvGrpSpPr>
        <p:grpSpPr>
          <a:xfrm>
            <a:off x="4073471" y="2027713"/>
            <a:ext cx="4114800" cy="1828800"/>
            <a:chOff x="4073471" y="2027713"/>
            <a:chExt cx="4114800" cy="1828800"/>
          </a:xfrm>
        </p:grpSpPr>
        <p:sp>
          <p:nvSpPr>
            <p:cNvPr id="9" name="TextBox 8"/>
            <p:cNvSpPr txBox="1"/>
            <p:nvPr/>
          </p:nvSpPr>
          <p:spPr>
            <a:xfrm>
              <a:off x="4073471" y="2654672"/>
              <a:ext cx="4114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bn-IN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বনজ সম্পদের ব্যবহার </a:t>
              </a:r>
              <a:endParaRPr lang="ar-SA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38DC15-09F6-4896-B649-294E8E9456A4}"/>
                </a:ext>
              </a:extLst>
            </p:cNvPr>
            <p:cNvSpPr/>
            <p:nvPr/>
          </p:nvSpPr>
          <p:spPr>
            <a:xfrm>
              <a:off x="4546492" y="2027713"/>
              <a:ext cx="32004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-05_201002.jpg"/>
          <p:cNvPicPr>
            <a:picLocks/>
          </p:cNvPicPr>
          <p:nvPr/>
        </p:nvPicPr>
        <p:blipFill>
          <a:blip r:embed="rId2"/>
          <a:srcRect b="12000"/>
          <a:stretch>
            <a:fillRect/>
          </a:stretch>
        </p:blipFill>
        <p:spPr>
          <a:xfrm>
            <a:off x="6180000" y="1600201"/>
            <a:ext cx="45720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Kawser_Rhuso_1319305190_9-China_Clay_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7936"/>
            <a:ext cx="45720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1524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ভুমি সম্পদ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701573"/>
            <a:ext cx="2209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মাটি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GRA-PIC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7" y="950576"/>
            <a:ext cx="2286000" cy="196596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RISHE-10.jpg"/>
          <p:cNvPicPr>
            <a:picLocks/>
          </p:cNvPicPr>
          <p:nvPr/>
        </p:nvPicPr>
        <p:blipFill>
          <a:blip r:embed="rId4"/>
          <a:srcRect t="6364" b="10000"/>
          <a:stretch>
            <a:fillRect/>
          </a:stretch>
        </p:blipFill>
        <p:spPr>
          <a:xfrm>
            <a:off x="5175997" y="956982"/>
            <a:ext cx="2286000" cy="196596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received_296385730769035-300x225.jpeg"/>
          <p:cNvPicPr>
            <a:picLocks/>
          </p:cNvPicPr>
          <p:nvPr/>
        </p:nvPicPr>
        <p:blipFill>
          <a:blip r:embed="rId5"/>
          <a:srcRect b="11111"/>
          <a:stretch>
            <a:fillRect/>
          </a:stretch>
        </p:blipFill>
        <p:spPr>
          <a:xfrm>
            <a:off x="9343103" y="924485"/>
            <a:ext cx="2286000" cy="196596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11ef48c0dc5b4bef37e44d33fac5ab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732" y="3503386"/>
            <a:ext cx="2133600" cy="176125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hirajgonj-pottery.jpg"/>
          <p:cNvPicPr>
            <a:picLocks noChangeAspect="1"/>
          </p:cNvPicPr>
          <p:nvPr/>
        </p:nvPicPr>
        <p:blipFill>
          <a:blip r:embed="rId7"/>
          <a:srcRect t="22987"/>
          <a:stretch>
            <a:fillRect/>
          </a:stretch>
        </p:blipFill>
        <p:spPr>
          <a:xfrm>
            <a:off x="2819400" y="3429000"/>
            <a:ext cx="2339788" cy="172161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69071" y="2986006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ফসল উৎপাদন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6681" y="2988977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গবাদি পশু পালন 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3600" y="3052374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বাড়ি নিমার্ণ 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676" y="5354360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মৃৎশিল্প তৈরি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4526" y="5410295"/>
            <a:ext cx="251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নিমার্ণ  সামগ্রী তৈরি  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7581" y="65736"/>
            <a:ext cx="3124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ভূমি সম্পদের ব্যবহার 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9426" y="342899"/>
            <a:ext cx="2209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দলীয় কাজ 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733006" y="3810000"/>
            <a:ext cx="4572794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1656772"/>
            <a:ext cx="266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/>
              <a:t>শাপলা  </a:t>
            </a:r>
            <a:endParaRPr lang="ar-S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1656772"/>
            <a:ext cx="3124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/>
              <a:t>গোলাপ   </a:t>
            </a:r>
            <a:endParaRPr lang="ar-SA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2208" y="3124200"/>
            <a:ext cx="50303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বনজ সম্পদ কী কী কাজে ব্যবহার করা হয়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তা পাঁচ বাক্যে  লেখ। 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925" y="3106994"/>
            <a:ext cx="511474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ভুমি সম্পদ কী কী কাজে ব্যবহার করা হয়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তা পাঁচ বাক্যে  লেখ।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81FC14-DE13-4E6E-AAEC-4FEF6A96FF6E}"/>
              </a:ext>
            </a:extLst>
          </p:cNvPr>
          <p:cNvGrpSpPr/>
          <p:nvPr/>
        </p:nvGrpSpPr>
        <p:grpSpPr>
          <a:xfrm>
            <a:off x="6781800" y="685800"/>
            <a:ext cx="3751006" cy="4419600"/>
            <a:chOff x="6096000" y="609600"/>
            <a:chExt cx="3733800" cy="51816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t="7655"/>
            <a:stretch>
              <a:fillRect/>
            </a:stretch>
          </p:blipFill>
          <p:spPr bwMode="auto">
            <a:xfrm>
              <a:off x="6096001" y="609600"/>
              <a:ext cx="363004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t="11163"/>
            <a:stretch>
              <a:fillRect/>
            </a:stretch>
          </p:blipFill>
          <p:spPr bwMode="auto">
            <a:xfrm>
              <a:off x="6096000" y="4114801"/>
              <a:ext cx="3733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1265904" y="362634"/>
            <a:ext cx="4876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পাঠ্য বইয়ের সাথে সংযোগ স্থাপন 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B48FF-8113-4D1D-8C1B-5DCB3B2EDB72}"/>
              </a:ext>
            </a:extLst>
          </p:cNvPr>
          <p:cNvSpPr txBox="1"/>
          <p:nvPr/>
        </p:nvSpPr>
        <p:spPr>
          <a:xfrm>
            <a:off x="860323" y="2180332"/>
            <a:ext cx="5257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৪৮-৪৯নং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13492"/>
            <a:ext cx="2743200" cy="646331"/>
          </a:xfrm>
          <a:prstGeom prst="rect">
            <a:avLst/>
          </a:prstGeom>
          <a:solidFill>
            <a:srgbClr val="10FC70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মূল্যায়ন </a:t>
            </a:r>
            <a:endParaRPr lang="ar-SA" sz="36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981201"/>
            <a:ext cx="762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* চার ধরনের প্রাকৃতিক  সম্পদের নাম বল।  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659560"/>
            <a:ext cx="762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 * পানির দুইটি ব্যবহার বল।    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276601"/>
            <a:ext cx="7391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* তাপ পেতে আমরা জ্বালানি হিসেবে কি ব্যবহার করি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?</a:t>
            </a:r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962401"/>
            <a:ext cx="762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* মাটি দিয়ে তৈরি করা হয় এমন দুইটি জিনিসের নাম বল।   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9700" y="381000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পরিচিতি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57912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bn-IN" sz="3200" b="1" dirty="0"/>
          </a:p>
          <a:p>
            <a:pPr algn="ctr"/>
            <a:r>
              <a:rPr lang="bn-IN" sz="3200" b="1" dirty="0"/>
              <a:t>আবদুর রহিম</a:t>
            </a:r>
          </a:p>
          <a:p>
            <a:pPr algn="ctr"/>
            <a:r>
              <a:rPr lang="bn-IN" sz="3200" b="1" dirty="0"/>
              <a:t>সহকারি শিক্ষক</a:t>
            </a:r>
          </a:p>
          <a:p>
            <a:pPr algn="ctr"/>
            <a:r>
              <a:rPr lang="bn-IN" sz="3200" b="1" dirty="0"/>
              <a:t>রূপকানিয়া মডেল সরকারি প্রাথমিক বিদ্যালয়</a:t>
            </a:r>
          </a:p>
          <a:p>
            <a:pPr algn="ctr"/>
            <a:r>
              <a:rPr lang="bn-IN" sz="3200" b="1" dirty="0"/>
              <a:t>সাতকানিয়া,চট্টগ্রাম</a:t>
            </a:r>
          </a:p>
          <a:p>
            <a:pPr algn="ctr"/>
            <a:r>
              <a:rPr lang="en-US" sz="3200" dirty="0">
                <a:hlinkClick r:id="rId2"/>
              </a:rPr>
              <a:t>rahimatgps@gmail.com</a:t>
            </a:r>
            <a:endParaRPr lang="en-US" sz="3200" dirty="0"/>
          </a:p>
          <a:p>
            <a:pPr algn="ctr"/>
            <a:r>
              <a:rPr lang="en-US" sz="3200" b="1" dirty="0"/>
              <a:t>01818826957</a:t>
            </a:r>
            <a:r>
              <a:rPr lang="bn-IN" sz="3200" b="1" dirty="0"/>
              <a:t> </a:t>
            </a:r>
          </a:p>
          <a:p>
            <a:pPr algn="ctr"/>
            <a:endParaRPr lang="ar-SA" sz="3200" b="1" dirty="0"/>
          </a:p>
        </p:txBody>
      </p:sp>
      <p:pic>
        <p:nvPicPr>
          <p:cNvPr id="8" name="Picture 7" descr="Rahim 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215" y="844927"/>
            <a:ext cx="1371600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4C0CF-B1E1-450A-A063-9218153F164A}"/>
              </a:ext>
            </a:extLst>
          </p:cNvPr>
          <p:cNvSpPr txBox="1"/>
          <p:nvPr/>
        </p:nvSpPr>
        <p:spPr>
          <a:xfrm>
            <a:off x="5801032" y="2719863"/>
            <a:ext cx="6400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/>
              <a:t>প্রাথমিক বিজ্ঞান </a:t>
            </a:r>
          </a:p>
          <a:p>
            <a:pPr algn="ctr"/>
            <a:r>
              <a:rPr lang="bn-IN" sz="3200" b="1" dirty="0"/>
              <a:t>চতুর্থ শ্রেণি </a:t>
            </a:r>
          </a:p>
          <a:p>
            <a:pPr algn="ctr"/>
            <a:r>
              <a:rPr lang="bn-IN" sz="3200" b="1" dirty="0"/>
              <a:t>অধ্যায় -৭ম</a:t>
            </a:r>
          </a:p>
          <a:p>
            <a:pPr algn="ctr"/>
            <a:r>
              <a:rPr lang="bn-IN" sz="3200" b="1" dirty="0"/>
              <a:t>পাঠ - প্রাকৃতিক সম্পদ</a:t>
            </a:r>
          </a:p>
          <a:p>
            <a:pPr algn="ctr"/>
            <a:r>
              <a:rPr lang="bn-IN" sz="3200" b="1" dirty="0"/>
              <a:t>(পানি, বনজ, ভূমি)  </a:t>
            </a:r>
            <a:endParaRPr lang="ar-SA" sz="32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D367A4C-2615-4AB9-A3FE-624F6AD4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587"/>
          <a:stretch>
            <a:fillRect/>
          </a:stretch>
        </p:blipFill>
        <p:spPr bwMode="auto">
          <a:xfrm>
            <a:off x="8410138" y="1061604"/>
            <a:ext cx="121138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304800"/>
            <a:ext cx="3352800" cy="11430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বাড়ির কাজ </a:t>
            </a:r>
            <a:endParaRPr lang="ar-SA" sz="24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590800"/>
            <a:ext cx="8153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তোমার বাড়িতে পানি কী কী কাজে ব্যবহার কর, তার একটি তালিকা তৈরি করে আনবে । </a:t>
            </a:r>
            <a:endParaRPr lang="ar-SA" sz="36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E71064-38BB-4B32-9F1C-4B315FD5E637}"/>
              </a:ext>
            </a:extLst>
          </p:cNvPr>
          <p:cNvGrpSpPr/>
          <p:nvPr/>
        </p:nvGrpSpPr>
        <p:grpSpPr>
          <a:xfrm>
            <a:off x="2057400" y="685800"/>
            <a:ext cx="7882944" cy="4953000"/>
            <a:chOff x="2057400" y="685800"/>
            <a:chExt cx="7882944" cy="4953000"/>
          </a:xfrm>
        </p:grpSpPr>
        <p:pic>
          <p:nvPicPr>
            <p:cNvPr id="3" name="Picture 2" descr="institut-bioty-zen-picture-frames-bamboe-desktop-wallpaper-saint-patric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685800"/>
              <a:ext cx="7882944" cy="4953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76600" y="2562761"/>
              <a:ext cx="5638800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8000" b="1" dirty="0">
                  <a:ln>
                    <a:solidFill>
                      <a:srgbClr val="002060"/>
                    </a:solidFill>
                  </a:ln>
                  <a:solidFill>
                    <a:sysClr val="windowText" lastClr="000000"/>
                  </a:solidFill>
                </a:rPr>
                <a:t>সবাইকে ধন্যবাদ </a:t>
              </a:r>
              <a:endParaRPr lang="ar-SA" sz="80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921045"/>
            <a:ext cx="114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পানি 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7258" y="4869461"/>
            <a:ext cx="2057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বন 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9779" y="304800"/>
            <a:ext cx="49124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ছবিতে তোমরা কি দেখতে পাচ্ছ?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8" name="Picture 7" descr="300px-Buchenwald_Frühling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76400"/>
            <a:ext cx="45720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c7836703039b8cc3328d1cd2af706576-581d93d372e44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8032" y="1676400"/>
            <a:ext cx="45720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ip-coal-mining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24000"/>
            <a:ext cx="45720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71700" y="4793953"/>
            <a:ext cx="2057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মাটি 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902" y="4825425"/>
            <a:ext cx="2514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খনি  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Picture 7" descr="pic-05_201002.jpg"/>
          <p:cNvPicPr>
            <a:picLocks/>
          </p:cNvPicPr>
          <p:nvPr/>
        </p:nvPicPr>
        <p:blipFill>
          <a:blip r:embed="rId4"/>
          <a:srcRect b="12000"/>
          <a:stretch>
            <a:fillRect/>
          </a:stretch>
        </p:blipFill>
        <p:spPr>
          <a:xfrm>
            <a:off x="914400" y="1524000"/>
            <a:ext cx="45720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4CA84E-4215-441A-8FDC-0696E60E8CA2}"/>
              </a:ext>
            </a:extLst>
          </p:cNvPr>
          <p:cNvSpPr txBox="1"/>
          <p:nvPr/>
        </p:nvSpPr>
        <p:spPr>
          <a:xfrm>
            <a:off x="3355258" y="223341"/>
            <a:ext cx="49124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ছবিতে তোমরা কি দেখতে পাচ্ছ?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2590800"/>
            <a:ext cx="68580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</a:rPr>
              <a:t>প্রাকৃতিক সম্পদ  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43200" y="609600"/>
            <a:ext cx="6934200" cy="1371600"/>
          </a:xfrm>
          <a:prstGeom prst="cloudCallout">
            <a:avLst>
              <a:gd name="adj1" fmla="val -15645"/>
              <a:gd name="adj2" fmla="val 865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</a:rPr>
              <a:t>আজকে আমাদের পাঠ 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1FD446-6309-4AFB-AC61-616BAEA7E5FC}"/>
              </a:ext>
            </a:extLst>
          </p:cNvPr>
          <p:cNvSpPr txBox="1"/>
          <p:nvPr/>
        </p:nvSpPr>
        <p:spPr>
          <a:xfrm>
            <a:off x="202768" y="1872315"/>
            <a:ext cx="470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পাঠ শেষে শিক্ষার্থীরা.........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5683-93EC-4556-8A0F-F96933044430}"/>
              </a:ext>
            </a:extLst>
          </p:cNvPr>
          <p:cNvSpPr txBox="1"/>
          <p:nvPr/>
        </p:nvSpPr>
        <p:spPr>
          <a:xfrm>
            <a:off x="3886200" y="555552"/>
            <a:ext cx="3688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শিখনফল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6341F-1850-47A8-99AA-6335DDD8D5B6}"/>
              </a:ext>
            </a:extLst>
          </p:cNvPr>
          <p:cNvSpPr txBox="1"/>
          <p:nvPr/>
        </p:nvSpPr>
        <p:spPr>
          <a:xfrm>
            <a:off x="255638" y="2518646"/>
            <a:ext cx="11936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১৭.১.১ বাংলাদেশের প্রাকৃতিক সম্পদের নাম বলতে পারবে;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14447-9DD5-448F-B725-7B574381BB89}"/>
              </a:ext>
            </a:extLst>
          </p:cNvPr>
          <p:cNvSpPr txBox="1"/>
          <p:nvPr/>
        </p:nvSpPr>
        <p:spPr>
          <a:xfrm>
            <a:off x="228599" y="3392269"/>
            <a:ext cx="11936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১৭.১.২ ভূমিসম্পদ, পানিসম্পদ ও বনজসম্পদ সম্পর্কে বনর্ণা করতে পারবে;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1795F-A458-40A4-86EF-121BEA9032C7}"/>
              </a:ext>
            </a:extLst>
          </p:cNvPr>
          <p:cNvSpPr txBox="1"/>
          <p:nvPr/>
        </p:nvSpPr>
        <p:spPr>
          <a:xfrm>
            <a:off x="255639" y="4191000"/>
            <a:ext cx="11936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১৭.১.৪ পানি যে সম্পদ তার কারণ ব্যাখ্যা করতে পারবে।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1828800"/>
            <a:ext cx="4495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প্রাকৃতিক সম্পদ কী? </a:t>
            </a:r>
            <a:endParaRPr lang="ar-SA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0488"/>
            <a:ext cx="1005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প্রকৃতিতে পাওয়া যা কিছু আমাদের কাজে লাগে তাই প্রাকৃতিক সম্পদ ।  </a:t>
            </a:r>
            <a:endParaRPr lang="ar-SA" sz="36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i70020180709043201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066800" y="914400"/>
            <a:ext cx="1828800" cy="148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800" y="5099923"/>
            <a:ext cx="213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খনিজ সম্পদ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977" y="2602025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বনজ সম্পদ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forest201703211500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90600"/>
            <a:ext cx="1828800" cy="148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4e2a539d2bb74b18e5008c9e54e67c2f.jpg"/>
          <p:cNvPicPr>
            <a:picLocks noChangeAspect="1"/>
          </p:cNvPicPr>
          <p:nvPr/>
        </p:nvPicPr>
        <p:blipFill>
          <a:blip r:embed="rId5"/>
          <a:srcRect b="8889"/>
          <a:stretch>
            <a:fillRect/>
          </a:stretch>
        </p:blipFill>
        <p:spPr>
          <a:xfrm>
            <a:off x="1066800" y="3387663"/>
            <a:ext cx="1828800" cy="1637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Picture-057-300x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200" y="1048502"/>
            <a:ext cx="1828800" cy="154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896398" y="2720326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ভূমি সম্পদ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259" y="2600656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পানি সম্পদ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sunlight-vitamin-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199" y="3429000"/>
            <a:ext cx="1828800" cy="1506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maxresdefault.jpg"/>
          <p:cNvPicPr>
            <a:picLocks noChangeAspect="1"/>
          </p:cNvPicPr>
          <p:nvPr/>
        </p:nvPicPr>
        <p:blipFill>
          <a:blip r:embed="rId8" cstate="print"/>
          <a:srcRect l="8333" r="7500"/>
          <a:stretch>
            <a:fillRect/>
          </a:stretch>
        </p:blipFill>
        <p:spPr>
          <a:xfrm>
            <a:off x="9269806" y="3581400"/>
            <a:ext cx="1828800" cy="1410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886845" y="5099923"/>
            <a:ext cx="20473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সূর্যের আলো 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2877" y="5224723"/>
            <a:ext cx="213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বায়ু প্রবাহ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76200"/>
            <a:ext cx="4648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বাংলাদেশের প্রাকৃতিক সম্পদ </a:t>
            </a:r>
            <a:endParaRPr lang="ar-SA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304800"/>
            <a:ext cx="3200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একক কাজ </a:t>
            </a:r>
            <a:endParaRPr lang="ar-SA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915" y="57233"/>
            <a:ext cx="2019048" cy="1333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51C33-F554-43E0-91B8-4EAF87F8FA40}"/>
              </a:ext>
            </a:extLst>
          </p:cNvPr>
          <p:cNvSpPr txBox="1"/>
          <p:nvPr/>
        </p:nvSpPr>
        <p:spPr>
          <a:xfrm>
            <a:off x="1841705" y="3563035"/>
            <a:ext cx="9005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** বাংলাদেশের প্রাকৃতিক সম্পদ সমুহের একটি তালিকা কর ।  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4A210-0028-4DC2-98D9-07DB14E90480}"/>
              </a:ext>
            </a:extLst>
          </p:cNvPr>
          <p:cNvSpPr txBox="1"/>
          <p:nvPr/>
        </p:nvSpPr>
        <p:spPr>
          <a:xfrm>
            <a:off x="1981200" y="2782669"/>
            <a:ext cx="9005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** প্রাকৃতিক সম্পদ </a:t>
            </a:r>
            <a:r>
              <a:rPr lang="bn-IN" sz="3600" b="1" dirty="0">
                <a:ln>
                  <a:solidFill>
                    <a:srgbClr val="002060"/>
                  </a:solidFill>
                </a:ln>
              </a:rPr>
              <a:t>কী?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   </a:t>
            </a:r>
            <a:endParaRPr lang="ar-SA" sz="32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347</Words>
  <Application>Microsoft Office PowerPoint</Application>
  <PresentationFormat>Widescreen</PresentationFormat>
  <Paragraphs>103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Tafhimur Rahim Ilham</dc:creator>
  <cp:lastModifiedBy>Rahim</cp:lastModifiedBy>
  <cp:revision>123</cp:revision>
  <dcterms:created xsi:type="dcterms:W3CDTF">2006-08-16T00:00:00Z</dcterms:created>
  <dcterms:modified xsi:type="dcterms:W3CDTF">2021-03-19T12:42:45Z</dcterms:modified>
</cp:coreProperties>
</file>