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1" r:id="rId3"/>
    <p:sldId id="258" r:id="rId4"/>
    <p:sldId id="285" r:id="rId5"/>
    <p:sldId id="259" r:id="rId6"/>
    <p:sldId id="260" r:id="rId7"/>
    <p:sldId id="286" r:id="rId8"/>
    <p:sldId id="262" r:id="rId9"/>
    <p:sldId id="281" r:id="rId10"/>
    <p:sldId id="282" r:id="rId11"/>
    <p:sldId id="267" r:id="rId12"/>
    <p:sldId id="274" r:id="rId13"/>
    <p:sldId id="275" r:id="rId14"/>
    <p:sldId id="283" r:id="rId15"/>
    <p:sldId id="284" r:id="rId16"/>
    <p:sldId id="278" r:id="rId17"/>
    <p:sldId id="268" r:id="rId18"/>
    <p:sldId id="277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2625" autoAdjust="0"/>
  </p:normalViewPr>
  <p:slideViewPr>
    <p:cSldViewPr>
      <p:cViewPr>
        <p:scale>
          <a:sx n="86" d="100"/>
          <a:sy n="86" d="100"/>
        </p:scale>
        <p:origin x="954" y="-1080"/>
      </p:cViewPr>
      <p:guideLst>
        <p:guide orient="horz" pos="240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D32CE-B509-4470-9BE5-1A31717D7CB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CCB6C-CD71-4032-89D4-1ADF576BB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CCB6C-CD71-4032-89D4-1ADF576BB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8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CCB6C-CD71-4032-89D4-1ADF576BBB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CCB6C-CD71-4032-89D4-1ADF576BBB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6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CCB6C-CD71-4032-89D4-1ADF576BBB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6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2B49B3-46C8-408B-B745-248E6EB9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8100"/>
            <a:ext cx="28956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862194-CCF4-402A-9B85-5767036DE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333500"/>
            <a:ext cx="9156700" cy="5356679"/>
          </a:xfrm>
        </p:spPr>
      </p:pic>
    </p:spTree>
  </p:cSld>
  <p:clrMapOvr>
    <a:masterClrMapping/>
  </p:clrMapOvr>
  <p:transition>
    <p:pull dir="d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40" y="1778631"/>
            <a:ext cx="2286000" cy="16865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762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bn-BD" dirty="0"/>
              <a:t> </a:t>
            </a:r>
            <a:br>
              <a:rPr lang="bn-BD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457" y="748676"/>
            <a:ext cx="632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 ঝড়  মানেই কী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1288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 কুড়ানো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072" y="3860601"/>
            <a:ext cx="792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কার সঙ্গে সন্ধ্যার অন্ধকারে বাড়ি ফিরছিলেন </a:t>
            </a:r>
            <a:r>
              <a:rPr lang="bn-BD" sz="2800" dirty="0"/>
              <a:t>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77835" y="5092692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 বাদলের সঙ্গে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11" y="4648200"/>
            <a:ext cx="2999760" cy="2006476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1066800" y="647700"/>
            <a:ext cx="840657" cy="6857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798871" y="2271236"/>
            <a:ext cx="535857" cy="54363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54859" y="3550947"/>
            <a:ext cx="745407" cy="6876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219382" y="5171768"/>
            <a:ext cx="457200" cy="53013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3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69148" y="0"/>
            <a:ext cx="2743200" cy="4832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টিনের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দুজনে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তেঁতুলতলায়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পড়লাম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দুজনে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কুড়িয়ে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এনেছি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একপাশে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অনাদৃত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পড়েই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---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9148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5720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28600"/>
            <a:ext cx="27432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25901" y="1371600"/>
            <a:ext cx="16002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15942"/>
            <a:ext cx="2819400" cy="1524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48997" y="1402377"/>
            <a:ext cx="2057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49" y="2739851"/>
            <a:ext cx="2819400" cy="190834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5901" y="3667406"/>
            <a:ext cx="2286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অনাদৃত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8997" y="3657600"/>
            <a:ext cx="301400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702587"/>
            <a:ext cx="19812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বিচুলিগাদা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95" y="4802713"/>
            <a:ext cx="2895600" cy="179974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19800" y="5527120"/>
            <a:ext cx="27432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ধানের খড়ের স্তূপ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5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92" y="66352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কাপালি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04" y="119921"/>
            <a:ext cx="2581275" cy="17716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105400" y="651803"/>
            <a:ext cx="3352800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তান্ত্রিক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28600" y="2819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চৌকিদার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025356"/>
            <a:ext cx="2971800" cy="1789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943598" y="252701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প্রহরী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51" y="4018854"/>
            <a:ext cx="2870982" cy="2743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66114" y="4539698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অপ্রতিভাবে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5865" y="456908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লজ্জিতভাবে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3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52492"/>
            <a:ext cx="8229600" cy="4525963"/>
          </a:xfrm>
        </p:spPr>
        <p:txBody>
          <a:bodyPr/>
          <a:lstStyle/>
          <a:p>
            <a:pPr lvl="8"/>
            <a:r>
              <a:rPr lang="bn-BD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222581"/>
            <a:ext cx="2590800" cy="868691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sz="6000" dirty="0" err="1"/>
              <a:t>কর্ম</a:t>
            </a:r>
            <a:r>
              <a:rPr lang="en-US" sz="6000" dirty="0"/>
              <a:t> -২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143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কোথায় ভূত আছে বলে সবাই জানে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514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তেঁতুল গাছে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810599"/>
            <a:ext cx="3228975" cy="1847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TextBox 8"/>
          <p:cNvSpPr txBox="1"/>
          <p:nvPr/>
        </p:nvSpPr>
        <p:spPr>
          <a:xfrm>
            <a:off x="876300" y="3779970"/>
            <a:ext cx="80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টিনের বাক্সের ভিতরে কত টাকা ছিল </a:t>
            </a:r>
            <a:r>
              <a:rPr lang="bn-BD" sz="3600" dirty="0"/>
              <a:t>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153062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৫০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4644174"/>
            <a:ext cx="2752725" cy="17998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18648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600" dirty="0"/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নরহরি বোষ্টমের ডোবায় কি ডাকছে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828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657600" cy="2209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35774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/>
              <a:t>‘‘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 এখানে দুটি ডাল ভাত খেও’’  –এটা কাকে বলা হয়েছে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374756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কাপালি 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4480"/>
            <a:ext cx="3810000" cy="2514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6266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বৃষ্টির গান শুনি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82000" cy="5440362"/>
          </a:xfrm>
          <a:prstGeom prst="rect">
            <a:avLst/>
          </a:prstGeom>
        </p:spPr>
      </p:pic>
      <p:pic>
        <p:nvPicPr>
          <p:cNvPr id="6" name="Jhor_Elo_Elo_Jhor(sumirbd.mobi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3703637"/>
            <a:ext cx="609600" cy="609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19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বিভূতিভূষণ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খিস্টাব্দে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টিনের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বাক্সটি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কাপালি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হিন্দুবিশেষ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বন্যায়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নিরাশ্রয়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3048000" cy="1143000"/>
          </a:xfr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  <a:solidFill>
            <a:schemeClr val="tx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১৮৯৪ সালের ১২সেপ্টেম্বর </a:t>
            </a:r>
          </a:p>
          <a:p>
            <a:pPr marL="109728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২।সবুজ রঙের ।</a:t>
            </a:r>
          </a:p>
          <a:p>
            <a:endParaRPr lang="bn-BD" dirty="0"/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৩।তান্ত্রিক হিন্দু সম্প্রদায়ের ।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৪।কাপালিরা।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304800"/>
            <a:ext cx="2286000" cy="1143000"/>
          </a:xfrm>
          <a:solidFill>
            <a:schemeClr val="accent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2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6" y="3124200"/>
            <a:ext cx="8822788" cy="296960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ভালো কাজ করলে যে আনন্দ পাওয়া যায় তার অনুভুতি বর্ণনা কর ।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9107"/>
            <a:ext cx="5715000" cy="2912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838200"/>
            <a:ext cx="2895600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B89E79-2C4D-4E25-BC35-CE53A8A93EF7}"/>
              </a:ext>
            </a:extLst>
          </p:cNvPr>
          <p:cNvSpPr txBox="1"/>
          <p:nvPr/>
        </p:nvSpPr>
        <p:spPr>
          <a:xfrm>
            <a:off x="148258" y="381001"/>
            <a:ext cx="38141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2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দিলরুবা আক্তার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 ফাযিল মাদ্রাসা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-০১৭২৮৩০০১৬৪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dilrubattcw@gmail.com</a:t>
            </a:r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19A52-65B9-4DDA-9EAC-3F79FA3DCE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6335"/>
            <a:ext cx="2294283" cy="2546865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0F2C40-681E-4A27-BA48-8F1C3DC42427}"/>
              </a:ext>
            </a:extLst>
          </p:cNvPr>
          <p:cNvSpPr txBox="1"/>
          <p:nvPr/>
        </p:nvSpPr>
        <p:spPr>
          <a:xfrm>
            <a:off x="3556000" y="196335"/>
            <a:ext cx="203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F1A427-C2E1-4D60-A558-C575F57F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927866"/>
            <a:ext cx="9169400" cy="256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CB0F8B-4115-42D3-93E3-3387FE019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8" y="3304878"/>
            <a:ext cx="2671142" cy="3400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8153FF-167A-4228-B0CA-721AEF53E024}"/>
              </a:ext>
            </a:extLst>
          </p:cNvPr>
          <p:cNvSpPr txBox="1"/>
          <p:nvPr/>
        </p:nvSpPr>
        <p:spPr>
          <a:xfrm>
            <a:off x="5933298" y="3429000"/>
            <a:ext cx="25908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algn="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1৮/03/2021</a:t>
            </a:r>
            <a:endPara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9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10510"/>
            <a:ext cx="43434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1777238"/>
            <a:ext cx="9144000" cy="523316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DBF6DB-793E-4140-8BBC-1543F2F1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112428"/>
            <a:ext cx="4381500" cy="48311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A5B42D-5A8D-4163-BCC9-61A4C7DF0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2428"/>
            <a:ext cx="4610100" cy="4831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4161C1-A8BD-4379-9908-A9266AA1F3CD}"/>
              </a:ext>
            </a:extLst>
          </p:cNvPr>
          <p:cNvSpPr txBox="1"/>
          <p:nvPr/>
        </p:nvSpPr>
        <p:spPr>
          <a:xfrm>
            <a:off x="1905000" y="152400"/>
            <a:ext cx="510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15A3E-CF96-4D76-8286-1AB79EB3C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380530"/>
            <a:ext cx="4343400" cy="393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0E9197-B941-4E1E-9D44-84A2D7CF72E6}"/>
              </a:ext>
            </a:extLst>
          </p:cNvPr>
          <p:cNvSpPr txBox="1"/>
          <p:nvPr/>
        </p:nvSpPr>
        <p:spPr>
          <a:xfrm>
            <a:off x="5486400" y="1676400"/>
            <a:ext cx="2819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A758E-3E0B-46AC-B632-83307864ABB0}"/>
              </a:ext>
            </a:extLst>
          </p:cNvPr>
          <p:cNvSpPr txBox="1"/>
          <p:nvPr/>
        </p:nvSpPr>
        <p:spPr>
          <a:xfrm>
            <a:off x="3352800" y="319770"/>
            <a:ext cx="32004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26802-6F84-461A-AC7C-495254FE61C8}"/>
              </a:ext>
            </a:extLst>
          </p:cNvPr>
          <p:cNvSpPr txBox="1"/>
          <p:nvPr/>
        </p:nvSpPr>
        <p:spPr>
          <a:xfrm>
            <a:off x="5562600" y="2844225"/>
            <a:ext cx="3276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বিভূতিভূষণ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876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 </a:t>
            </a: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নির্লোভ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দায়ীত্ববোধ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চেতেনায়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2514600" cy="1143000"/>
          </a:xfrm>
          <a:solidFill>
            <a:schemeClr val="accent6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9" y="247037"/>
            <a:ext cx="4395441" cy="403859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93078" y="4364194"/>
            <a:ext cx="8053041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সময়টা।আমাদের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ছেলেবেলার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কথা।বিধু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সিধু,তিনু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বড়।সে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করলাম।আসলে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BFF4F-7B7E-452D-94B8-D885E1D0F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83" y="256330"/>
            <a:ext cx="4157546" cy="4038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16620-AA5A-4FAB-AD44-EE67E8DFB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1"/>
            <a:ext cx="7924800" cy="358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11546-641E-410A-88E7-DBFBFFDCCAC1}"/>
              </a:ext>
            </a:extLst>
          </p:cNvPr>
          <p:cNvSpPr txBox="1"/>
          <p:nvPr/>
        </p:nvSpPr>
        <p:spPr>
          <a:xfrm>
            <a:off x="304800" y="4038600"/>
            <a:ext cx="8610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বেধে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হোঁচট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দ্যাখ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জিনিসটা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কী?আমি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চাবি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।এ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বাক্সকে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পাড়াগাঁ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ডবল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বাক্স।টাকা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পাড়াগাঁয়ে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।এ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উত্তেজিত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জিনিসটা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দ্যাখ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ডবল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ক্যাশ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টাকাকড়ি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জানি।এখন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গহনাও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সদখছিস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কেমন?তা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আছেইত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5902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2971800" y="762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022957"/>
            <a:ext cx="2209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১৮৯৪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047" y="1096012"/>
            <a:ext cx="2317214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শিক্ষকতাসহ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অতিবাহিত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4354" y="5614841"/>
            <a:ext cx="2317214" cy="954107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১৯৫০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661" y="3073409"/>
            <a:ext cx="251460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উল্লেখ্যযোগ্য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পাঁচালী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অপরাজিত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আরণ্যক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ইছামতি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মৌরীফুল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453031" y="2916090"/>
            <a:ext cx="251811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বিভূতিভূষণ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291" y="4057964"/>
            <a:ext cx="3428119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মহানন্দ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মৃণালিনী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496" y="2296409"/>
            <a:ext cx="2902486" cy="138499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পরগনা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মুরাতিপুর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মাতুলালয়ে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101263"/>
            <a:ext cx="402966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291" y="5320178"/>
            <a:ext cx="4765504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ইছামতি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উপন্যাসের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pic>
        <p:nvPicPr>
          <p:cNvPr id="16" name="Picture 15" descr="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1037178"/>
            <a:ext cx="2019300" cy="1752600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0" y="82886"/>
            <a:ext cx="1828800" cy="685447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কর্ম-১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6359" y="93574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পড়ে পাওয়া কী ধরনের র</a:t>
            </a:r>
            <a:r>
              <a:rPr lang="bn-BD" sz="2800" dirty="0"/>
              <a:t>চনা 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55027" y="2011307"/>
            <a:ext cx="579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গল্প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48" y="1481328"/>
            <a:ext cx="2347452" cy="185572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82959" y="3488248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পড়ে পওয়া গল্পের লেখকের নাম কী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100" y="4807349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31" y="4005200"/>
            <a:ext cx="2161252" cy="199582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5-Point Star 9"/>
          <p:cNvSpPr/>
          <p:nvPr/>
        </p:nvSpPr>
        <p:spPr>
          <a:xfrm>
            <a:off x="457200" y="838200"/>
            <a:ext cx="7239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990600" y="2362200"/>
            <a:ext cx="457200" cy="61591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57200" y="3488248"/>
            <a:ext cx="609600" cy="523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685800" y="4953000"/>
            <a:ext cx="495300" cy="56223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6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/>
      <p:bldP spid="10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1886</TotalTime>
  <Words>560</Words>
  <Application>Microsoft Office PowerPoint</Application>
  <PresentationFormat>On-screen Show (4:3)</PresentationFormat>
  <Paragraphs>104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Verdana</vt:lpstr>
      <vt:lpstr>Wingdings</vt:lpstr>
      <vt:lpstr>Wingdings 2</vt:lpstr>
      <vt:lpstr>Wingdings 3</vt:lpstr>
      <vt:lpstr>Concourse</vt:lpstr>
      <vt:lpstr> 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কর্ম-১</vt:lpstr>
      <vt:lpstr>  </vt:lpstr>
      <vt:lpstr>PowerPoint Presentation</vt:lpstr>
      <vt:lpstr>PowerPoint Presentation</vt:lpstr>
      <vt:lpstr>PowerPoint Presentation</vt:lpstr>
      <vt:lpstr>কর্ম -২</vt:lpstr>
      <vt:lpstr>PowerPoint Presentation</vt:lpstr>
      <vt:lpstr>এসো আমরা একটি বৃষ্টির গান শুনি</vt:lpstr>
      <vt:lpstr>মূল্যায়ন</vt:lpstr>
      <vt:lpstr>সমাধান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</dc:creator>
  <cp:lastModifiedBy>BFM</cp:lastModifiedBy>
  <cp:revision>310</cp:revision>
  <dcterms:created xsi:type="dcterms:W3CDTF">2006-08-16T00:00:00Z</dcterms:created>
  <dcterms:modified xsi:type="dcterms:W3CDTF">2021-03-18T18:40:30Z</dcterms:modified>
</cp:coreProperties>
</file>