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2"/>
  </p:notesMasterIdLst>
  <p:sldIdLst>
    <p:sldId id="268" r:id="rId2"/>
    <p:sldId id="269" r:id="rId3"/>
    <p:sldId id="277" r:id="rId4"/>
    <p:sldId id="264" r:id="rId5"/>
    <p:sldId id="298" r:id="rId6"/>
    <p:sldId id="297" r:id="rId7"/>
    <p:sldId id="278" r:id="rId8"/>
    <p:sldId id="288" r:id="rId9"/>
    <p:sldId id="290" r:id="rId10"/>
    <p:sldId id="274" r:id="rId11"/>
    <p:sldId id="282" r:id="rId12"/>
    <p:sldId id="291" r:id="rId13"/>
    <p:sldId id="292" r:id="rId14"/>
    <p:sldId id="293" r:id="rId15"/>
    <p:sldId id="294" r:id="rId16"/>
    <p:sldId id="285" r:id="rId17"/>
    <p:sldId id="295" r:id="rId18"/>
    <p:sldId id="286" r:id="rId19"/>
    <p:sldId id="287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70" y="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D3B2-6338-4AC3-A3C7-A4F80F2F2D10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B4F04-1708-4A6C-A597-954AD9D74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90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GB" sz="8000" b="1" dirty="0" err="1" smtClean="0">
                <a:solidFill>
                  <a:srgbClr val="FF0000"/>
                </a:solidFill>
                <a:latin typeface="NikoshBAN" pitchFamily="2" charset="0"/>
              </a:rPr>
              <a:t>স্বাগতম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1871"/>
            <a:ext cx="7010400" cy="4348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সাধারণ পরিষদের গঠন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worl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590800"/>
            <a:ext cx="4754880" cy="3048000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>
            <a:off x="457200" y="3048000"/>
            <a:ext cx="3124200" cy="16764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বিশ্বের সব রাষ্ট্র এর সদস্য।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সাধারণ পরিষদের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2438400"/>
            <a:ext cx="4495800" cy="7620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bn-BD" sz="17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14400" dirty="0" smtClean="0">
                <a:latin typeface="NikoshBAN" pitchFamily="2" charset="0"/>
                <a:cs typeface="NikoshBAN" pitchFamily="2" charset="0"/>
              </a:rPr>
              <a:t>। আলোচনা সংক্রান্ত</a:t>
            </a:r>
          </a:p>
          <a:p>
            <a:pPr algn="ct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E497DC2B-2706-4392-BF71-2C727C5B6609_mw800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363097"/>
            <a:ext cx="5446868" cy="3124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990600"/>
            <a:ext cx="4519110" cy="875264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২। নির্বাহী সংক্রান্ত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an_ki-moon_portra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518" y="2209800"/>
            <a:ext cx="3865282" cy="4090036"/>
          </a:xfrm>
          <a:prstGeom prst="rect">
            <a:avLst/>
          </a:prstGeom>
        </p:spPr>
      </p:pic>
      <p:sp>
        <p:nvSpPr>
          <p:cNvPr id="4" name="Chevron 3"/>
          <p:cNvSpPr/>
          <p:nvPr/>
        </p:nvSpPr>
        <p:spPr>
          <a:xfrm>
            <a:off x="762000" y="3276600"/>
            <a:ext cx="2971800" cy="175260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জাতিসংঘের মহাসচিব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 কি মুন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295400"/>
            <a:ext cx="4138110" cy="799064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৩। আর্থিক সং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ক্রান্ত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tock-photo-bundle-of-dollar-banknotes-usd-paper-currency-1003727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476499"/>
            <a:ext cx="4313905" cy="2971801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>
            <a:off x="609600" y="3162299"/>
            <a:ext cx="2819400" cy="16002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চাঁদা নির্ধারণ,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বাজেট পাস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95400"/>
            <a:ext cx="4366710" cy="799064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৪। নির্বাচন সংক্রান্ত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92px-Netherlands,_The_Hague,_International_Criminal_Cou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0" y="2438400"/>
            <a:ext cx="3581400" cy="3429000"/>
          </a:xfrm>
        </p:spPr>
      </p:pic>
      <p:sp>
        <p:nvSpPr>
          <p:cNvPr id="5" name="Notched Right Arrow 4"/>
          <p:cNvSpPr/>
          <p:nvPr/>
        </p:nvSpPr>
        <p:spPr>
          <a:xfrm>
            <a:off x="914400" y="2819400"/>
            <a:ext cx="2819400" cy="2514600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হেগের আন্তর্জাতিক আদালত ভবন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6629400" cy="715962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৫। রিপোর্ট গ্রহণ ও পর্যালোচনা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UNO-Immigration-Repo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999" y="2093912"/>
            <a:ext cx="4495801" cy="39258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Pentagon 4"/>
          <p:cNvSpPr/>
          <p:nvPr/>
        </p:nvSpPr>
        <p:spPr>
          <a:xfrm>
            <a:off x="685800" y="2362200"/>
            <a:ext cx="2895599" cy="29718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রিপোর্টের ছবি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 (১২ মি)</a:t>
            </a:r>
          </a:p>
        </p:txBody>
      </p:sp>
      <p:sp>
        <p:nvSpPr>
          <p:cNvPr id="5" name="Oval 4"/>
          <p:cNvSpPr/>
          <p:nvPr/>
        </p:nvSpPr>
        <p:spPr>
          <a:xfrm>
            <a:off x="533400" y="2590800"/>
            <a:ext cx="2209800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0" y="2286000"/>
            <a:ext cx="2133600" cy="1752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মিশর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24600" y="2362200"/>
            <a:ext cx="2057400" cy="1447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স্পেন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14400" y="4800600"/>
            <a:ext cx="2362200" cy="1600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মার্কিন যুক্তরাষ্ট্র</a:t>
            </a:r>
          </a:p>
        </p:txBody>
      </p:sp>
      <p:sp>
        <p:nvSpPr>
          <p:cNvPr id="10" name="Oval 9"/>
          <p:cNvSpPr/>
          <p:nvPr/>
        </p:nvSpPr>
        <p:spPr>
          <a:xfrm>
            <a:off x="6019800" y="4724400"/>
            <a:ext cx="1600200" cy="1447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অস্ট্রেলিয়া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05200" y="4343400"/>
            <a:ext cx="1905000" cy="167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যুক্তরাজ্য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696200" cy="4895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১। জাতিসংঘ গঠনের পটভূমি লিখ।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GB" dirty="0" smtClean="0">
                <a:latin typeface="NikoshBAN" pitchFamily="2" charset="0"/>
                <a:cs typeface="NikoshBAN" pitchFamily="2" charset="0"/>
              </a:rPr>
            </a:br>
            <a:r>
              <a:rPr lang="en-GB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GB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২। জাতিসংঘের উদ্দেশ্যগুলো বর্ণনা কর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dirty="0">
                <a:latin typeface="NikoshBAN" pitchFamily="2" charset="0"/>
                <a:cs typeface="NikoshBAN" pitchFamily="2" charset="0"/>
              </a:rPr>
              <a:t/>
            </a:r>
            <a:br>
              <a:rPr lang="en-GB" dirty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৩। সাধারণ পরিষদের নির্বাচন সংক্রান্ত কাজগুলো উল্লেখ কর।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25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4497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জাতিসংঘ প্রতিষ্ঠার কারণ কি কি?</a:t>
            </a:r>
          </a:p>
          <a:p>
            <a:pPr algn="just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জাতিসংঘের আলোচনা সংক্রান্ত কাজগুলো বলো।</a:t>
            </a:r>
          </a:p>
          <a:p>
            <a:pPr algn="just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জাতিসংঘের অস্থায়ী সদস্য নির্বাচন করে কারা?</a:t>
            </a:r>
          </a:p>
          <a:p>
            <a:pPr algn="just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সাধারণ পরিষদের আর্থিক কাজগুলো বলো।</a:t>
            </a:r>
          </a:p>
          <a:p>
            <a:pPr>
              <a:buNone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buNone/>
            </a:pPr>
            <a:r>
              <a:rPr lang="en-GB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বিশ্বের বিভিন্ন রাষ্ট্রের মধ্যে বিরোধ মীমাংসায় সাধারণ পরিষদের ভূমি</a:t>
            </a:r>
            <a:r>
              <a:rPr lang="en-GB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GB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প্রশ্নবিদ্ধ।</a:t>
            </a:r>
            <a:r>
              <a:rPr lang="en-GB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en-GB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উক্তিটি সম্পর্কে তোমার সুচিন্তিত মতামত লিখ।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848600" cy="1066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220096"/>
            <a:ext cx="4724400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GB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লাভলী</a:t>
            </a:r>
            <a:r>
              <a:rPr lang="en-GB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GB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r>
              <a:rPr lang="en-GB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সখীপুর</a:t>
            </a:r>
            <a:r>
              <a:rPr lang="en-GB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GB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GB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GB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r>
              <a:rPr lang="en-GB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সখীপুর</a:t>
            </a:r>
            <a:r>
              <a:rPr lang="en-GB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GB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টাঙ্গাইল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r>
              <a:rPr lang="en-GB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০১৭০৩৮৮৫৭৩২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0000">
            <a:off x="5054836" y="2489462"/>
            <a:ext cx="3709790" cy="2782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14600"/>
            <a:ext cx="4572000" cy="1401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617" y="533400"/>
            <a:ext cx="7024744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189" y="1828800"/>
            <a:ext cx="8229600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en-GB" sz="5400" dirty="0" err="1" smtClean="0">
                <a:latin typeface="NikoshBAN" pitchFamily="2" charset="0"/>
                <a:cs typeface="NikoshBAN" pitchFamily="2" charset="0"/>
              </a:rPr>
              <a:t>নী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-নবম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GB" sz="5400" dirty="0" err="1" smtClean="0">
                <a:latin typeface="NikoshBAN" pitchFamily="2" charset="0"/>
                <a:cs typeface="NikoshBAN" pitchFamily="2" charset="0"/>
              </a:rPr>
              <a:t>ষয়</a:t>
            </a:r>
            <a:r>
              <a:rPr lang="en-GB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               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নাগরিকতা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তারিখ-</a:t>
            </a:r>
            <a:r>
              <a:rPr lang="en-GB" sz="5400" dirty="0" smtClean="0">
                <a:latin typeface="NikoshBAN" pitchFamily="2" charset="0"/>
                <a:cs typeface="NikoshBAN" pitchFamily="2" charset="0"/>
              </a:rPr>
              <a:t>১৮/০৩/২০২১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সময়-৩৫ মিনিট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1048265" y="413951"/>
            <a:ext cx="6905660" cy="6528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পূর্বজ্ঞান</a:t>
            </a:r>
            <a:r>
              <a:rPr lang="en-GB" sz="4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যাচাই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world-political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52151"/>
            <a:ext cx="2286000" cy="2823883"/>
          </a:xfrm>
          <a:prstGeom prst="rect">
            <a:avLst/>
          </a:prstGeom>
        </p:spPr>
      </p:pic>
      <p:pic>
        <p:nvPicPr>
          <p:cNvPr id="11" name="Picture 10" descr="Iraq-W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253603"/>
            <a:ext cx="2295525" cy="2860467"/>
          </a:xfrm>
          <a:prstGeom prst="rect">
            <a:avLst/>
          </a:prstGeom>
        </p:spPr>
      </p:pic>
      <p:pic>
        <p:nvPicPr>
          <p:cNvPr id="12" name="Picture 11" descr="w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9" y="4215895"/>
            <a:ext cx="3358095" cy="2184905"/>
          </a:xfrm>
          <a:prstGeom prst="rect">
            <a:avLst/>
          </a:prstGeom>
        </p:spPr>
      </p:pic>
      <p:pic>
        <p:nvPicPr>
          <p:cNvPr id="13" name="Picture 12" descr="landing_at_war_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163" y="1272626"/>
            <a:ext cx="3030237" cy="2842174"/>
          </a:xfrm>
          <a:prstGeom prst="rect">
            <a:avLst/>
          </a:prstGeom>
        </p:spPr>
      </p:pic>
      <p:pic>
        <p:nvPicPr>
          <p:cNvPr id="7" name="Picture 6" descr="uno-f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7675" y="4191000"/>
            <a:ext cx="315332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8227" y="3572470"/>
            <a:ext cx="3337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905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জাতিসংঘ</a:t>
            </a:r>
            <a:endParaRPr lang="en-US" sz="5400" b="1" cap="none" spc="0" dirty="0">
              <a:ln w="1905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1371600"/>
            <a:ext cx="4753224" cy="923330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আজকের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পাঠ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জাতিসংঘ গঠনের প্রেক্ষাপট বর্ণনা করতে পারবে।</a:t>
            </a:r>
          </a:p>
          <a:p>
            <a:pPr marL="514350" indent="-51435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জাতিসংঘ গঠনের উদ্দেশ্য বলতে পারবে।</a:t>
            </a:r>
          </a:p>
          <a:p>
            <a:pPr marL="514350" indent="-51435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জাতিসংঘের গুরুত্বপূর্ণ শাখাসমূহের নাম বলতে পারবে।</a:t>
            </a:r>
          </a:p>
          <a:p>
            <a:pPr marL="514350" indent="-51435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সাধারণ পরিষদের গঠন সম্পর্কে বলতে পারবে।</a:t>
            </a:r>
          </a:p>
          <a:p>
            <a:pPr marL="514350" indent="-51435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৫। সাধারণ পরিষদের কাজ উল্লেখ করতে পারবে।</a:t>
            </a:r>
          </a:p>
          <a:p>
            <a:pPr marL="514350" indent="-514350">
              <a:buFont typeface="+mj-lt"/>
              <a:buAutoNum type="arabicPeriod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GB" sz="54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GB" sz="5400" dirty="0" smtClean="0">
                <a:latin typeface="NikoshBAN" pitchFamily="2" charset="0"/>
                <a:cs typeface="NikoshBAN" pitchFamily="2" charset="0"/>
              </a:rPr>
              <a:t>      </a:t>
            </a:r>
            <a:br>
              <a:rPr lang="en-GB" sz="5400" dirty="0" smtClean="0">
                <a:latin typeface="NikoshBAN" pitchFamily="2" charset="0"/>
                <a:cs typeface="NikoshBAN" pitchFamily="2" charset="0"/>
              </a:rPr>
            </a:br>
            <a:r>
              <a:rPr lang="en-GB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dirty="0" smtClean="0">
                <a:latin typeface="NikoshBAN" pitchFamily="2" charset="0"/>
                <a:cs typeface="NikoshBAN" pitchFamily="2" charset="0"/>
              </a:rPr>
              <a:t>            </a:t>
            </a:r>
            <a:br>
              <a:rPr lang="en-GB" sz="5400" dirty="0" smtClean="0">
                <a:latin typeface="NikoshBAN" pitchFamily="2" charset="0"/>
                <a:cs typeface="NikoshBAN" pitchFamily="2" charset="0"/>
              </a:rPr>
            </a:br>
            <a:r>
              <a:rPr lang="en-GB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GB" sz="5400" dirty="0">
                <a:latin typeface="NikoshBAN" pitchFamily="2" charset="0"/>
                <a:cs typeface="NikoshBAN" pitchFamily="2" charset="0"/>
              </a:rPr>
              <a:t/>
            </a:r>
            <a:br>
              <a:rPr lang="en-GB" sz="5400" dirty="0">
                <a:latin typeface="NikoshBAN" pitchFamily="2" charset="0"/>
                <a:cs typeface="NikoshBAN" pitchFamily="2" charset="0"/>
              </a:rPr>
            </a:br>
            <a:r>
              <a:rPr lang="en-GB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GB" dirty="0" smtClean="0">
                <a:latin typeface="NikoshBAN" pitchFamily="2" charset="0"/>
                <a:cs typeface="NikoshBAN" pitchFamily="2" charset="0"/>
              </a:rPr>
            </a:br>
            <a:r>
              <a:rPr lang="en-GB" dirty="0">
                <a:latin typeface="NikoshBAN" pitchFamily="2" charset="0"/>
                <a:cs typeface="NikoshBAN" pitchFamily="2" charset="0"/>
              </a:rPr>
              <a:t/>
            </a:r>
            <a:br>
              <a:rPr lang="en-GB" dirty="0">
                <a:latin typeface="NikoshBAN" pitchFamily="2" charset="0"/>
                <a:cs typeface="NikoshBAN" pitchFamily="2" charset="0"/>
              </a:rPr>
            </a:br>
            <a:r>
              <a:rPr lang="bn-BD" sz="89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8900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9"/>
          <p:cNvSpPr txBox="1">
            <a:spLocks/>
          </p:cNvSpPr>
          <p:nvPr/>
        </p:nvSpPr>
        <p:spPr>
          <a:xfrm>
            <a:off x="1143000" y="381000"/>
            <a:ext cx="6629400" cy="5867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জাতিসংঘের উদ্দেশ্য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বিশ্ব শান্তি নিশ্চিত করা;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২।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বিশ্বের দেশগুলোর মধে সম্প্রীতি জোরদার করা;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bn-BD" sz="3200" baseline="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বিশ্বের দেশগুলোর মধে সহযোগিতা করা;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৪।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পরষ্পরের প্রতি সম্মান ও শ্রদ্ধাবোধ গড়ে তোলা; এবং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bn-BD" sz="3200" baseline="0" dirty="0" smtClean="0">
                <a:latin typeface="NikoshBAN" pitchFamily="2" charset="0"/>
                <a:cs typeface="NikoshBAN" pitchFamily="2" charset="0"/>
              </a:rPr>
              <a:t>৫। আন্তর্জাতিক বিবাদের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মীমাংসা করা।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800" dirty="0" smtClean="0"/>
              <a:t>জাতিসংঘের শাখাসমূহ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১। সাধারণ পরিষদ,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২। নিরাপত্তা পরিষদ,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৩। অর্থনৈতিক ও সামাজিক পরিষদ,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৫। অছি পরিষদ,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৬। আন্তর্জাতিক আদালত,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৭। সচিবালয়।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997</TotalTime>
  <Words>285</Words>
  <Application>Microsoft Office PowerPoint</Application>
  <PresentationFormat>On-screen Show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স্বাগতম</vt:lpstr>
      <vt:lpstr>শিক্ষক পরিচিতি </vt:lpstr>
      <vt:lpstr>পাঠ পরিচিতি</vt:lpstr>
      <vt:lpstr>PowerPoint Presentation</vt:lpstr>
      <vt:lpstr>PowerPoint Presentation</vt:lpstr>
      <vt:lpstr>PowerPoint Presentation</vt:lpstr>
      <vt:lpstr>           উপস্থাপন                                    </vt:lpstr>
      <vt:lpstr>PowerPoint Presentation</vt:lpstr>
      <vt:lpstr>জাতিসংঘের শাখাসমূহ</vt:lpstr>
      <vt:lpstr>সাধারণ পরিষদের গঠন </vt:lpstr>
      <vt:lpstr>সাধারণ পরিষদের কাজ</vt:lpstr>
      <vt:lpstr>২। নির্বাহী সংক্রান্ত</vt:lpstr>
      <vt:lpstr>৩। আর্থিক সংক্রান্ত</vt:lpstr>
      <vt:lpstr>৪। নির্বাচন সংক্রান্ত</vt:lpstr>
      <vt:lpstr>৫। রিপোর্ট গ্রহণ ও পর্যালোচনা</vt:lpstr>
      <vt:lpstr>দলীয় কাজ (১২ মি)</vt:lpstr>
      <vt:lpstr>  ১। জাতিসংঘ গঠনের পটভূমি লিখ।  ২। জাতিসংঘের উদ্দেশ্যগুলো বর্ণনা কর।  ৩। সাধারণ পরিষদের নির্বাচন সংক্রান্ত কাজগুলো উল্লেখ কর।  </vt:lpstr>
      <vt:lpstr>মূল্যায়ন </vt:lpstr>
      <vt:lpstr>বাড়ির কাজ 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DeLL</dc:creator>
  <cp:lastModifiedBy>Shuvo</cp:lastModifiedBy>
  <cp:revision>166</cp:revision>
  <dcterms:created xsi:type="dcterms:W3CDTF">2006-08-16T00:00:00Z</dcterms:created>
  <dcterms:modified xsi:type="dcterms:W3CDTF">2021-03-19T13:32:03Z</dcterms:modified>
</cp:coreProperties>
</file>