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70" r:id="rId6"/>
    <p:sldId id="260" r:id="rId7"/>
    <p:sldId id="269" r:id="rId8"/>
    <p:sldId id="262" r:id="rId9"/>
    <p:sldId id="268" r:id="rId10"/>
    <p:sldId id="263" r:id="rId11"/>
    <p:sldId id="267" r:id="rId12"/>
    <p:sldId id="274" r:id="rId13"/>
    <p:sldId id="277" r:id="rId14"/>
    <p:sldId id="275" r:id="rId15"/>
    <p:sldId id="276" r:id="rId16"/>
    <p:sldId id="272" r:id="rId17"/>
    <p:sldId id="271" r:id="rId18"/>
    <p:sldId id="273" r:id="rId19"/>
  </p:sldIdLst>
  <p:sldSz cx="12801600" cy="7315200"/>
  <p:notesSz cx="6858000" cy="9144000"/>
  <p:defaultTextStyle>
    <a:defPPr>
      <a:defRPr lang="en-US"/>
    </a:defPPr>
    <a:lvl1pPr marL="0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l" defTabSz="114949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326" y="-3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8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8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0"/>
            <a:ext cx="5654040" cy="4827694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0"/>
            <a:ext cx="5654040" cy="4827694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70DF-63A6-4339-9775-AF9E87E0998E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D063B-3302-40E2-B033-C7FFC3C3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l" defTabSz="114949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l" defTabSz="114949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l" defTabSz="114949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l" defTabSz="1149492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1.bp.blogspot.com/-Xjjei1ndFzY/X24gNrY_QgI/AAAAAAAADzQ/ULDBmidYKvo9Gx_YquV-we_BWHIf-g8uQCLcBGAsYHQ/s640/flower-picture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ICT_LAB\Desktop\Desktop-Jewel\Download\Video\BRAC%20Success%20Story%20-%20Sir%20Fazle%20Hasan%20Abed%20Biography%20In%20Bangla_4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ফুলের ছবি: নতুন ফুলের ছবি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01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2543681"/>
            <a:ext cx="115062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¯^</a:t>
            </a:r>
            <a:r>
              <a:rPr lang="en-US" sz="413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vMZg</a:t>
            </a:r>
            <a:endParaRPr lang="en-US" sz="41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105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knx`yi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Avi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.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L›`Kvi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m¤úvw`Z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Ô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Program for the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Õ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MÖ‡š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’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cjøx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(Rural Development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cjøx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FY`vb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(Rural Credit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v¯’‡mev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(Health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AvbyôvwbK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Nonformal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Education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/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2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eq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¯‹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wkï‡`i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(Primary Education Older Children)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SzwKc~Y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`‡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(Vulnerable Group Development 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ÿZv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(Skill Development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gvbevwaKvi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(Human Right &amp; Legal Education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(Research &amp; Evaluation)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y‡h©vM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Rjevqy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(Disaster Environment Climate Change)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ÿgZvqb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(CE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Empowerment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wj½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b¨vqwePvi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eûgywLZv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(Gender Justice Diversity)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eª¨</a:t>
            </a:r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v‡Ki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(BRAC) </a:t>
            </a:r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eª¨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©µ‡g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c×wZi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cÖ‡qvM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998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K)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mgvRKj¨vY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cÖkvmb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lvl="2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L)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mvgvwRK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</a:t>
            </a:r>
          </a:p>
          <a:p>
            <a:pPr lvl="2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M)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M‡elYv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lvl="2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N) e¨vw³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</a:t>
            </a:r>
          </a:p>
          <a:p>
            <a:pPr lvl="2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O) `j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</a:t>
            </a:r>
          </a:p>
          <a:p>
            <a:pPr lvl="2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P)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mgwó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CT_LAB\Desktop\Desktop-Jewel\পাওয়ার পয়েন্ট\ছবি\hd\57508010-question-mark-sign-white-icon-on-red-background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01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gyj¨qb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1280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Times New Roman" pitchFamily="18" charset="0"/>
            </a:endParaRPr>
          </a:p>
          <a:p>
            <a:pPr lvl="1"/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1) 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BRAC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Gi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c~Y©iƒc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Kx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?</a:t>
            </a:r>
            <a:endParaRPr lang="en-US" sz="36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	K)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Bangladesh Rural Advancement Committee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	L)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Bangladesh Rehabilitation  Assistant Committee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	M)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Bangladesh Rural Advancement Council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	N)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Bangladesh Rural Advisory Council</a:t>
            </a:r>
          </a:p>
          <a:p>
            <a:pPr lvl="1"/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2) KZ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mv‡j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eª¨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vK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cÖwZôv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Kiv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nq</a:t>
            </a:r>
            <a:r>
              <a:rPr lang="en-US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?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		K) 1971 	L) 1972</a:t>
            </a:r>
          </a:p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Times New Roman" pitchFamily="18" charset="0"/>
              </a:rPr>
              <a:t>		M) 1976 	N) 1977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Zvgvi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GjvKvq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emiKvwi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Dbœqb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©µ‡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ZvwjKv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ˆ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Zwi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GKK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emiKvwi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Dbœqb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ms¯’v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wn‡m‡e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eª¨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evsjv‡`‡k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KZUv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BwZevPK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f‚wgKv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cvj‡b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mÿg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?.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cÖwZ‡e`b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ˆ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Zwi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jxq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CT_LAB\Desktop\Desktop-Jewel\পাওয়ার পয়েন্ট\Picture-4\download (2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1" y="0"/>
            <a:ext cx="8077200" cy="7315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4724400" cy="7315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evwoi</a:t>
            </a:r>
            <a:r>
              <a:rPr lang="en-US" sz="1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16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</a:t>
            </a:r>
            <a:endParaRPr lang="en-US" sz="1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239000" y="5257800"/>
            <a:ext cx="5562600" cy="2057400"/>
          </a:xfrm>
          <a:prstGeom prst="ellipse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m„Rbkxj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cÖkœ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80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lvl="1" algn="just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bvw`g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mv‡ne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emiKvwi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ms¯’vi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GKRb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cyivZb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AwfÁ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Kg©KZ©v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ZË¡av‡b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ms¯’vwUi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bvbvg~Lx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cwiPvwjZ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nq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m¤úªwZ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Abyôv‡b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ms¯’v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m¤ú‡K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wM‡q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wZwb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e‡jb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ÔAvšÍR©vwZK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cwigÛ‡j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ms¯’vwU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¯^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xK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…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cÖvwß‡Z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Avgiv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Mwe©Z|Õ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ZvQvov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ms¯’vwU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AviI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cÖmvwiZ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dR‡j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nvmvb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mv‡ne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wbijm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cÖ‡Póv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Pvwj‡q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hv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‡”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Qb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K) eª¨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cÖwZôvZv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†K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wQ‡jb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L)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mvgvwRK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Dbœq‡b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eª¨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¸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iæZ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¡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M)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D‡jøwLZ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emiKvwi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ms¯’vwU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KZ©„K †h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bvbvg~Lx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cwiPvwjZ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nq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MÖvgxY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	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Dbœq‡b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cÖfve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N)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DÏxc‡K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bvw`g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mv‡n‡ei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Dw³wUi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mc‡ÿ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hyw³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cÖ`vb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CT_LAB\Desktop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237" y="0"/>
            <a:ext cx="12850837" cy="73152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429000" y="3048000"/>
            <a:ext cx="12801600" cy="731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80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6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mevB‡K</a:t>
            </a:r>
            <a:r>
              <a:rPr lang="en-US" sz="16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16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6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</a:t>
            </a:r>
            <a:endParaRPr lang="en-US" sz="166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2801600" cy="7315200"/>
            <a:chOff x="-5334000" y="0"/>
            <a:chExt cx="12801600" cy="7315200"/>
          </a:xfrm>
        </p:grpSpPr>
        <p:sp>
          <p:nvSpPr>
            <p:cNvPr id="3" name="Rectangle 2"/>
            <p:cNvSpPr/>
            <p:nvPr/>
          </p:nvSpPr>
          <p:spPr>
            <a:xfrm>
              <a:off x="-5334000" y="0"/>
              <a:ext cx="12801600" cy="7315200"/>
            </a:xfrm>
            <a:prstGeom prst="rect">
              <a:avLst/>
            </a:prstGeom>
            <a:solidFill>
              <a:srgbClr val="9900FF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-609600" y="3810000"/>
              <a:ext cx="3429000" cy="533400"/>
            </a:xfrm>
            <a:prstGeom prst="rect">
              <a:avLst/>
            </a:prstGeom>
            <a:blipFill>
              <a:blip r:embed="rId2">
                <a:lum bright="30000" contrast="100000"/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cwiwPwZ</a:t>
              </a:r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-5181600" y="4724400"/>
              <a:ext cx="5791200" cy="2209800"/>
            </a:xfrm>
            <a:prstGeom prst="rect">
              <a:avLst/>
            </a:prstGeom>
            <a:solidFill>
              <a:srgbClr val="0070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4949" tIns="57475" rIns="114949" bIns="57475" rtlCol="0" anchor="ctr"/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মোঃ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বিল্লাল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হোসেন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জুয়েল</a:t>
              </a:r>
              <a:endPara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প্রভাষক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সমাজকর্ম</a:t>
              </a:r>
              <a:endPara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বাংলাবাজা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ফাতেমা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খানম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ডিগ্রি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কলেজ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,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ভোলা</a:t>
              </a: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।</a:t>
              </a:r>
              <a:endParaRPr lang="bn-B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4724400"/>
              <a:ext cx="6629400" cy="2209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4949" tIns="57475" rIns="114949" bIns="57475" rtlCol="0" anchor="ctr"/>
            <a:lstStyle/>
            <a:p>
              <a:pPr algn="ctr"/>
              <a:endPara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  <a:p>
              <a:pPr algn="ctr"/>
              <a:r>
                <a:rPr lang="bn-IN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শ্রেণিঃ দ্বাদশ 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/>
              </a:r>
              <a:b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</a:b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	</a:t>
              </a:r>
              <a:r>
                <a:rPr lang="bn-IN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বিষয়ঃ সমাজকর্ম ২য় পত্র </a:t>
              </a:r>
              <a:br>
                <a:rPr lang="bn-IN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</a:br>
              <a:r>
                <a:rPr lang="bn-IN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অধ্যায় – 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৭ম</a:t>
              </a:r>
              <a:r>
                <a:rPr lang="bn-IN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(</a:t>
              </a:r>
              <a:r>
                <a:rPr lang="en-US" sz="2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বাংলাদেশের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বেসরকারি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সমাজ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উন্নয়ন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2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কার্যক্রম</a:t>
              </a:r>
              <a:r>
                <a:rPr lang="en-US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) </a:t>
              </a:r>
              <a:r>
                <a:rPr lang="bn-IN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br>
                <a:rPr lang="bn-IN" sz="2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</a:b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pic>
          <p:nvPicPr>
            <p:cNvPr id="7" name="Picture 2" descr="C:\Users\bfkc\Desktop\jewel-Picture(1)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648200" y="990600"/>
              <a:ext cx="2819400" cy="3352800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FF0000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8" name="Picture 2" descr="C:\Users\bfkc\Desktop\পাওয়ার পয়েন্ট\ছবি\hd\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76200" y="571274"/>
              <a:ext cx="2514600" cy="2400526"/>
            </a:xfrm>
            <a:prstGeom prst="rect">
              <a:avLst/>
            </a:prstGeom>
            <a:noFill/>
          </p:spPr>
        </p:pic>
        <p:pic>
          <p:nvPicPr>
            <p:cNvPr id="9" name="Picture 2" descr="C:\Users\bfkc\Desktop\পাওয়ার পয়েন্ট\ছবি\download (3)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19600" y="1219200"/>
              <a:ext cx="2440772" cy="3200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QweMy‡jv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†`‡L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wgwj‡q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bvI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bfkc\Desktop\পাওয়ার পয়েন্ট\HD\28-11-20\4-12-20\_110066525_ac72f975-18a3-4ecb-91ff-ede222536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6629400" cy="6705600"/>
          </a:xfrm>
          <a:prstGeom prst="rect">
            <a:avLst/>
          </a:prstGeom>
          <a:noFill/>
        </p:spPr>
      </p:pic>
      <p:pic>
        <p:nvPicPr>
          <p:cNvPr id="1027" name="Picture 3" descr="C:\Users\bfkc\Desktop\পাওয়ার পয়েন্ট\HD\28-11-20\4-12-20\bank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609600"/>
            <a:ext cx="6172200" cy="3505200"/>
          </a:xfrm>
          <a:prstGeom prst="rect">
            <a:avLst/>
          </a:prstGeom>
          <a:noFill/>
        </p:spPr>
      </p:pic>
      <p:pic>
        <p:nvPicPr>
          <p:cNvPr id="8" name="Picture 3" descr="C:\Users\bfkc\Desktop\পাওয়ার পয়েন্ট\HD\28-11-20\4-12-20\images (16)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4114800"/>
            <a:ext cx="6172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801600" cy="7315200"/>
            <a:chOff x="0" y="0"/>
            <a:chExt cx="12801600" cy="73152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801600" cy="7315200"/>
            </a:xfrm>
            <a:prstGeom prst="rect">
              <a:avLst/>
            </a:prstGeom>
            <a:solidFill>
              <a:srgbClr val="9900FF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0"/>
              <a:ext cx="12801600" cy="609600"/>
            </a:xfrm>
            <a:prstGeom prst="rect">
              <a:avLst/>
            </a:prstGeom>
            <a:gradFill flip="none" rotWithShape="1">
              <a:gsLst>
                <a:gs pos="41000">
                  <a:schemeClr val="tx2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cv‡Vi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welq</a:t>
              </a:r>
              <a:endPara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  <p:pic>
          <p:nvPicPr>
            <p:cNvPr id="4" name="Picture 2" descr="C:\Users\bfkc\Desktop\পাওয়ার পয়েন্ট\HD\28-11-20\4-12-20\images (15).jf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77000" y="533400"/>
              <a:ext cx="6313843" cy="6781799"/>
            </a:xfrm>
            <a:prstGeom prst="rect">
              <a:avLst/>
            </a:prstGeom>
            <a:noFill/>
          </p:spPr>
        </p:pic>
        <p:pic>
          <p:nvPicPr>
            <p:cNvPr id="4098" name="Picture 2" descr="C:\Users\bfkc\Desktop\Screenshot_8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685800"/>
              <a:ext cx="6477000" cy="6629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wkLbdj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362200"/>
            <a:ext cx="1196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evsjv‡`‡k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emiKvwi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Dbœqb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m¤ú‡K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cvi‡e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eª¨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D‡Ïk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¨ I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cvi‡e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eª¨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©µ‡g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mgvRKg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c×wZi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cÖ‡qvM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m¤ú‡K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©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e¨vL¨v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Ki‡Z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cvi‡e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hme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mn‡hvMx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†¯^”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Qv‡mex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1961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wbeÜxKiY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Kj¨vYg~jK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e¨w³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e¨w³mg~‡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vaxb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¯^”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QvcÖ‡Yvw`Z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B”Qvq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Kg©KvÛ‡K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‡¯^”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Qvg~jK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Encyclopedia of Social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Scince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Ô‡¯^”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Qv‡mex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PvP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©,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e¨emvwqK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kÖwgK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BDwbqb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dvD‡Ûkb‡K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evSvq|Õ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hmKj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‡`‡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`y¯’ I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Amnvq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¯^v¯’,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cywó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Z_v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Av_©-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RxebhvÎvi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Pvjv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‡”Q G¸‡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eªvK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BD‡mc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Wvqv‡ewUK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cÖexY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wn‰Zlx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msN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¨|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I ‡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emiKvwi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ms¯’vi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572172"/>
          <a:ext cx="11658600" cy="452382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5486400"/>
                <a:gridCol w="6172200"/>
              </a:tblGrid>
              <a:tr h="7743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miKvwi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emiKvwi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77434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1.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bxwZ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cwiKíbv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miKvi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KZ©„K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M„nxZ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1. D‡`¨v³v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KZ©„K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M„nxZ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77434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2.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AvgjvZvwš¿K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RwUjZv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i‡q‡Q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2.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AvgjvZvwš¿K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RwUjZv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bB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142643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3.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miKv‡ii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cÖZ¨ÿ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wbqš¿Y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3. D‡`¨v³v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RbM‡Yi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cÖZ¨ÿ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wbqš¿Y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   _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miKvi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c‡ivÿfv‡e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wbqš¿Y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774349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4.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cwiwa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e¨vcK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we¯Í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…Z|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4.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cwiwa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mxwgZ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 I ¯’</a:t>
                      </a:r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vbxqwfwËK</a:t>
                      </a:r>
                      <a:r>
                        <a:rPr lang="en-US" sz="320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rot="5400000">
            <a:off x="3809206" y="3810000"/>
            <a:ext cx="4419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1970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wÿYvÂ‡j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cÖjqsKvix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N~wY©So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1971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hy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‡×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kiYv_©x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fvi‡Z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Avkªq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	`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ytL-`y`©kv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jvM‡ei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m¨vi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dR‡j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nvmvb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Ô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Save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Bangladesh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Õ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Zvjb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1972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wm‡j‡Ui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kvjøv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MÖv‡g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Ô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Bangladesh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Rehabilitation 	Assistance Committee’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ms¯’v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Zv‡jb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1976 </a:t>
            </a:r>
            <a:r>
              <a:rPr lang="en-US" sz="3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MÖv‡g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Bangladesh Rural Advancement Committee’  	(BRAC) </a:t>
            </a:r>
            <a:r>
              <a:rPr lang="en-US" sz="3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bvgKiY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</a:p>
          <a:p>
            <a:pPr lvl="1"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2002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bvg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ïay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(BRAC)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eª¨</a:t>
            </a:r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v‡Ki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(BRAC) </a:t>
            </a:r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Kvh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©µg 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9900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 flip="none" rotWithShape="1">
            <a:gsLst>
              <a:gs pos="41000">
                <a:schemeClr val="tx2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wfwWIwU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†`L- </a:t>
            </a:r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wK¬K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BRAC Success Story - Sir Fazle Hasan Abed Biography In Bangla_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762000"/>
            <a:ext cx="123444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631</Words>
  <Application>Microsoft Office PowerPoint</Application>
  <PresentationFormat>Custom</PresentationFormat>
  <Paragraphs>84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ICT_LAB</cp:lastModifiedBy>
  <cp:revision>56</cp:revision>
  <dcterms:created xsi:type="dcterms:W3CDTF">2020-11-18T09:25:05Z</dcterms:created>
  <dcterms:modified xsi:type="dcterms:W3CDTF">2021-03-19T16:11:44Z</dcterms:modified>
</cp:coreProperties>
</file>