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45" r:id="rId2"/>
    <p:sldId id="303" r:id="rId3"/>
    <p:sldId id="276" r:id="rId4"/>
    <p:sldId id="277" r:id="rId5"/>
    <p:sldId id="316" r:id="rId6"/>
    <p:sldId id="279" r:id="rId7"/>
    <p:sldId id="363" r:id="rId8"/>
    <p:sldId id="306" r:id="rId9"/>
    <p:sldId id="351" r:id="rId10"/>
    <p:sldId id="352" r:id="rId11"/>
    <p:sldId id="353" r:id="rId12"/>
    <p:sldId id="359" r:id="rId13"/>
    <p:sldId id="360" r:id="rId14"/>
    <p:sldId id="361" r:id="rId15"/>
    <p:sldId id="362" r:id="rId16"/>
    <p:sldId id="322" r:id="rId17"/>
    <p:sldId id="342" r:id="rId18"/>
    <p:sldId id="343" r:id="rId19"/>
    <p:sldId id="325" r:id="rId20"/>
    <p:sldId id="355" r:id="rId21"/>
    <p:sldId id="299" r:id="rId22"/>
    <p:sldId id="314" r:id="rId23"/>
    <p:sldId id="335" r:id="rId24"/>
    <p:sldId id="315" r:id="rId25"/>
    <p:sldId id="30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31" autoAdjust="0"/>
  </p:normalViewPr>
  <p:slideViewPr>
    <p:cSldViewPr>
      <p:cViewPr varScale="1">
        <p:scale>
          <a:sx n="78" d="100"/>
          <a:sy n="78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A60FE-389C-4FDA-A3C1-F69E41F03CC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EB36D-690B-40E6-88A5-74D4890F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079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EBDC-9C62-48C6-8A72-E708C033C71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39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69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36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68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17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079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4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4442-A13F-4668-BBC3-F639024C87B7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53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079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4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4442-A13F-4668-BBC3-F639024C87B7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538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87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79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4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4442-A13F-4668-BBC3-F639024C87B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626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11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4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4442-A13F-4668-BBC3-F639024C87B7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79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4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4442-A13F-4668-BBC3-F639024C87B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401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79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4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4442-A13F-4668-BBC3-F639024C87B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269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02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079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4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4442-A13F-4668-BBC3-F639024C87B7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58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8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69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1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93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545A-B5A2-40C2-B7A0-1EBB1F41B70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FF20-F050-4D67-A933-C8A01EA34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8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1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7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5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8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7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2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3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7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3941C-C389-4AA7-9524-162F8101F83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7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mailto:rokunuddin1983@gmail.com" TargetMode="External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2.png"/><Relationship Id="rId4" Type="http://schemas.openxmlformats.org/officeDocument/2006/relationships/hyperlink" Target="mailto:mdrokun985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ফুলের সমাহার\বিসমিল্লাহ\images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1"/>
            <a:ext cx="8860812" cy="1371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করোনা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0"/>
            <a:ext cx="1012211" cy="121919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4099" name="Picture 3" descr="C:\Users\user\Downloads\f91603109568049.Y3JvcCwxMTUwLDkwMCw0ODQsM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1356361"/>
            <a:ext cx="8860812" cy="54258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352800" y="1371601"/>
            <a:ext cx="4572000" cy="2971799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62800" y="4572000"/>
            <a:ext cx="1828801" cy="101566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6000" i="1" dirty="0" err="1" smtClean="0">
                <a:solidFill>
                  <a:srgbClr val="FF0000"/>
                </a:solidFill>
              </a:rPr>
              <a:t>শ্রদ্ধা</a:t>
            </a:r>
            <a:endParaRPr lang="en-US" sz="60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892" y="6324600"/>
            <a:ext cx="8316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প্রভাষক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মো</a:t>
            </a:r>
            <a:r>
              <a:rPr lang="en-US" b="1" i="1" dirty="0" smtClean="0">
                <a:solidFill>
                  <a:schemeClr val="bg1"/>
                </a:solidFill>
              </a:rPr>
              <a:t>: </a:t>
            </a:r>
            <a:r>
              <a:rPr lang="en-US" b="1" i="1" dirty="0" err="1" smtClean="0">
                <a:solidFill>
                  <a:schemeClr val="bg1"/>
                </a:solidFill>
              </a:rPr>
              <a:t>রোকন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উদ্দিন</a:t>
            </a:r>
            <a:r>
              <a:rPr lang="en-US" b="1" i="1" dirty="0" smtClean="0">
                <a:solidFill>
                  <a:schemeClr val="bg1"/>
                </a:solidFill>
              </a:rPr>
              <a:t>,</a:t>
            </a:r>
            <a:r>
              <a:rPr lang="en-GB" b="1" i="1" dirty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b="1" i="1" dirty="0" err="1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b="1" i="1" dirty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b="1" i="1" dirty="0" err="1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b="1" i="1" dirty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b="1" i="1" dirty="0" err="1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b="1" i="1" dirty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b="1" i="1" dirty="0" err="1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b="1" i="1" dirty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b="1" i="1" dirty="0" err="1" smtClean="0">
                <a:solidFill>
                  <a:schemeClr val="bg1"/>
                </a:solidFill>
                <a:latin typeface="NikoshBAN" pitchFamily="2" charset="0"/>
              </a:rPr>
              <a:t>কলেজ,সিলেট</a:t>
            </a:r>
            <a:endParaRPr lang="en-GB" b="1" i="1" dirty="0">
              <a:solidFill>
                <a:schemeClr val="bg1"/>
              </a:solidFill>
              <a:latin typeface="NikoshBAN" pitchFamily="2" charset="0"/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4215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52400"/>
            <a:ext cx="8763000" cy="646331"/>
          </a:xfrm>
          <a:prstGeom prst="rect">
            <a:avLst/>
          </a:prstGeom>
          <a:solidFill>
            <a:schemeClr val="accent1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গণহত্যা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0"/>
            <a:ext cx="1164611" cy="73717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2" name="Rectangle 1"/>
          <p:cNvSpPr/>
          <p:nvPr/>
        </p:nvSpPr>
        <p:spPr>
          <a:xfrm>
            <a:off x="0" y="826163"/>
            <a:ext cx="9144000" cy="6001643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কলংকজনক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াধীনতাকামী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নির্বিচারে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যজ্ঞ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সার্চলাইট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’। ২৫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এ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 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ঝোতা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মেজ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খাদিম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রাওফ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পারেশ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চুড়ান্ত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১৯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ৈন্যদের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নিরস্ত্রকরণ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েষ্টাদের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ক্যান্টন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১৭টি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োয়িং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৭০৭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ৈন্য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ৈন্য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অস্ত্রশস্ত্র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রাওফরমান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76135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458200" cy="762000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হত্যাকান্ড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জনপ্রতিরোধ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2" descr="D:\করোনা\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" y="143256"/>
            <a:ext cx="589382" cy="6096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4" name="Rectangle 3"/>
          <p:cNvSpPr/>
          <p:nvPr/>
        </p:nvSpPr>
        <p:spPr>
          <a:xfrm>
            <a:off x="228600" y="1066800"/>
            <a:ext cx="8534399" cy="48936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ঙালিদের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ইয়াহিয়া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ড।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িংস্রতা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উন্মত্ততা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াঙালির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হল,জগ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রোকেয়া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গণহত্যা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চালিয়েছিল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  <a:p>
            <a:pPr algn="just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পাকবাহিনী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নিরস্ত্র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এ অ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োষিত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প্রতিবাদে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পাকবাহিনী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১টা ১০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ঙবন্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বন্দি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গোপনে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বিদেশি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পত্রপত্রিকায়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63823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BB45079-50BE-41D9-B21C-FA7552916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1"/>
            <a:ext cx="4420223" cy="32480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95EB4A3-717B-4857-B050-3C28DF5D5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76" y="3429001"/>
            <a:ext cx="4420225" cy="32480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D7E5E36-9222-44AC-AD23-78B0DC50F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75" y="644092"/>
            <a:ext cx="8840448" cy="27849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2" descr="D:\করোনা\imag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0"/>
            <a:ext cx="979492" cy="6858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2" name="Rectangle 1"/>
          <p:cNvSpPr/>
          <p:nvPr/>
        </p:nvSpPr>
        <p:spPr>
          <a:xfrm>
            <a:off x="1110281" y="120872"/>
            <a:ext cx="7881942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অপারেশন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সাচ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6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72B6BBD-EBA3-4846-864F-C4531CC87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33400"/>
            <a:ext cx="4611974" cy="2514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2526A30-1A57-416C-8C4D-8AC563929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863121"/>
            <a:ext cx="4611974" cy="38266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CF4A75D-54E8-442A-94CC-39A9E304F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4" y="599420"/>
            <a:ext cx="4288436" cy="22637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303BB8C-60D4-45C4-8755-51F1D7C70F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4" y="2863120"/>
            <a:ext cx="4288436" cy="38266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Rectangle 1"/>
          <p:cNvSpPr/>
          <p:nvPr/>
        </p:nvSpPr>
        <p:spPr>
          <a:xfrm>
            <a:off x="228600" y="76200"/>
            <a:ext cx="8802974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গণহত্যা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340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DE8B6BC-24E9-44E6-8D77-F17E8193F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6" y="762000"/>
            <a:ext cx="4900144" cy="59058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B625963-A7ED-4C78-A0E3-85BA1D3F7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10" y="762000"/>
            <a:ext cx="4015724" cy="59058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Rectangle 1"/>
          <p:cNvSpPr/>
          <p:nvPr/>
        </p:nvSpPr>
        <p:spPr>
          <a:xfrm>
            <a:off x="114066" y="76200"/>
            <a:ext cx="8725134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565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2D3D176-F38B-4D98-84E5-D573E8A44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051" y="1066800"/>
            <a:ext cx="4543425" cy="53244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F51D41D-6195-417A-9A8E-851BBC55D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04" y="990600"/>
            <a:ext cx="4354759" cy="55532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8D6367F-AF2F-40CF-8236-00B41E6228B1}"/>
              </a:ext>
            </a:extLst>
          </p:cNvPr>
          <p:cNvSpPr/>
          <p:nvPr/>
        </p:nvSpPr>
        <p:spPr>
          <a:xfrm>
            <a:off x="129004" y="-33527"/>
            <a:ext cx="8916472" cy="1100327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ধিজীবি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হত্যাসহ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সারাদেশে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হত্যাকাণ্ড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54607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AEA94EB-3D4F-402F-8E08-E8CC39193EAA}"/>
              </a:ext>
            </a:extLst>
          </p:cNvPr>
          <p:cNvSpPr/>
          <p:nvPr/>
        </p:nvSpPr>
        <p:spPr>
          <a:xfrm>
            <a:off x="1215282" y="152400"/>
            <a:ext cx="7700118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পাকিস্তানিদের নির্যাতন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0"/>
            <a:ext cx="1098349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1001" y="1066800"/>
            <a:ext cx="8534400" cy="55626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65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144"/>
            <a:ext cx="609599" cy="92337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231630"/>
            <a:ext cx="8080059" cy="646331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াধীন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939516"/>
            <a:ext cx="8461059" cy="569386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মুহুর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ঙ্গবন্ধু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হমান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োষনা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২৬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স।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ঘোষনাটি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ংরেজীতে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াসী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“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েষ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বার্তা,আ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াংলাদেশ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বাংলদেশের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ে,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িছু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র্বশক্তি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বাহিনীকে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েষ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সৈন্যটিকে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াটি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হইতে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বিতাড়িত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র্যন্ত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র্জন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লড়াই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।” </a:t>
            </a:r>
          </a:p>
          <a:p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4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09600"/>
            <a:ext cx="8534400" cy="61247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ধীনতা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ঘো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াংলাদেশের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তদা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ট্রান্সমিটার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টেলিগ্রা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্টারের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াধী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ঘো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দুপুরে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-এ-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্রামের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দ্বিতীবার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২৭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বিপ্লবী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মেজ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হমান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হমানের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ঘোষনাটি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ঙ্গবন্ধুর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োষনার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২৬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তঃপর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দিসেম্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বাংলদেশ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র্জন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2" descr="D:\করোনা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99"/>
            <a:ext cx="3048000" cy="55280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7338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ছবি একক,জোড়া\IMG_20200330_0933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748" y="152401"/>
            <a:ext cx="4733614" cy="328039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eptagon 7"/>
          <p:cNvSpPr/>
          <p:nvPr/>
        </p:nvSpPr>
        <p:spPr>
          <a:xfrm>
            <a:off x="55418" y="1001582"/>
            <a:ext cx="3929330" cy="2427418"/>
          </a:xfrm>
          <a:prstGeom prst="heptagon">
            <a:avLst/>
          </a:prstGeom>
          <a:ln/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0290" tIns="30145" rIns="60290" bIns="30145" rtlCol="0" anchor="ctr"/>
          <a:lstStyle/>
          <a:p>
            <a:pPr algn="ctr"/>
            <a:r>
              <a:rPr lang="bn-BD" sz="43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D:\করোনা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0"/>
            <a:ext cx="1098349" cy="953152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  <a:ex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0789" y="3657599"/>
            <a:ext cx="8937011" cy="263929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গণহত্যা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চালানর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43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করোনা\Slide1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0483"/>
            <a:ext cx="8991600" cy="661131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91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90429"/>
            <a:ext cx="78486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555111"/>
            <a:ext cx="74676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ছবি একক,জোড়া\child090-15319073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90758"/>
            <a:ext cx="8065008" cy="42338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করোনা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0"/>
            <a:ext cx="783611" cy="81049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3913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132277"/>
            <a:ext cx="7696201" cy="676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60290" tIns="30145" rIns="60290" bIns="30145">
            <a:spAutoFit/>
          </a:bodyPr>
          <a:lstStyle/>
          <a:p>
            <a:r>
              <a:rPr lang="en-US" sz="31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" y="27125"/>
            <a:ext cx="1052944" cy="78158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808709"/>
            <a:ext cx="8839201" cy="2062103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:-</a:t>
            </a: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৭ই মার্চের ভাষণে স্বাধীনতা ঘোষনা হয়েছিল কিভাবে বুঝিয়ে লেখ।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D:\ছবি একক,জোড়া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10" y="3124200"/>
            <a:ext cx="4402177" cy="358140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ছবি একক,জোড়া\0548-SAPPC-UNICEF-sujaN-Map-03-05-2018-Dhaka-Exposu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1" y="3048000"/>
            <a:ext cx="4186239" cy="3733799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44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F75A980-AC62-46D8-84D3-8EA682CAE186}"/>
              </a:ext>
            </a:extLst>
          </p:cNvPr>
          <p:cNvSpPr/>
          <p:nvPr/>
        </p:nvSpPr>
        <p:spPr>
          <a:xfrm>
            <a:off x="130629" y="1409471"/>
            <a:ext cx="5965371" cy="5259845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F4B6BC1E-6852-4E7C-A175-18C054B8D969}"/>
              </a:ext>
            </a:extLst>
          </p:cNvPr>
          <p:cNvSpPr/>
          <p:nvPr/>
        </p:nvSpPr>
        <p:spPr>
          <a:xfrm>
            <a:off x="130629" y="-20782"/>
            <a:ext cx="8871858" cy="1430253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0"/>
            <a:ext cx="1098349" cy="95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30630" y="1676400"/>
            <a:ext cx="6193970" cy="455814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সমঝোতা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বৈঠক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অস্ত্র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নিদের্শ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অস্থায়ী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মুজিব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শপথ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অস্থায়ী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সেনাপতি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43600" y="1409472"/>
            <a:ext cx="3058887" cy="506752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4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01969" y="304800"/>
            <a:ext cx="6400800" cy="609600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144"/>
            <a:ext cx="1219199" cy="1126856"/>
          </a:xfrm>
          <a:prstGeom prst="rect">
            <a:avLst/>
          </a:prstGeom>
          <a:noFill/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4800" y="1371600"/>
            <a:ext cx="8534400" cy="52578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600200"/>
            <a:ext cx="8001000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১,উত্তরঃ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১৬ই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১৯৭১</a:t>
            </a:r>
          </a:p>
          <a:p>
            <a:endParaRPr lang="bn-IN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২.উত্তরঃ১৯৭১ সালের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মার্চ।  </a:t>
            </a:r>
          </a:p>
          <a:p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৩.উত্তরঃ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১০ই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এপ্রিল</a:t>
            </a:r>
            <a:endParaRPr lang="en-US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৪.উত্তরঃ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১৭ই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এপ্রিল</a:t>
            </a:r>
            <a:endParaRPr lang="en-US" sz="2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কর্ণেল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.)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এম.এ.জি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ওসমানী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b="1" dirty="0"/>
          </a:p>
        </p:txBody>
      </p:sp>
      <p:pic>
        <p:nvPicPr>
          <p:cNvPr id="7170" name="Picture 2" descr="C:\Users\user\Downloads\download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70" y="304799"/>
            <a:ext cx="1488830" cy="1295401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79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F48C74-99F1-4C9C-AD7D-FE091237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8" y="1295400"/>
            <a:ext cx="8860811" cy="1371600"/>
          </a:xfrm>
          <a:solidFill>
            <a:schemeClr val="bg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১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ৈরী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bn-IN" sz="3200" dirty="0">
                <a:latin typeface="NikoshBAN" pitchFamily="2" charset="0"/>
                <a:cs typeface="NikoshBAN" pitchFamily="2" charset="0"/>
              </a:rPr>
            </a:b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0"/>
            <a:ext cx="936011" cy="81227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ছবি একক,জোড়া\120636950_400159914316690_661712020787368194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2971800"/>
            <a:ext cx="4288810" cy="393113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ছবি একক,জোড়া\IMG_20200404_1924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4419599" cy="404552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400" y="221471"/>
            <a:ext cx="7239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ব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199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5006" y="377554"/>
            <a:ext cx="3892020" cy="676432"/>
          </a:xfrm>
          <a:prstGeom prst="rect">
            <a:avLst/>
          </a:prstGeom>
        </p:spPr>
        <p:txBody>
          <a:bodyPr wrap="none" lIns="60290" tIns="30145" rIns="60290" bIns="30145">
            <a:spAutoFit/>
          </a:bodyPr>
          <a:lstStyle/>
          <a:p>
            <a:r>
              <a:rPr lang="en-US" sz="4000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হাফেজ</a:t>
            </a:r>
            <a:r>
              <a:rPr lang="bn-BD" sz="40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GB" sz="3600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5122" name="Picture 2" descr="D:\ফুলের সমাহার\আল্লাহ\download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0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ফুলের সমাহার\ফুলের সমাহার\maxres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80148"/>
            <a:ext cx="9143999" cy="349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করোনা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0"/>
            <a:ext cx="1098349" cy="95315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34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850" y="1018259"/>
            <a:ext cx="5752550" cy="516997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0290" tIns="30145" rIns="60290" bIns="30145">
            <a:spAutoFit/>
          </a:bodyPr>
          <a:lstStyle/>
          <a:p>
            <a:r>
              <a:rPr lang="en-GB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28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28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28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28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endParaRPr lang="en-GB" sz="28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2800" dirty="0">
                <a:solidFill>
                  <a:srgbClr val="FF0000"/>
                </a:solidFill>
                <a:latin typeface="NikoshBAN" pitchFamily="2" charset="0"/>
              </a:rPr>
              <a:t>                      </a:t>
            </a:r>
            <a:r>
              <a:rPr lang="en-GB" sz="2000" dirty="0" err="1">
                <a:solidFill>
                  <a:srgbClr val="FF0000"/>
                </a:solidFill>
                <a:latin typeface="NikoshBAN" pitchFamily="2" charset="0"/>
              </a:rPr>
              <a:t>বি</a:t>
            </a:r>
            <a:r>
              <a:rPr lang="en-GB" sz="2000" dirty="0">
                <a:solidFill>
                  <a:srgbClr val="FF0000"/>
                </a:solidFill>
                <a:latin typeface="NikoshBAN" pitchFamily="2" charset="0"/>
              </a:rPr>
              <a:t> এ (</a:t>
            </a:r>
            <a:r>
              <a:rPr lang="en-GB" sz="2000" dirty="0" err="1">
                <a:solidFill>
                  <a:srgbClr val="FF0000"/>
                </a:solidFill>
                <a:latin typeface="NikoshBAN" pitchFamily="2" charset="0"/>
              </a:rPr>
              <a:t>অনার্স</a:t>
            </a:r>
            <a:r>
              <a:rPr lang="en-GB" sz="2000" dirty="0">
                <a:solidFill>
                  <a:srgbClr val="FF0000"/>
                </a:solidFill>
                <a:latin typeface="NikoshBAN" pitchFamily="2" charset="0"/>
              </a:rPr>
              <a:t>), </a:t>
            </a:r>
            <a:r>
              <a:rPr lang="en-GB" sz="2000" dirty="0" err="1">
                <a:solidFill>
                  <a:srgbClr val="FF0000"/>
                </a:solidFill>
                <a:latin typeface="NikoshBAN" pitchFamily="2" charset="0"/>
              </a:rPr>
              <a:t>এমএ</a:t>
            </a:r>
            <a:endParaRPr lang="en-GB" sz="2000" dirty="0">
              <a:solidFill>
                <a:srgbClr val="FF0000"/>
              </a:solidFill>
              <a:latin typeface="NikoshBAN" pitchFamily="2" charset="0"/>
            </a:endParaRPr>
          </a:p>
          <a:p>
            <a:r>
              <a:rPr lang="en-GB" sz="2800" b="1" dirty="0">
                <a:solidFill>
                  <a:srgbClr val="FF0000"/>
                </a:solidFill>
                <a:latin typeface="NikoshBAN" pitchFamily="2" charset="0"/>
              </a:rPr>
              <a:t>           </a:t>
            </a:r>
            <a:r>
              <a:rPr lang="en-GB" sz="2800" b="1" dirty="0" err="1">
                <a:solidFill>
                  <a:srgbClr val="00B050"/>
                </a:solidFill>
                <a:latin typeface="NikoshBAN" pitchFamily="2" charset="0"/>
              </a:rPr>
              <a:t>প্রভাষক</a:t>
            </a:r>
            <a:endParaRPr lang="en-GB" sz="2800" b="1" dirty="0">
              <a:solidFill>
                <a:srgbClr val="00B050"/>
              </a:solidFill>
              <a:latin typeface="NikoshBAN" pitchFamily="2" charset="0"/>
            </a:endParaRPr>
          </a:p>
          <a:p>
            <a:r>
              <a:rPr lang="en-GB" sz="2400" b="1" dirty="0" err="1">
                <a:solidFill>
                  <a:srgbClr val="00B050"/>
                </a:solidFill>
                <a:latin typeface="NikoshBAN" pitchFamily="2" charset="0"/>
              </a:rPr>
              <a:t>হাফছা</a:t>
            </a:r>
            <a:r>
              <a:rPr lang="en-GB" sz="2400" b="1" dirty="0">
                <a:solidFill>
                  <a:srgbClr val="00B050"/>
                </a:solidFill>
                <a:latin typeface="NikoshBAN" pitchFamily="2" charset="0"/>
              </a:rPr>
              <a:t> </a:t>
            </a:r>
            <a:r>
              <a:rPr lang="en-GB" sz="2400" b="1" dirty="0" err="1">
                <a:solidFill>
                  <a:srgbClr val="00B050"/>
                </a:solidFill>
                <a:latin typeface="NikoshBAN" pitchFamily="2" charset="0"/>
              </a:rPr>
              <a:t>মজুমদার</a:t>
            </a:r>
            <a:r>
              <a:rPr lang="en-GB" sz="2400" b="1" dirty="0">
                <a:solidFill>
                  <a:srgbClr val="00B050"/>
                </a:solidFill>
                <a:latin typeface="NikoshBAN" pitchFamily="2" charset="0"/>
              </a:rPr>
              <a:t> </a:t>
            </a:r>
            <a:r>
              <a:rPr lang="en-GB" sz="2400" b="1" dirty="0" err="1">
                <a:solidFill>
                  <a:srgbClr val="00B050"/>
                </a:solidFill>
                <a:latin typeface="NikoshBAN" pitchFamily="2" charset="0"/>
              </a:rPr>
              <a:t>মহিলা</a:t>
            </a:r>
            <a:r>
              <a:rPr lang="en-GB" sz="2400" b="1" dirty="0">
                <a:solidFill>
                  <a:srgbClr val="00B050"/>
                </a:solidFill>
                <a:latin typeface="NikoshBAN" pitchFamily="2" charset="0"/>
              </a:rPr>
              <a:t> </a:t>
            </a:r>
            <a:r>
              <a:rPr lang="en-GB" sz="2400" b="1" dirty="0" err="1">
                <a:solidFill>
                  <a:srgbClr val="00B050"/>
                </a:solidFill>
                <a:latin typeface="NikoshBAN" pitchFamily="2" charset="0"/>
              </a:rPr>
              <a:t>ডিগ্রী</a:t>
            </a:r>
            <a:r>
              <a:rPr lang="en-GB" sz="2400" b="1" dirty="0">
                <a:solidFill>
                  <a:srgbClr val="00B050"/>
                </a:solidFill>
                <a:latin typeface="NikoshBAN" pitchFamily="2" charset="0"/>
              </a:rPr>
              <a:t> </a:t>
            </a:r>
            <a:r>
              <a:rPr lang="en-GB" sz="2400" b="1" dirty="0" err="1">
                <a:solidFill>
                  <a:srgbClr val="00B050"/>
                </a:solidFill>
                <a:latin typeface="NikoshBAN" pitchFamily="2" charset="0"/>
              </a:rPr>
              <a:t>কলেজ</a:t>
            </a:r>
            <a:endParaRPr lang="en-GB" sz="2400" b="1" dirty="0">
              <a:solidFill>
                <a:srgbClr val="00B050"/>
              </a:solidFill>
              <a:latin typeface="NikoshBAN" pitchFamily="2" charset="0"/>
            </a:endParaRPr>
          </a:p>
          <a:p>
            <a:r>
              <a:rPr lang="en-GB" sz="2800" b="1" dirty="0">
                <a:solidFill>
                  <a:srgbClr val="00B050"/>
                </a:solidFill>
                <a:latin typeface="NikoshBAN" pitchFamily="2" charset="0"/>
              </a:rPr>
              <a:t> </a:t>
            </a:r>
            <a:r>
              <a:rPr lang="en-GB" sz="2800" b="1" dirty="0" err="1">
                <a:solidFill>
                  <a:srgbClr val="00B050"/>
                </a:solidFill>
                <a:latin typeface="NikoshBAN" pitchFamily="2" charset="0"/>
              </a:rPr>
              <a:t>জকিগন্জ,সিলেট</a:t>
            </a:r>
            <a:r>
              <a:rPr lang="en-GB" sz="2800" b="1" dirty="0">
                <a:solidFill>
                  <a:srgbClr val="00B050"/>
                </a:solidFill>
                <a:latin typeface="NikoshBAN" pitchFamily="2" charset="0"/>
              </a:rPr>
              <a:t>।</a:t>
            </a:r>
          </a:p>
          <a:p>
            <a:r>
              <a:rPr lang="en-GB" sz="2800" b="1" dirty="0" err="1">
                <a:solidFill>
                  <a:srgbClr val="00B050"/>
                </a:solidFill>
                <a:latin typeface="NikoshBAN" pitchFamily="2" charset="0"/>
              </a:rPr>
              <a:t>মোবাইল</a:t>
            </a:r>
            <a:r>
              <a:rPr lang="en-GB" sz="2800" b="1" dirty="0">
                <a:solidFill>
                  <a:srgbClr val="00B050"/>
                </a:solidFill>
                <a:latin typeface="NikoshBAN" pitchFamily="2" charset="0"/>
              </a:rPr>
              <a:t>: ০১৭৫১২৩২১৯৮</a:t>
            </a:r>
          </a:p>
          <a:p>
            <a:r>
              <a:rPr lang="en-GB" sz="2800" b="1" dirty="0" err="1">
                <a:solidFill>
                  <a:srgbClr val="FF0000"/>
                </a:solidFill>
                <a:latin typeface="NikoshBAN" pitchFamily="2" charset="0"/>
              </a:rPr>
              <a:t>ইমেইল</a:t>
            </a:r>
            <a:r>
              <a:rPr lang="en-GB" sz="2800" b="1" dirty="0">
                <a:solidFill>
                  <a:srgbClr val="FF0000"/>
                </a:solidFill>
                <a:latin typeface="NikoshBAN" pitchFamily="2" charset="0"/>
              </a:rPr>
              <a:t>: </a:t>
            </a:r>
            <a:r>
              <a:rPr lang="en-GB" sz="2800" b="1" dirty="0">
                <a:solidFill>
                  <a:srgbClr val="FF0000"/>
                </a:solidFill>
                <a:latin typeface="NikoshBAN" pitchFamily="2" charset="0"/>
                <a:hlinkClick r:id="rId3"/>
              </a:rPr>
              <a:t>rokunuddin1983@gmail.com</a:t>
            </a:r>
            <a:endParaRPr lang="en-GB" sz="2800" b="1" dirty="0">
              <a:solidFill>
                <a:srgbClr val="FF0000"/>
              </a:solidFill>
              <a:latin typeface="NikoshBAN" pitchFamily="2" charset="0"/>
            </a:endParaRPr>
          </a:p>
          <a:p>
            <a:r>
              <a:rPr lang="en-GB" sz="2800" b="1" dirty="0" err="1">
                <a:solidFill>
                  <a:srgbClr val="FF0000"/>
                </a:solidFill>
                <a:latin typeface="NikoshBAN" pitchFamily="2" charset="0"/>
              </a:rPr>
              <a:t>শিক্ষক</a:t>
            </a:r>
            <a:r>
              <a:rPr lang="en-GB" sz="2800" b="1" dirty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NikoshBAN" pitchFamily="2" charset="0"/>
              </a:rPr>
              <a:t>বাতায়ন</a:t>
            </a:r>
            <a:r>
              <a:rPr lang="en-GB" sz="2800" b="1" dirty="0">
                <a:solidFill>
                  <a:srgbClr val="FF0000"/>
                </a:solidFill>
                <a:latin typeface="NikoshBAN" pitchFamily="2" charset="0"/>
              </a:rPr>
              <a:t>: </a:t>
            </a:r>
            <a:r>
              <a:rPr lang="en-GB" sz="2800" b="1" dirty="0">
                <a:solidFill>
                  <a:srgbClr val="FF0000"/>
                </a:solidFill>
                <a:latin typeface="NikoshBAN" pitchFamily="2" charset="0"/>
                <a:hlinkClick r:id="rId4"/>
              </a:rPr>
              <a:t>mdrokun985@gmail.com</a:t>
            </a:r>
            <a:endParaRPr lang="en-GB" sz="2800" b="1" dirty="0">
              <a:solidFill>
                <a:srgbClr val="FF0000"/>
              </a:solidFill>
              <a:latin typeface="NikoshBAN" pitchFamily="2" charset="0"/>
            </a:endParaRPr>
          </a:p>
          <a:p>
            <a:r>
              <a:rPr lang="en-GB" sz="2800" b="1" dirty="0">
                <a:solidFill>
                  <a:srgbClr val="FF0000"/>
                </a:solidFill>
                <a:latin typeface="NikoshBAN" pitchFamily="2" charset="0"/>
              </a:rPr>
              <a:t>FB: </a:t>
            </a:r>
            <a:r>
              <a:rPr lang="en-GB" sz="2800" b="1" dirty="0" err="1">
                <a:solidFill>
                  <a:srgbClr val="FF0000"/>
                </a:solidFill>
                <a:latin typeface="NikoshBAN" pitchFamily="2" charset="0"/>
              </a:rPr>
              <a:t>Rokun</a:t>
            </a:r>
            <a:r>
              <a:rPr lang="en-GB" sz="2800" b="1" dirty="0">
                <a:solidFill>
                  <a:srgbClr val="FF0000"/>
                </a:solidFill>
                <a:latin typeface="NikoshBAN" pitchFamily="2" charset="0"/>
              </a:rPr>
              <a:t> bin </a:t>
            </a:r>
            <a:r>
              <a:rPr lang="en-GB" sz="2800" b="1" dirty="0" err="1">
                <a:solidFill>
                  <a:srgbClr val="FF0000"/>
                </a:solidFill>
                <a:latin typeface="NikoshBAN" pitchFamily="2" charset="0"/>
              </a:rPr>
              <a:t>hamid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4850" y="0"/>
            <a:ext cx="8952950" cy="1018259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0290" tIns="30145" rIns="60290" bIns="30145">
            <a:noAutofit/>
          </a:bodyPr>
          <a:lstStyle/>
          <a:p>
            <a:pPr algn="ctr" defTabSz="914001">
              <a:spcBef>
                <a:spcPct val="0"/>
              </a:spcBef>
              <a:defRPr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করোনা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0"/>
            <a:ext cx="1098349" cy="95315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67400" y="4419600"/>
            <a:ext cx="3276600" cy="241761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943600" y="1018259"/>
            <a:ext cx="3124200" cy="3401341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850" y="6096000"/>
            <a:ext cx="5752550" cy="674132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2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3497" y="914400"/>
            <a:ext cx="5770103" cy="4800638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Bottom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0290" tIns="30145" rIns="60290" bIns="30145">
            <a:spAutoFit/>
          </a:bodyPr>
          <a:lstStyle/>
          <a:p>
            <a:r>
              <a:rPr lang="en-GB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GB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GB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GB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(২য়পত্র)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৬ষ্ঠ</a:t>
            </a:r>
          </a:p>
          <a:p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শিরোণামঃ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্বভৌম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(The Emergence of Independent and Sovereign Bangladesh.)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GB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GB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GB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১৯.০৩.২০২১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3497" y="79853"/>
            <a:ext cx="8894304" cy="834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0290" tIns="30145" rIns="60290" bIns="30145">
            <a:noAutofit/>
          </a:bodyPr>
          <a:lstStyle/>
          <a:p>
            <a:pPr algn="ctr" defTabSz="914001">
              <a:spcBef>
                <a:spcPct val="0"/>
              </a:spcBef>
              <a:defRPr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144"/>
            <a:ext cx="1219199" cy="80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68976A-0D59-4FC2-8A17-40EF31935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914400"/>
            <a:ext cx="3429001" cy="59436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Rectangle 1"/>
          <p:cNvSpPr/>
          <p:nvPr/>
        </p:nvSpPr>
        <p:spPr>
          <a:xfrm>
            <a:off x="1" y="5621234"/>
            <a:ext cx="5943599" cy="123676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5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-2142"/>
            <a:ext cx="942538" cy="101593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457200" y="914400"/>
            <a:ext cx="8077200" cy="521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3000" y="182658"/>
            <a:ext cx="7638754" cy="646331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r>
              <a:rPr lang="en-GB" b="1" u="sng" dirty="0" smtClean="0">
                <a:solidFill>
                  <a:srgbClr val="00B050"/>
                </a:solidFill>
                <a:latin typeface="NikoshBAN" pitchFamily="2" charset="0"/>
              </a:rPr>
              <a:t>     </a:t>
            </a:r>
            <a:r>
              <a:rPr lang="en-GB" sz="3600" b="1" dirty="0" err="1" smtClean="0">
                <a:solidFill>
                  <a:srgbClr val="00B050"/>
                </a:solidFill>
                <a:latin typeface="NikoshBAN" pitchFamily="2" charset="0"/>
              </a:rPr>
              <a:t>পূর্ব</a:t>
            </a:r>
            <a:r>
              <a:rPr lang="en-GB" sz="3600" b="1" dirty="0" smtClean="0">
                <a:solidFill>
                  <a:srgbClr val="00B050"/>
                </a:solidFill>
                <a:latin typeface="NikoshBAN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itchFamily="2" charset="0"/>
              </a:rPr>
              <a:t>জ্ঞান</a:t>
            </a:r>
            <a:r>
              <a:rPr lang="en-GB" sz="3600" b="1" dirty="0" smtClean="0">
                <a:solidFill>
                  <a:srgbClr val="00B050"/>
                </a:solidFill>
                <a:latin typeface="NikoshBAN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itchFamily="2" charset="0"/>
              </a:rPr>
              <a:t>যাচাই</a:t>
            </a:r>
            <a:r>
              <a:rPr lang="en-GB" sz="3600" b="1" dirty="0" smtClean="0">
                <a:solidFill>
                  <a:srgbClr val="00B050"/>
                </a:solidFill>
                <a:latin typeface="NikoshBAN" pitchFamily="2" charset="0"/>
              </a:rPr>
              <a:t>…..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95EB4A3-717B-4857-B050-3C28DF5D5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7" y="1013792"/>
            <a:ext cx="4598233" cy="56632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D7E5E36-9222-44AC-AD23-78B0DC50F1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377" y="1013792"/>
            <a:ext cx="4080437" cy="56632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49636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61" y="97796"/>
            <a:ext cx="8679714" cy="6302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60290" tIns="30145" rIns="60290" bIns="30145" rtlCol="0">
            <a:spAutoFit/>
          </a:bodyPr>
          <a:lstStyle/>
          <a:p>
            <a:pPr algn="ctr"/>
            <a:r>
              <a:rPr lang="en-US" sz="37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7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7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7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7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------</a:t>
            </a:r>
            <a:endParaRPr lang="en-GB" sz="37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D:\করোনা\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44"/>
            <a:ext cx="990600" cy="67905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লতা পাতা ফুল\images (3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1" y="728062"/>
            <a:ext cx="8679714" cy="597753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1359437">
            <a:off x="765805" y="2163586"/>
            <a:ext cx="7509377" cy="322063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0072" y="3466124"/>
            <a:ext cx="5562600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্চের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াধীন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96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cuments\দেশাত্বক বুদক\Slide19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97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8250EB0-13B8-4698-B2D7-7814229D611B}"/>
              </a:ext>
            </a:extLst>
          </p:cNvPr>
          <p:cNvSpPr/>
          <p:nvPr/>
        </p:nvSpPr>
        <p:spPr>
          <a:xfrm>
            <a:off x="137160" y="1261884"/>
            <a:ext cx="8883748" cy="5420269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্চের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গণহত্যা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কালরাত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অপারেশন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লাইট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পাক-সেনাবাহিনীর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নির্মম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হত্যাকান্ড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পাসবিক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নির্যাত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0788" y="0"/>
            <a:ext cx="8890120" cy="1323439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পাঠশেষে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0" y="0"/>
            <a:ext cx="707410" cy="81501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80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E47BFAA-3191-48BB-B22D-20F19096B9C6}"/>
              </a:ext>
            </a:extLst>
          </p:cNvPr>
          <p:cNvSpPr/>
          <p:nvPr/>
        </p:nvSpPr>
        <p:spPr>
          <a:xfrm>
            <a:off x="229036" y="170737"/>
            <a:ext cx="8878388" cy="743663"/>
          </a:xfrm>
          <a:prstGeom prst="roundRect">
            <a:avLst/>
          </a:prstGeom>
          <a:solidFill>
            <a:schemeClr val="tx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ণহত্যা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98"/>
            <a:ext cx="746366" cy="80448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2" name="Rectangle 1"/>
          <p:cNvSpPr/>
          <p:nvPr/>
        </p:nvSpPr>
        <p:spPr>
          <a:xfrm>
            <a:off x="0" y="990601"/>
            <a:ext cx="9107424" cy="63709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্বপাকিস্তান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ৈঠকের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মুজিব-ইয়াহি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ৈঠক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্ঠিত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ত্রিপক্ষীয়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াঝে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আশাবাদ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‘’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ংহ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’’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অজুহাতে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পশ্চিমা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শাসকগোষ্ঠী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অকারণে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সিদ্ধান্তহীনভাবে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ক্ষেপণ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২৫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াকিস্তানের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র্বশেষ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নেত্রীব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ে-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্ষমতা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হস্তান্তরের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চুড়ান্ত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যোগদানের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্মম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পরিহাস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ঘ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প্রসিডেন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য়োজনীয়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3977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2443</Words>
  <Application>Microsoft Office PowerPoint</Application>
  <PresentationFormat>On-screen Show (4:3)</PresentationFormat>
  <Paragraphs>112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প্রশ্ন: ১৯৭১ সালের ২৫ মার্চের  গণহত্যার বিস্তারিত বিবরন দাও। এ গণহত্যার নীল নক্সা কারা তৈরী করে ? 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তোমাদের স্বাগতম ও ফুলেল শুভেচ্ছা</dc:title>
  <dc:creator>user</dc:creator>
  <cp:lastModifiedBy>user</cp:lastModifiedBy>
  <cp:revision>166</cp:revision>
  <dcterms:created xsi:type="dcterms:W3CDTF">2021-01-06T03:48:42Z</dcterms:created>
  <dcterms:modified xsi:type="dcterms:W3CDTF">2021-03-19T04:39:18Z</dcterms:modified>
</cp:coreProperties>
</file>