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8888-0D29-4903-A485-9ACD33A2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09B1-32A7-4BDD-921D-78CA7C685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A9895-3EC4-4052-ABFE-DF5F9F8F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5F7BC-6F0D-4A04-9126-BFB9386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5174D-5C7E-4CDB-8913-3165C31E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FCDA-AF73-4DCF-8446-D3869ACF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9EB7A-B805-4228-AA88-EA851A3CF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546B-DE86-4907-A4B2-E540E543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CA3D-B90D-4CCF-900E-F98B1513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4DC5-2F9F-4B0D-8E82-A3F341A1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6600D-2E19-4458-B907-734194374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DCA3C-5EFA-489C-932D-22594D974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4BB7A-D97D-4B5A-88DB-CDA965BA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9A1E-5362-448C-8E3B-28ACEC8C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D7C5-77A3-485F-A8A5-2BE2355C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A710-10B8-4CA9-8FD5-5FDE9CA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3C0F-224A-4FAD-9210-67E68625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CA18-3C24-40BA-8F75-AB8067DC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4C150-8439-4BA8-8C4B-1E209B47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AE14-143A-4CEA-81B9-31B7D492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0FF9-A0DC-4605-809C-7DADA90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52022-D2C1-445F-A398-F7085189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3062-CDD8-4CD7-A19D-E73D77A7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4246-DC7A-40D6-B0FC-5B9F2235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F9BD-26DF-4D8A-A896-1E6BE281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4D91-AE81-40D6-8072-72259E25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BF309-28E5-43F5-8932-1F905789A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A4FF4-E972-4182-8864-668B2F512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167E-1F5D-4D26-8227-F233B73F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B1012-30F2-4838-A49D-355AD75E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1C495-B2A6-46FC-9A5C-E84D1F4D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48F5-5966-4443-974F-2DF4C9EE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8A3E6-F22B-444B-BDF5-F4373AA1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9F14D-E990-437E-A851-F647C8FE5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8F7F4-C472-4CE9-A352-F8078A71C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95F62-8E61-4CB6-A95A-023A01F17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51AD0-E9D8-45FF-AB89-4750DFDF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A597E-CD47-4057-ACC2-19DA0BEF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B059A-0610-4121-B329-CF0ADE2A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DEA9-7B7B-4429-A967-154D970D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6A978-58DB-4A5E-B945-CC76AE96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BA910-00ED-418F-A25F-56B5EB8A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6B2A7-6226-4AA2-92E5-B0F4D485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FC6C4-52ED-4E1F-A66B-255DD825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EF0B2-730A-4D67-BA77-8BC47E60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BF79D-6708-45D7-8A8D-20FFB409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326F-6996-4E9C-86D6-564CFAF1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F3CC-514B-4D22-BA99-855CE7DB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69A15-2256-4163-BB59-519BB002A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FC38-3CA7-4B30-A3F6-1317B42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C169E-EDB7-4A61-A717-F1D16C71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489CE-4E31-4304-93B0-A5FAEF82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7757-BA4D-42EF-A759-404750DB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DDA16-8C89-489E-9C67-1FC4A8315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C847E-78D3-47AA-9E1D-A01410E5E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6F891-1E6B-4EB9-883A-A022920A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9437A-3FB4-4FD5-9FE6-E4093B7D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302E9-C1BE-47B6-8F73-C786FF2E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63241-EBC3-4AB8-8951-7C86D6B9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B888-C0A8-45F1-8D8F-A46690B5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E681-6619-4481-88C5-41943DEB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3B77-3BB0-49C2-B0E5-0D3E8C43D4E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3AA5-60C6-407C-9C25-395822244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8961-DF67-46D5-8668-2D822CCB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A8DA-884F-4533-BC16-3CF3032E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7046-93D7-456C-97D9-5BB50B8BF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86D18-D199-4EFA-99FB-CF1545DFA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AFAFE-7261-43D6-A9BC-94004B9D2EA9}"/>
              </a:ext>
            </a:extLst>
          </p:cNvPr>
          <p:cNvSpPr/>
          <p:nvPr/>
        </p:nvSpPr>
        <p:spPr>
          <a:xfrm>
            <a:off x="1524000" y="-76993"/>
            <a:ext cx="9144000" cy="23066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অন-লাইন ক্লাসে সবাইকে স্বাগতম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6AB3E-62F9-421D-BBC3-C6301DDF5396}"/>
              </a:ext>
            </a:extLst>
          </p:cNvPr>
          <p:cNvSpPr/>
          <p:nvPr/>
        </p:nvSpPr>
        <p:spPr>
          <a:xfrm>
            <a:off x="1605997" y="3809209"/>
            <a:ext cx="9520028" cy="215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E14C5-EDF5-4A92-9184-1DB973A9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26" y="2273853"/>
            <a:ext cx="9716326" cy="44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2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526C-BBAF-4245-AA92-E61E3408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067" y="365125"/>
            <a:ext cx="4696178" cy="1325563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DC86-2410-492A-A876-D812B933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91758"/>
            <a:ext cx="11046177" cy="4351338"/>
          </a:xfrm>
        </p:spPr>
        <p:txBody>
          <a:bodyPr/>
          <a:lstStyle/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2E4B0-582A-451B-ABF9-F9EC1AAA865F}"/>
              </a:ext>
            </a:extLst>
          </p:cNvPr>
          <p:cNvSpPr/>
          <p:nvPr/>
        </p:nvSpPr>
        <p:spPr>
          <a:xfrm>
            <a:off x="474134" y="1977054"/>
            <a:ext cx="6039555" cy="3789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ইবতেদায়ী কারি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 মাদরাসা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লক্ষীপুর </a:t>
            </a:r>
            <a:r>
              <a:rPr lang="bn-IN" dirty="0"/>
              <a:t>। </a:t>
            </a:r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890C4-BD63-4D76-9839-F9AEA4F72187}"/>
              </a:ext>
            </a:extLst>
          </p:cNvPr>
          <p:cNvSpPr/>
          <p:nvPr/>
        </p:nvSpPr>
        <p:spPr>
          <a:xfrm>
            <a:off x="6711244" y="1977054"/>
            <a:ext cx="4809067" cy="3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DE066-0B4F-455A-83CA-6E2ADFB07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78" y="1871059"/>
            <a:ext cx="4741333" cy="42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85D3-3925-4E46-AAC4-33756FD5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45BA1-10AB-4DCE-8C5D-20CA3CDFF040}"/>
              </a:ext>
            </a:extLst>
          </p:cNvPr>
          <p:cNvSpPr/>
          <p:nvPr/>
        </p:nvSpPr>
        <p:spPr>
          <a:xfrm>
            <a:off x="838199" y="462844"/>
            <a:ext cx="9457267" cy="1117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B3075-CCDB-410D-8C64-5A5B58A35D7F}"/>
              </a:ext>
            </a:extLst>
          </p:cNvPr>
          <p:cNvSpPr/>
          <p:nvPr/>
        </p:nvSpPr>
        <p:spPr>
          <a:xfrm>
            <a:off x="970843" y="1825625"/>
            <a:ext cx="5418666" cy="4157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DBC82-ECD7-4D6B-9262-02FC5628900F}"/>
              </a:ext>
            </a:extLst>
          </p:cNvPr>
          <p:cNvSpPr/>
          <p:nvPr/>
        </p:nvSpPr>
        <p:spPr>
          <a:xfrm>
            <a:off x="7100711" y="2393243"/>
            <a:ext cx="3194754" cy="355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E8A40-53FF-4F0D-9F89-D3535CED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7" y="1825625"/>
            <a:ext cx="3454398" cy="411797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F93EA6-4657-4228-A803-2140D204B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476"/>
            <a:ext cx="10168467" cy="4098572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শ্রেনিঃসপ্তম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কুরআন মাজিদ ও তাজভীদ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দ্বিতীয়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2445-2595-41EC-BB8B-12069DD1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0163-8F45-4F70-BE48-9860FBC1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734778" cy="44862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5D310-11DE-4720-AC95-A9880C405071}"/>
              </a:ext>
            </a:extLst>
          </p:cNvPr>
          <p:cNvSpPr/>
          <p:nvPr/>
        </p:nvSpPr>
        <p:spPr>
          <a:xfrm>
            <a:off x="948266" y="1975556"/>
            <a:ext cx="8477953" cy="1079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১।কুরান মাজিদ তেলোয়াতের গুরুত্ব বর্ননা করতে পারবে</a:t>
            </a:r>
            <a:r>
              <a:rPr lang="bn-IN" dirty="0"/>
              <a:t>।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D64A2-B0DF-4C09-979D-9D749DE6EC59}"/>
              </a:ext>
            </a:extLst>
          </p:cNvPr>
          <p:cNvSpPr/>
          <p:nvPr/>
        </p:nvSpPr>
        <p:spPr>
          <a:xfrm>
            <a:off x="948267" y="3260549"/>
            <a:ext cx="8477955" cy="125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২।কুরান মাজিদ তেলোয়াতের ফজিলত সম্পর্কে বলতে পারবে।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D43CC-2210-4579-A040-38485DF55367}"/>
              </a:ext>
            </a:extLst>
          </p:cNvPr>
          <p:cNvSpPr/>
          <p:nvPr/>
        </p:nvSpPr>
        <p:spPr>
          <a:xfrm>
            <a:off x="948268" y="4718756"/>
            <a:ext cx="8477954" cy="125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৩।আল্লাহর আজাব থেকে রক্ষা পাওয়ার উপায় জানতে পারবে।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837C-F27B-4305-A88C-664DA27A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নিছের ছবি গুলোর দিকে লক্ষ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B3771-0727-401A-AA7D-73E677E08D15}"/>
              </a:ext>
            </a:extLst>
          </p:cNvPr>
          <p:cNvSpPr/>
          <p:nvPr/>
        </p:nvSpPr>
        <p:spPr>
          <a:xfrm>
            <a:off x="536461" y="2489198"/>
            <a:ext cx="2607734" cy="242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6CFE5-6F8D-4706-83A9-B9846525594F}"/>
              </a:ext>
            </a:extLst>
          </p:cNvPr>
          <p:cNvSpPr/>
          <p:nvPr/>
        </p:nvSpPr>
        <p:spPr>
          <a:xfrm>
            <a:off x="4346222" y="2370667"/>
            <a:ext cx="2607734" cy="195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0F1BC-0152-4C34-AD3E-42DD109793EB}"/>
              </a:ext>
            </a:extLst>
          </p:cNvPr>
          <p:cNvSpPr/>
          <p:nvPr/>
        </p:nvSpPr>
        <p:spPr>
          <a:xfrm>
            <a:off x="9036517" y="2963193"/>
            <a:ext cx="3081866" cy="205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313076C-4998-4CD6-B4CF-43781BC0E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63" y="2245165"/>
            <a:ext cx="2914650" cy="2915179"/>
          </a:xfrm>
        </p:spPr>
      </p:pic>
      <p:pic>
        <p:nvPicPr>
          <p:cNvPr id="13" name="Picture 12" descr="168-1680407_al-quran.jpg">
            <a:extLst>
              <a:ext uri="{FF2B5EF4-FFF2-40B4-BE49-F238E27FC236}">
                <a16:creationId xmlns:a16="http://schemas.microsoft.com/office/drawing/2014/main" id="{F68C867F-104A-44A3-96C3-0871FFCE1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532661" y="2821475"/>
            <a:ext cx="3975134" cy="3801075"/>
          </a:xfrm>
          <a:prstGeom prst="rect">
            <a:avLst/>
          </a:prstGeom>
        </p:spPr>
      </p:pic>
      <p:pic>
        <p:nvPicPr>
          <p:cNvPr id="14" name="Picture 2" descr="Teach you how to read and recite the holy quran by Maulanatwaib">
            <a:extLst>
              <a:ext uri="{FF2B5EF4-FFF2-40B4-BE49-F238E27FC236}">
                <a16:creationId xmlns:a16="http://schemas.microsoft.com/office/drawing/2014/main" id="{E3110D28-2427-44DF-B99C-4BF941AC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703" y="2144924"/>
            <a:ext cx="5279967" cy="351143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25583-F94A-417F-91ED-6E812F5C9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54" y="304121"/>
            <a:ext cx="2615962" cy="25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E79E-F814-46BF-AE5E-18E6614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D243E1-F7D2-48C6-BD63-C2B687FC0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043"/>
            <a:ext cx="4246418" cy="51432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9B7C1-664C-4AC6-BEAA-504BE954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3" y="2226397"/>
            <a:ext cx="5235473" cy="47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A353-0D76-4D7A-A19C-3E32620A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একক কাজ 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6A9151-1440-4ABA-A28D-C11506F05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71" y="2311809"/>
            <a:ext cx="3760057" cy="3378970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7078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DF21-AEED-46A0-854C-5B9D94BB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4559-28EA-400E-8E59-ED6C03FB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17" y="2646218"/>
            <a:ext cx="6892636" cy="3408218"/>
          </a:xfrm>
        </p:spPr>
        <p:txBody>
          <a:bodyPr>
            <a:normAutofit fontScale="92500" lnSpcReduction="10000"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 তিলাওয়াতের গুরুত্ব ও ফজিলত সম্পর্কে বিস্তারিত লিখ 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0DCA-0AA9-4AC9-B4C5-5B610BEF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2646218"/>
            <a:ext cx="5306290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497B-AA0F-44BF-B48D-FA4608CA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2EFF9-67A8-4491-9A35-CAC5DE2EA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843655" cy="5167313"/>
          </a:xfrm>
        </p:spPr>
      </p:pic>
    </p:spTree>
    <p:extLst>
      <p:ext uri="{BB962C8B-B14F-4D97-AF65-F5344CB8AC3E}">
        <p14:creationId xmlns:p14="http://schemas.microsoft.com/office/powerpoint/2010/main" val="44801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87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 </vt:lpstr>
      <vt:lpstr>PowerPoint Presentation</vt:lpstr>
      <vt:lpstr>      শিখনফল </vt:lpstr>
      <vt:lpstr>নিছের ছবি গুলোর দিকে লক্ষ কর </vt:lpstr>
      <vt:lpstr>      নিরব পাঠ   </vt:lpstr>
      <vt:lpstr>একক কাজ </vt:lpstr>
      <vt:lpstr>বাড়ির কাজ </vt:lpstr>
      <vt:lpstr>       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</cp:revision>
  <dcterms:created xsi:type="dcterms:W3CDTF">2021-03-17T14:42:06Z</dcterms:created>
  <dcterms:modified xsi:type="dcterms:W3CDTF">2021-03-19T08:38:29Z</dcterms:modified>
</cp:coreProperties>
</file>