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25"/>
  </p:notesMasterIdLst>
  <p:sldIdLst>
    <p:sldId id="256" r:id="rId2"/>
    <p:sldId id="257" r:id="rId3"/>
    <p:sldId id="283" r:id="rId4"/>
    <p:sldId id="259" r:id="rId5"/>
    <p:sldId id="260" r:id="rId6"/>
    <p:sldId id="274" r:id="rId7"/>
    <p:sldId id="270" r:id="rId8"/>
    <p:sldId id="263" r:id="rId9"/>
    <p:sldId id="275" r:id="rId10"/>
    <p:sldId id="276" r:id="rId11"/>
    <p:sldId id="280" r:id="rId12"/>
    <p:sldId id="281" r:id="rId13"/>
    <p:sldId id="271" r:id="rId14"/>
    <p:sldId id="279" r:id="rId15"/>
    <p:sldId id="261" r:id="rId16"/>
    <p:sldId id="282" r:id="rId17"/>
    <p:sldId id="272" r:id="rId18"/>
    <p:sldId id="285" r:id="rId19"/>
    <p:sldId id="284" r:id="rId20"/>
    <p:sldId id="269" r:id="rId21"/>
    <p:sldId id="278" r:id="rId22"/>
    <p:sldId id="273" r:id="rId23"/>
    <p:sldId id="26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6426F-65AE-4AB8-AB5C-64314456240C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2B2AB-8714-40EC-A3B5-CE0FF3E1C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74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2B2AB-8714-40EC-A3B5-CE0FF3E1C7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59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4E8F-415A-46DA-870C-4B78EE04428E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C88F-A207-42C9-B568-BF92F5F18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5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4E8F-415A-46DA-870C-4B78EE04428E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C88F-A207-42C9-B568-BF92F5F18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01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4E8F-415A-46DA-870C-4B78EE04428E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C88F-A207-42C9-B568-BF92F5F18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8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4E8F-415A-46DA-870C-4B78EE04428E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C88F-A207-42C9-B568-BF92F5F18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37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4E8F-415A-46DA-870C-4B78EE04428E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C88F-A207-42C9-B568-BF92F5F18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14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4E8F-415A-46DA-870C-4B78EE04428E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C88F-A207-42C9-B568-BF92F5F18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41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4E8F-415A-46DA-870C-4B78EE04428E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C88F-A207-42C9-B568-BF92F5F18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35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4E8F-415A-46DA-870C-4B78EE04428E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C88F-A207-42C9-B568-BF92F5F18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84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4E8F-415A-46DA-870C-4B78EE04428E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C88F-A207-42C9-B568-BF92F5F18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48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4E8F-415A-46DA-870C-4B78EE04428E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C88F-A207-42C9-B568-BF92F5F18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3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4E8F-415A-46DA-870C-4B78EE04428E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C88F-A207-42C9-B568-BF92F5F18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17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14E8F-415A-46DA-870C-4B78EE04428E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FC88F-A207-42C9-B568-BF92F5F18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2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siddiquee1211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80636"/>
            <a:ext cx="1738924" cy="1735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951" y="4680635"/>
            <a:ext cx="1738924" cy="17351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81074" y="497953"/>
            <a:ext cx="10554433" cy="982634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 to you all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283" y="2120238"/>
            <a:ext cx="5655211" cy="40956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201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558065" y="4411272"/>
            <a:ext cx="3345194" cy="150984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Talisman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58064" y="894421"/>
            <a:ext cx="3345195" cy="138408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7561" y="1244194"/>
            <a:ext cx="355130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Cure/Recover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7562" y="4411272"/>
            <a:ext cx="3551307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Protective charm/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Mail/armor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794" y="3889610"/>
            <a:ext cx="3354903" cy="2402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5" r="3266" b="10248"/>
          <a:stretch/>
        </p:blipFill>
        <p:spPr>
          <a:xfrm>
            <a:off x="4277958" y="357187"/>
            <a:ext cx="3354903" cy="2482885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1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" t="1960" r="479" b="10326"/>
          <a:stretch/>
        </p:blipFill>
        <p:spPr>
          <a:xfrm>
            <a:off x="2852737" y="480962"/>
            <a:ext cx="6486526" cy="344810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16233" y="4094328"/>
            <a:ext cx="10945719" cy="23747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gypsies roam across our rivers and waters from May to December in small country boats. These boats are their houses and these people are a part of our waters.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08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15" y="300037"/>
            <a:ext cx="7722399" cy="405765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71599" y="4568319"/>
            <a:ext cx="9415463" cy="16473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winter, they return to the mainland and live in make–shift tarpaulin tents on open river banks.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50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38" y="521772"/>
            <a:ext cx="5571121" cy="37073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07442" y="4459114"/>
            <a:ext cx="9177115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River gypsy men catch snakes and entertain people with snake charming and sell herbal cures.</a:t>
            </a:r>
          </a:p>
        </p:txBody>
      </p:sp>
    </p:spTree>
    <p:extLst>
      <p:ext uri="{BB962C8B-B14F-4D97-AF65-F5344CB8AC3E}">
        <p14:creationId xmlns:p14="http://schemas.microsoft.com/office/powerpoint/2010/main" val="117224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997" b="7482"/>
          <a:stretch/>
        </p:blipFill>
        <p:spPr>
          <a:xfrm>
            <a:off x="342901" y="352419"/>
            <a:ext cx="5614987" cy="37415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2901" y="4321818"/>
            <a:ext cx="5486399" cy="175432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River gypsy women sell bangles, cosmetics and other things from door to door.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094"/>
          <a:stretch/>
        </p:blipFill>
        <p:spPr>
          <a:xfrm>
            <a:off x="6389800" y="352420"/>
            <a:ext cx="5370287" cy="37415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89799" y="4398763"/>
            <a:ext cx="5370287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Village women pick up lice sitting in a row.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39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3004320" y="456597"/>
            <a:ext cx="6190938" cy="1003713"/>
          </a:xfrm>
          <a:prstGeom prst="ribbon">
            <a:avLst>
              <a:gd name="adj1" fmla="val 18986"/>
              <a:gd name="adj2" fmla="val 69638"/>
            </a:avLst>
          </a:prstGeom>
          <a:solidFill>
            <a:schemeClr val="bg1"/>
          </a:solidFill>
          <a:ln w="28575"/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710267" y="3607410"/>
            <a:ext cx="6693039" cy="200182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are river gypsies?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do they live?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do they live?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67727" y="1655297"/>
            <a:ext cx="3121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(Time: 07 minutes)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52" y="456596"/>
            <a:ext cx="2416216" cy="1540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0267" y="2650213"/>
            <a:ext cx="6693039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questions: 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69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011" y="536803"/>
            <a:ext cx="6657975" cy="42517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116805" y="5115957"/>
            <a:ext cx="9958388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also try to heal pains of old people often by sucking out blood from their body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70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03607" y="304802"/>
            <a:ext cx="2700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(Time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05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minutes)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9613" y="248385"/>
            <a:ext cx="320923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5789" y="996078"/>
            <a:ext cx="10844212" cy="5632311"/>
          </a:xfrm>
          <a:prstGeom prst="rect">
            <a:avLst/>
          </a:prstGeom>
          <a:solidFill>
            <a:schemeClr val="bg1"/>
          </a:solidFill>
          <a:ln w="28575"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406400" algn="l"/>
                <a:tab pos="1379538" algn="l"/>
                <a:tab pos="3657600" algn="l"/>
              </a:tabLst>
            </a:pPr>
            <a:r>
              <a:rPr lang="en-US" sz="2400" b="1" dirty="0">
                <a:latin typeface="Book Antiqua" pitchFamily="18" charset="0"/>
              </a:rPr>
              <a:t>B </a:t>
            </a:r>
            <a:r>
              <a:rPr lang="en-US" sz="2400" b="1" dirty="0" smtClean="0">
                <a:latin typeface="Book Antiqua" pitchFamily="18" charset="0"/>
              </a:rPr>
              <a:t>	Discuss </a:t>
            </a:r>
            <a:r>
              <a:rPr lang="en-US" sz="2400" b="1" dirty="0">
                <a:latin typeface="Book Antiqua" pitchFamily="18" charset="0"/>
              </a:rPr>
              <a:t>with your partner and circle the right </a:t>
            </a:r>
            <a:r>
              <a:rPr lang="en-US" sz="2400" b="1" dirty="0" smtClean="0">
                <a:latin typeface="Book Antiqua" pitchFamily="18" charset="0"/>
              </a:rPr>
              <a:t>answer</a:t>
            </a:r>
            <a:r>
              <a:rPr lang="en-US" sz="2400" b="1" dirty="0">
                <a:latin typeface="Book Antiqua" pitchFamily="18" charset="0"/>
              </a:rPr>
              <a:t>.</a:t>
            </a:r>
          </a:p>
          <a:p>
            <a:pPr lvl="1">
              <a:tabLst>
                <a:tab pos="465138" algn="l"/>
                <a:tab pos="1770063" algn="l"/>
                <a:tab pos="3251200" algn="l"/>
              </a:tabLst>
            </a:pPr>
            <a:r>
              <a:rPr lang="en-US" sz="2400" dirty="0">
                <a:latin typeface="Book Antiqua" pitchFamily="18" charset="0"/>
              </a:rPr>
              <a:t>1 </a:t>
            </a:r>
            <a:r>
              <a:rPr lang="en-US" sz="2400" dirty="0" smtClean="0">
                <a:latin typeface="Book Antiqua" pitchFamily="18" charset="0"/>
              </a:rPr>
              <a:t>The </a:t>
            </a:r>
            <a:r>
              <a:rPr lang="en-US" sz="2400" dirty="0">
                <a:latin typeface="Book Antiqua" pitchFamily="18" charset="0"/>
              </a:rPr>
              <a:t>term ‘ethnic’ is connected with</a:t>
            </a:r>
          </a:p>
          <a:p>
            <a:pPr lvl="1">
              <a:tabLst>
                <a:tab pos="465138" algn="l"/>
                <a:tab pos="1770063" algn="l"/>
                <a:tab pos="3251200" algn="l"/>
              </a:tabLst>
            </a:pPr>
            <a:r>
              <a:rPr lang="en-US" sz="2400" dirty="0" smtClean="0">
                <a:latin typeface="Book Antiqua" pitchFamily="18" charset="0"/>
              </a:rPr>
              <a:t>	a </a:t>
            </a:r>
            <a:r>
              <a:rPr lang="en-US" sz="2400" dirty="0">
                <a:latin typeface="Book Antiqua" pitchFamily="18" charset="0"/>
              </a:rPr>
              <a:t>people. </a:t>
            </a:r>
            <a:r>
              <a:rPr lang="en-US" sz="2400" dirty="0" smtClean="0">
                <a:latin typeface="Book Antiqua" pitchFamily="18" charset="0"/>
              </a:rPr>
              <a:t>		b </a:t>
            </a:r>
            <a:r>
              <a:rPr lang="en-US" sz="2400" dirty="0">
                <a:latin typeface="Book Antiqua" pitchFamily="18" charset="0"/>
              </a:rPr>
              <a:t>plants.</a:t>
            </a:r>
          </a:p>
          <a:p>
            <a:pPr lvl="1">
              <a:tabLst>
                <a:tab pos="465138" algn="l"/>
                <a:tab pos="1770063" algn="l"/>
                <a:tab pos="3251200" algn="l"/>
              </a:tabLst>
            </a:pPr>
            <a:r>
              <a:rPr lang="en-US" sz="2400" dirty="0" smtClean="0">
                <a:latin typeface="Book Antiqua" pitchFamily="18" charset="0"/>
              </a:rPr>
              <a:t>	c </a:t>
            </a:r>
            <a:r>
              <a:rPr lang="en-US" sz="2400" dirty="0">
                <a:latin typeface="Book Antiqua" pitchFamily="18" charset="0"/>
              </a:rPr>
              <a:t>animals. </a:t>
            </a:r>
            <a:r>
              <a:rPr lang="en-US" sz="2400" dirty="0" smtClean="0">
                <a:latin typeface="Book Antiqua" pitchFamily="18" charset="0"/>
              </a:rPr>
              <a:t>	d </a:t>
            </a:r>
            <a:r>
              <a:rPr lang="en-US" sz="2400" dirty="0">
                <a:latin typeface="Book Antiqua" pitchFamily="18" charset="0"/>
              </a:rPr>
              <a:t>fishes.</a:t>
            </a:r>
          </a:p>
          <a:p>
            <a:pPr lvl="1">
              <a:tabLst>
                <a:tab pos="465138" algn="l"/>
                <a:tab pos="1770063" algn="l"/>
                <a:tab pos="3251200" algn="l"/>
              </a:tabLst>
            </a:pPr>
            <a:r>
              <a:rPr lang="en-US" sz="2400" dirty="0">
                <a:latin typeface="Book Antiqua" pitchFamily="18" charset="0"/>
              </a:rPr>
              <a:t>2 </a:t>
            </a:r>
            <a:r>
              <a:rPr lang="en-US" sz="2400" dirty="0" smtClean="0">
                <a:latin typeface="Book Antiqua" pitchFamily="18" charset="0"/>
              </a:rPr>
              <a:t>River </a:t>
            </a:r>
            <a:r>
              <a:rPr lang="en-US" sz="2400" dirty="0">
                <a:latin typeface="Book Antiqua" pitchFamily="18" charset="0"/>
              </a:rPr>
              <a:t>gypsies roam around on their boats </a:t>
            </a:r>
            <a:r>
              <a:rPr lang="en-US" sz="2400" dirty="0" smtClean="0">
                <a:latin typeface="Book Antiqua" pitchFamily="18" charset="0"/>
              </a:rPr>
              <a:t>	about </a:t>
            </a:r>
            <a:r>
              <a:rPr lang="en-US" sz="2400" dirty="0">
                <a:latin typeface="Book Antiqua" pitchFamily="18" charset="0"/>
              </a:rPr>
              <a:t>	</a:t>
            </a:r>
            <a:r>
              <a:rPr lang="en-US" sz="2400" dirty="0" smtClean="0">
                <a:latin typeface="Book Antiqua" pitchFamily="18" charset="0"/>
              </a:rPr>
              <a:t>.......</a:t>
            </a:r>
            <a:r>
              <a:rPr lang="en-US" sz="2400" dirty="0">
                <a:latin typeface="Book Antiqua" pitchFamily="18" charset="0"/>
              </a:rPr>
              <a:t>months a year.</a:t>
            </a:r>
          </a:p>
          <a:p>
            <a:pPr lvl="1">
              <a:tabLst>
                <a:tab pos="465138" algn="l"/>
                <a:tab pos="1770063" algn="l"/>
                <a:tab pos="3251200" algn="l"/>
              </a:tabLst>
            </a:pPr>
            <a:r>
              <a:rPr lang="en-US" sz="2400" dirty="0" smtClean="0">
                <a:latin typeface="Book Antiqua" pitchFamily="18" charset="0"/>
              </a:rPr>
              <a:t>	a </a:t>
            </a:r>
            <a:r>
              <a:rPr lang="en-US" sz="2400" dirty="0">
                <a:latin typeface="Book Antiqua" pitchFamily="18" charset="0"/>
              </a:rPr>
              <a:t>six </a:t>
            </a:r>
            <a:r>
              <a:rPr lang="en-US" sz="2400" dirty="0" smtClean="0">
                <a:latin typeface="Book Antiqua" pitchFamily="18" charset="0"/>
              </a:rPr>
              <a:t>		b </a:t>
            </a:r>
            <a:r>
              <a:rPr lang="en-US" sz="2400" dirty="0">
                <a:latin typeface="Book Antiqua" pitchFamily="18" charset="0"/>
              </a:rPr>
              <a:t>seven</a:t>
            </a:r>
          </a:p>
          <a:p>
            <a:pPr lvl="1">
              <a:tabLst>
                <a:tab pos="465138" algn="l"/>
                <a:tab pos="1770063" algn="l"/>
                <a:tab pos="3251200" algn="l"/>
              </a:tabLst>
            </a:pPr>
            <a:r>
              <a:rPr lang="en-US" sz="2400" dirty="0" smtClean="0">
                <a:latin typeface="Book Antiqua" pitchFamily="18" charset="0"/>
              </a:rPr>
              <a:t>	c </a:t>
            </a:r>
            <a:r>
              <a:rPr lang="en-US" sz="2400" dirty="0">
                <a:latin typeface="Book Antiqua" pitchFamily="18" charset="0"/>
              </a:rPr>
              <a:t>eight </a:t>
            </a:r>
            <a:r>
              <a:rPr lang="en-US" sz="2400" dirty="0" smtClean="0">
                <a:latin typeface="Book Antiqua" pitchFamily="18" charset="0"/>
              </a:rPr>
              <a:t>		d </a:t>
            </a:r>
            <a:r>
              <a:rPr lang="en-US" sz="2400" dirty="0">
                <a:latin typeface="Book Antiqua" pitchFamily="18" charset="0"/>
              </a:rPr>
              <a:t>nine</a:t>
            </a:r>
          </a:p>
          <a:p>
            <a:pPr lvl="1">
              <a:tabLst>
                <a:tab pos="465138" algn="l"/>
                <a:tab pos="1770063" algn="l"/>
                <a:tab pos="3251200" algn="l"/>
              </a:tabLst>
            </a:pPr>
            <a:r>
              <a:rPr lang="en-US" sz="2400" dirty="0">
                <a:latin typeface="Book Antiqua" pitchFamily="18" charset="0"/>
              </a:rPr>
              <a:t>3 </a:t>
            </a:r>
            <a:r>
              <a:rPr lang="en-US" sz="2400" dirty="0" smtClean="0">
                <a:latin typeface="Book Antiqua" pitchFamily="18" charset="0"/>
              </a:rPr>
              <a:t>River </a:t>
            </a:r>
            <a:r>
              <a:rPr lang="en-US" sz="2400" dirty="0">
                <a:latin typeface="Book Antiqua" pitchFamily="18" charset="0"/>
              </a:rPr>
              <a:t>gypsies live in tents in</a:t>
            </a:r>
          </a:p>
          <a:p>
            <a:pPr lvl="1">
              <a:tabLst>
                <a:tab pos="465138" algn="l"/>
                <a:tab pos="1770063" algn="l"/>
                <a:tab pos="3251200" algn="l"/>
              </a:tabLst>
            </a:pPr>
            <a:r>
              <a:rPr lang="en-US" sz="2400" dirty="0" smtClean="0">
                <a:latin typeface="Book Antiqua" pitchFamily="18" charset="0"/>
              </a:rPr>
              <a:t>	a </a:t>
            </a:r>
            <a:r>
              <a:rPr lang="en-US" sz="2400" dirty="0">
                <a:latin typeface="Book Antiqua" pitchFamily="18" charset="0"/>
              </a:rPr>
              <a:t>summer. </a:t>
            </a:r>
            <a:r>
              <a:rPr lang="en-US" sz="2400" dirty="0" smtClean="0">
                <a:latin typeface="Book Antiqua" pitchFamily="18" charset="0"/>
              </a:rPr>
              <a:t>	b </a:t>
            </a:r>
            <a:r>
              <a:rPr lang="en-US" sz="2400" dirty="0">
                <a:latin typeface="Book Antiqua" pitchFamily="18" charset="0"/>
              </a:rPr>
              <a:t>winter.</a:t>
            </a:r>
          </a:p>
          <a:p>
            <a:pPr lvl="1">
              <a:tabLst>
                <a:tab pos="465138" algn="l"/>
                <a:tab pos="1770063" algn="l"/>
                <a:tab pos="3251200" algn="l"/>
              </a:tabLst>
            </a:pPr>
            <a:r>
              <a:rPr lang="en-US" sz="2400" dirty="0" smtClean="0">
                <a:latin typeface="Book Antiqua" pitchFamily="18" charset="0"/>
              </a:rPr>
              <a:t>	c </a:t>
            </a:r>
            <a:r>
              <a:rPr lang="en-US" sz="2400" dirty="0">
                <a:latin typeface="Book Antiqua" pitchFamily="18" charset="0"/>
              </a:rPr>
              <a:t>monsoon. </a:t>
            </a:r>
            <a:r>
              <a:rPr lang="en-US" sz="2400" dirty="0" smtClean="0">
                <a:latin typeface="Book Antiqua" pitchFamily="18" charset="0"/>
              </a:rPr>
              <a:t>	d </a:t>
            </a:r>
            <a:r>
              <a:rPr lang="en-US" sz="2400" dirty="0">
                <a:latin typeface="Book Antiqua" pitchFamily="18" charset="0"/>
              </a:rPr>
              <a:t>spring.</a:t>
            </a:r>
          </a:p>
          <a:p>
            <a:pPr lvl="1">
              <a:tabLst>
                <a:tab pos="465138" algn="l"/>
                <a:tab pos="1770063" algn="l"/>
                <a:tab pos="3251200" algn="l"/>
              </a:tabLst>
            </a:pPr>
            <a:r>
              <a:rPr lang="en-US" sz="2400" dirty="0">
                <a:latin typeface="Book Antiqua" pitchFamily="18" charset="0"/>
              </a:rPr>
              <a:t>4 </a:t>
            </a:r>
            <a:r>
              <a:rPr lang="en-US" sz="2400" dirty="0" smtClean="0">
                <a:latin typeface="Book Antiqua" pitchFamily="18" charset="0"/>
              </a:rPr>
              <a:t>The </a:t>
            </a:r>
            <a:r>
              <a:rPr lang="en-US" sz="2400" dirty="0">
                <a:latin typeface="Book Antiqua" pitchFamily="18" charset="0"/>
              </a:rPr>
              <a:t>term ‘nomadic’ refers to a person</a:t>
            </a:r>
          </a:p>
          <a:p>
            <a:pPr lvl="1">
              <a:tabLst>
                <a:tab pos="465138" algn="l"/>
                <a:tab pos="1770063" algn="l"/>
                <a:tab pos="3251200" algn="l"/>
              </a:tabLst>
            </a:pPr>
            <a:r>
              <a:rPr lang="en-US" sz="2400" dirty="0" smtClean="0">
                <a:latin typeface="Book Antiqua" pitchFamily="18" charset="0"/>
              </a:rPr>
              <a:t>	a </a:t>
            </a:r>
            <a:r>
              <a:rPr lang="en-US" sz="2400" dirty="0">
                <a:latin typeface="Book Antiqua" pitchFamily="18" charset="0"/>
              </a:rPr>
              <a:t>living permanently at a place. </a:t>
            </a:r>
            <a:endParaRPr lang="en-US" sz="2400" dirty="0" smtClean="0">
              <a:latin typeface="Book Antiqua" pitchFamily="18" charset="0"/>
            </a:endParaRPr>
          </a:p>
          <a:p>
            <a:pPr lvl="1">
              <a:tabLst>
                <a:tab pos="465138" algn="l"/>
                <a:tab pos="1770063" algn="l"/>
                <a:tab pos="3251200" algn="l"/>
              </a:tabLst>
            </a:pPr>
            <a:r>
              <a:rPr lang="en-US" sz="2400" dirty="0">
                <a:latin typeface="Book Antiqua" pitchFamily="18" charset="0"/>
              </a:rPr>
              <a:t>	</a:t>
            </a:r>
            <a:r>
              <a:rPr lang="en-US" sz="2400" dirty="0" smtClean="0">
                <a:latin typeface="Book Antiqua" pitchFamily="18" charset="0"/>
              </a:rPr>
              <a:t>b </a:t>
            </a:r>
            <a:r>
              <a:rPr lang="en-US" sz="2400" dirty="0">
                <a:latin typeface="Book Antiqua" pitchFamily="18" charset="0"/>
              </a:rPr>
              <a:t>travelling from place to place.</a:t>
            </a:r>
          </a:p>
          <a:p>
            <a:pPr lvl="1">
              <a:tabLst>
                <a:tab pos="465138" algn="l"/>
                <a:tab pos="1770063" algn="l"/>
                <a:tab pos="3251200" algn="l"/>
              </a:tabLst>
            </a:pPr>
            <a:r>
              <a:rPr lang="en-US" sz="2400" dirty="0" smtClean="0">
                <a:latin typeface="Book Antiqua" pitchFamily="18" charset="0"/>
              </a:rPr>
              <a:t>	c </a:t>
            </a:r>
            <a:r>
              <a:rPr lang="en-US" sz="2400" dirty="0">
                <a:latin typeface="Book Antiqua" pitchFamily="18" charset="0"/>
              </a:rPr>
              <a:t>living in one's own house. </a:t>
            </a:r>
            <a:endParaRPr lang="en-US" sz="2400" dirty="0" smtClean="0">
              <a:latin typeface="Book Antiqua" pitchFamily="18" charset="0"/>
            </a:endParaRPr>
          </a:p>
          <a:p>
            <a:pPr lvl="1">
              <a:tabLst>
                <a:tab pos="465138" algn="l"/>
                <a:tab pos="1770063" algn="l"/>
                <a:tab pos="3251200" algn="l"/>
              </a:tabLst>
            </a:pPr>
            <a:r>
              <a:rPr lang="en-US" sz="2400" dirty="0">
                <a:latin typeface="Book Antiqua" pitchFamily="18" charset="0"/>
              </a:rPr>
              <a:t>	</a:t>
            </a:r>
            <a:r>
              <a:rPr lang="en-US" sz="2400" dirty="0" smtClean="0">
                <a:latin typeface="Book Antiqua" pitchFamily="18" charset="0"/>
              </a:rPr>
              <a:t>d </a:t>
            </a:r>
            <a:r>
              <a:rPr lang="en-US" sz="2400" dirty="0">
                <a:latin typeface="Book Antiqua" pitchFamily="18" charset="0"/>
              </a:rPr>
              <a:t>living in a rented house.</a:t>
            </a:r>
          </a:p>
        </p:txBody>
      </p:sp>
    </p:spTree>
    <p:extLst>
      <p:ext uri="{BB962C8B-B14F-4D97-AF65-F5344CB8AC3E}">
        <p14:creationId xmlns:p14="http://schemas.microsoft.com/office/powerpoint/2010/main" val="177681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44" y="232012"/>
            <a:ext cx="9403307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9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2100" r="2338" b="8670"/>
          <a:stretch/>
        </p:blipFill>
        <p:spPr>
          <a:xfrm>
            <a:off x="627797" y="764818"/>
            <a:ext cx="10754436" cy="58816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4842" y="227409"/>
            <a:ext cx="116142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Journal of Environmental Sciences &amp; Natural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 Report’s view: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05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6201" y="409217"/>
            <a:ext cx="3959597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235" y="2946788"/>
            <a:ext cx="6443663" cy="35394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Abu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Rahman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Siddiquee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(M. A, B. Ed)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Senior Asst. Teacher (English)</a:t>
            </a: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Jagoroni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M. L Girls’ High School</a:t>
            </a: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Newashi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Nageswari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Kurigram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Master Trainer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UITRCE,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Nageswari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Unit,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Kurigram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 Id: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siddiquee1211@gmail.com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64" y="294926"/>
            <a:ext cx="2378147" cy="2419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" descr="C:\Users\SDG\Desktop\Ef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16198" y="385068"/>
            <a:ext cx="1811528" cy="232955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929438" y="2946788"/>
            <a:ext cx="4898287" cy="35394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For Today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Class: 8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Section: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Polash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46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42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Time: 50 Minutes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Date: 17.03.2021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7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943225" y="304798"/>
            <a:ext cx="6400800" cy="823913"/>
          </a:xfrm>
          <a:prstGeom prst="rect">
            <a:avLst/>
          </a:prstGeom>
          <a:ln w="38100">
            <a:solidFill>
              <a:srgbClr val="33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Learning  Assessment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4689" y="3198842"/>
            <a:ext cx="7842621" cy="1754326"/>
          </a:xfrm>
          <a:prstGeom prst="rect">
            <a:avLst/>
          </a:prstGeom>
          <a:ln w="28575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are river gypsies  ?</a:t>
            </a:r>
          </a:p>
          <a:p>
            <a:pPr marL="742950" indent="-742950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What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river gypsy men do?</a:t>
            </a:r>
          </a:p>
          <a:p>
            <a:pPr marL="742950" indent="-742950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What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river gypsy women do?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71730" y="1294010"/>
            <a:ext cx="2700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(Time: 07 minutes)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4689" y="2402006"/>
            <a:ext cx="7842621" cy="646331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questions: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70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8462" y="389621"/>
            <a:ext cx="6315075" cy="70788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 your answer 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0544" y="1487128"/>
            <a:ext cx="10890912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River gypsies are ethnic group of people in Bangladesh. They have no permanent living place. They are known as ‘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bedey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to local people.</a:t>
            </a:r>
          </a:p>
        </p:txBody>
      </p:sp>
      <p:sp>
        <p:nvSpPr>
          <p:cNvPr id="7" name="Rectangle 6"/>
          <p:cNvSpPr/>
          <p:nvPr/>
        </p:nvSpPr>
        <p:spPr>
          <a:xfrm>
            <a:off x="650544" y="3215018"/>
            <a:ext cx="10890912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River gypsy men catch snakes and entertain people with snake charming and sell herbal cures.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50544" y="4450466"/>
            <a:ext cx="10890912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River gypsy women sell bangles, cosmetics and other things from door to door.</a:t>
            </a:r>
          </a:p>
        </p:txBody>
      </p:sp>
    </p:spTree>
    <p:extLst>
      <p:ext uri="{BB962C8B-B14F-4D97-AF65-F5344CB8AC3E}">
        <p14:creationId xmlns:p14="http://schemas.microsoft.com/office/powerpoint/2010/main" val="158629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55326" y="486846"/>
            <a:ext cx="3902873" cy="769441"/>
          </a:xfrm>
          <a:prstGeom prst="rect">
            <a:avLst/>
          </a:prstGeom>
          <a:ln w="57150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08007" y="2366354"/>
            <a:ext cx="9376011" cy="2695778"/>
          </a:xfrm>
          <a:prstGeom prst="roundRect">
            <a:avLst>
              <a:gd name="adj" fmla="val 3490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812" y="2681391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347663" algn="l"/>
              </a:tabLst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Have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ever seen any gypsies/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bedey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/snake charmers or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selling things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door to door in your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area? If not, imagine such a scenery and write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experience about any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of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692" y="5389208"/>
            <a:ext cx="6094616" cy="92333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so much   </a:t>
            </a:r>
            <a:endParaRPr lang="en-US" sz="54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61" y="639955"/>
            <a:ext cx="6094616" cy="4570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179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7" y="335265"/>
            <a:ext cx="5119059" cy="2836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673" y="335265"/>
            <a:ext cx="5108958" cy="28363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611" y="3444178"/>
            <a:ext cx="5287480" cy="29609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719618" y="357717"/>
            <a:ext cx="8775510" cy="646331"/>
          </a:xfrm>
          <a:prstGeom prst="rect">
            <a:avLst/>
          </a:prstGeom>
          <a:ln w="38100">
            <a:solidFill>
              <a:srgbClr val="3333C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Look at the pictures and talk about these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873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9618" y="357717"/>
            <a:ext cx="8775510" cy="646331"/>
          </a:xfrm>
          <a:prstGeom prst="rect">
            <a:avLst/>
          </a:prstGeom>
          <a:ln w="38100">
            <a:solidFill>
              <a:srgbClr val="3333C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Look at the pictures and talk about these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2" y="1739450"/>
            <a:ext cx="5721637" cy="33238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640" y="1722762"/>
            <a:ext cx="5686856" cy="33405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078173" y="5409259"/>
            <a:ext cx="9918806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you guess what’s our today’s topic?       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6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72770" y="1763973"/>
            <a:ext cx="6646458" cy="769441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Unit: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07,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Lesson: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03</a:t>
            </a:r>
            <a:endParaRPr lang="en-US" sz="4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45306" y="487248"/>
            <a:ext cx="11101387" cy="1015663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River Gypsies in Bangladesh (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87" b="8801"/>
          <a:stretch/>
        </p:blipFill>
        <p:spPr>
          <a:xfrm>
            <a:off x="2772770" y="2794476"/>
            <a:ext cx="6646458" cy="358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988219" y="938211"/>
            <a:ext cx="10215562" cy="1145799"/>
          </a:xfrm>
          <a:prstGeom prst="ribbon">
            <a:avLst>
              <a:gd name="adj1" fmla="val 16667"/>
              <a:gd name="adj2" fmla="val 64674"/>
            </a:avLst>
          </a:prstGeom>
          <a:solidFill>
            <a:schemeClr val="accent1">
              <a:lumMod val="20000"/>
              <a:lumOff val="80000"/>
            </a:schemeClr>
          </a:solidFill>
          <a:ln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8218" y="2507173"/>
            <a:ext cx="10215563" cy="335476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completing the lesson, students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be able 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o…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understand text through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silent reading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listen for information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ask and answer questions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a short paragraph.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85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7994" y="738272"/>
            <a:ext cx="937601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 Read the passage carefully: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4762146" y="2284894"/>
            <a:ext cx="2667708" cy="2761558"/>
            <a:chOff x="4786" y="672"/>
            <a:chExt cx="521" cy="473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5028" y="1111"/>
              <a:ext cx="33" cy="3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852" y="851"/>
              <a:ext cx="160" cy="58"/>
            </a:xfrm>
            <a:custGeom>
              <a:avLst/>
              <a:gdLst>
                <a:gd name="T0" fmla="*/ 0 w 321"/>
                <a:gd name="T1" fmla="*/ 1 h 115"/>
                <a:gd name="T2" fmla="*/ 0 w 321"/>
                <a:gd name="T3" fmla="*/ 1 h 115"/>
                <a:gd name="T4" fmla="*/ 0 w 321"/>
                <a:gd name="T5" fmla="*/ 1 h 115"/>
                <a:gd name="T6" fmla="*/ 0 w 321"/>
                <a:gd name="T7" fmla="*/ 1 h 115"/>
                <a:gd name="T8" fmla="*/ 0 w 321"/>
                <a:gd name="T9" fmla="*/ 1 h 115"/>
                <a:gd name="T10" fmla="*/ 0 w 321"/>
                <a:gd name="T11" fmla="*/ 1 h 115"/>
                <a:gd name="T12" fmla="*/ 0 w 321"/>
                <a:gd name="T13" fmla="*/ 1 h 115"/>
                <a:gd name="T14" fmla="*/ 0 w 321"/>
                <a:gd name="T15" fmla="*/ 1 h 115"/>
                <a:gd name="T16" fmla="*/ 0 w 321"/>
                <a:gd name="T17" fmla="*/ 1 h 115"/>
                <a:gd name="T18" fmla="*/ 0 w 321"/>
                <a:gd name="T19" fmla="*/ 1 h 115"/>
                <a:gd name="T20" fmla="*/ 0 w 321"/>
                <a:gd name="T21" fmla="*/ 1 h 115"/>
                <a:gd name="T22" fmla="*/ 0 w 321"/>
                <a:gd name="T23" fmla="*/ 1 h 115"/>
                <a:gd name="T24" fmla="*/ 0 w 321"/>
                <a:gd name="T25" fmla="*/ 1 h 115"/>
                <a:gd name="T26" fmla="*/ 0 w 321"/>
                <a:gd name="T27" fmla="*/ 1 h 115"/>
                <a:gd name="T28" fmla="*/ 0 w 321"/>
                <a:gd name="T29" fmla="*/ 1 h 115"/>
                <a:gd name="T30" fmla="*/ 0 w 321"/>
                <a:gd name="T31" fmla="*/ 1 h 115"/>
                <a:gd name="T32" fmla="*/ 0 w 321"/>
                <a:gd name="T33" fmla="*/ 0 h 115"/>
                <a:gd name="T34" fmla="*/ 0 w 321"/>
                <a:gd name="T35" fmla="*/ 0 h 115"/>
                <a:gd name="T36" fmla="*/ 0 w 321"/>
                <a:gd name="T37" fmla="*/ 1 h 115"/>
                <a:gd name="T38" fmla="*/ 0 w 321"/>
                <a:gd name="T39" fmla="*/ 1 h 115"/>
                <a:gd name="T40" fmla="*/ 0 w 321"/>
                <a:gd name="T41" fmla="*/ 1 h 115"/>
                <a:gd name="T42" fmla="*/ 0 w 321"/>
                <a:gd name="T43" fmla="*/ 1 h 115"/>
                <a:gd name="T44" fmla="*/ 0 w 321"/>
                <a:gd name="T45" fmla="*/ 1 h 115"/>
                <a:gd name="T46" fmla="*/ 0 w 321"/>
                <a:gd name="T47" fmla="*/ 1 h 115"/>
                <a:gd name="T48" fmla="*/ 0 w 321"/>
                <a:gd name="T49" fmla="*/ 1 h 115"/>
                <a:gd name="T50" fmla="*/ 0 w 321"/>
                <a:gd name="T51" fmla="*/ 1 h 115"/>
                <a:gd name="T52" fmla="*/ 0 w 321"/>
                <a:gd name="T53" fmla="*/ 1 h 115"/>
                <a:gd name="T54" fmla="*/ 0 w 321"/>
                <a:gd name="T55" fmla="*/ 1 h 115"/>
                <a:gd name="T56" fmla="*/ 0 w 321"/>
                <a:gd name="T57" fmla="*/ 1 h 115"/>
                <a:gd name="T58" fmla="*/ 0 w 321"/>
                <a:gd name="T59" fmla="*/ 1 h 115"/>
                <a:gd name="T60" fmla="*/ 0 w 321"/>
                <a:gd name="T61" fmla="*/ 1 h 115"/>
                <a:gd name="T62" fmla="*/ 0 w 321"/>
                <a:gd name="T63" fmla="*/ 1 h 115"/>
                <a:gd name="T64" fmla="*/ 0 w 321"/>
                <a:gd name="T65" fmla="*/ 1 h 115"/>
                <a:gd name="T66" fmla="*/ 0 w 321"/>
                <a:gd name="T67" fmla="*/ 1 h 115"/>
                <a:gd name="T68" fmla="*/ 0 w 321"/>
                <a:gd name="T69" fmla="*/ 1 h 115"/>
                <a:gd name="T70" fmla="*/ 0 w 321"/>
                <a:gd name="T71" fmla="*/ 1 h 115"/>
                <a:gd name="T72" fmla="*/ 0 w 321"/>
                <a:gd name="T73" fmla="*/ 1 h 115"/>
                <a:gd name="T74" fmla="*/ 0 w 321"/>
                <a:gd name="T75" fmla="*/ 1 h 115"/>
                <a:gd name="T76" fmla="*/ 0 w 321"/>
                <a:gd name="T77" fmla="*/ 1 h 115"/>
                <a:gd name="T78" fmla="*/ 0 w 321"/>
                <a:gd name="T79" fmla="*/ 1 h 115"/>
                <a:gd name="T80" fmla="*/ 0 w 321"/>
                <a:gd name="T81" fmla="*/ 1 h 115"/>
                <a:gd name="T82" fmla="*/ 0 w 321"/>
                <a:gd name="T83" fmla="*/ 1 h 115"/>
                <a:gd name="T84" fmla="*/ 0 w 321"/>
                <a:gd name="T85" fmla="*/ 1 h 115"/>
                <a:gd name="T86" fmla="*/ 0 w 321"/>
                <a:gd name="T87" fmla="*/ 1 h 115"/>
                <a:gd name="T88" fmla="*/ 0 w 321"/>
                <a:gd name="T89" fmla="*/ 1 h 115"/>
                <a:gd name="T90" fmla="*/ 0 w 321"/>
                <a:gd name="T91" fmla="*/ 1 h 115"/>
                <a:gd name="T92" fmla="*/ 0 w 321"/>
                <a:gd name="T93" fmla="*/ 1 h 115"/>
                <a:gd name="T94" fmla="*/ 0 w 321"/>
                <a:gd name="T95" fmla="*/ 1 h 115"/>
                <a:gd name="T96" fmla="*/ 0 w 321"/>
                <a:gd name="T97" fmla="*/ 1 h 115"/>
                <a:gd name="T98" fmla="*/ 0 w 321"/>
                <a:gd name="T99" fmla="*/ 1 h 1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1"/>
                <a:gd name="T151" fmla="*/ 0 h 115"/>
                <a:gd name="T152" fmla="*/ 321 w 321"/>
                <a:gd name="T153" fmla="*/ 115 h 11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1" h="115">
                  <a:moveTo>
                    <a:pt x="312" y="79"/>
                  </a:moveTo>
                  <a:lnTo>
                    <a:pt x="312" y="79"/>
                  </a:lnTo>
                  <a:lnTo>
                    <a:pt x="297" y="69"/>
                  </a:lnTo>
                  <a:lnTo>
                    <a:pt x="282" y="60"/>
                  </a:lnTo>
                  <a:lnTo>
                    <a:pt x="265" y="52"/>
                  </a:lnTo>
                  <a:lnTo>
                    <a:pt x="249" y="45"/>
                  </a:lnTo>
                  <a:lnTo>
                    <a:pt x="232" y="38"/>
                  </a:lnTo>
                  <a:lnTo>
                    <a:pt x="215" y="31"/>
                  </a:lnTo>
                  <a:lnTo>
                    <a:pt x="196" y="26"/>
                  </a:lnTo>
                  <a:lnTo>
                    <a:pt x="179" y="20"/>
                  </a:lnTo>
                  <a:lnTo>
                    <a:pt x="159" y="15"/>
                  </a:lnTo>
                  <a:lnTo>
                    <a:pt x="141" y="12"/>
                  </a:lnTo>
                  <a:lnTo>
                    <a:pt x="121" y="8"/>
                  </a:lnTo>
                  <a:lnTo>
                    <a:pt x="102" y="5"/>
                  </a:lnTo>
                  <a:lnTo>
                    <a:pt x="82" y="4"/>
                  </a:lnTo>
                  <a:lnTo>
                    <a:pt x="62" y="1"/>
                  </a:lnTo>
                  <a:lnTo>
                    <a:pt x="42" y="0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6" y="6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2" y="29"/>
                  </a:lnTo>
                  <a:lnTo>
                    <a:pt x="6" y="36"/>
                  </a:lnTo>
                  <a:lnTo>
                    <a:pt x="13" y="41"/>
                  </a:lnTo>
                  <a:lnTo>
                    <a:pt x="21" y="42"/>
                  </a:lnTo>
                  <a:lnTo>
                    <a:pt x="40" y="42"/>
                  </a:lnTo>
                  <a:lnTo>
                    <a:pt x="58" y="43"/>
                  </a:lnTo>
                  <a:lnTo>
                    <a:pt x="78" y="44"/>
                  </a:lnTo>
                  <a:lnTo>
                    <a:pt x="96" y="46"/>
                  </a:lnTo>
                  <a:lnTo>
                    <a:pt x="113" y="50"/>
                  </a:lnTo>
                  <a:lnTo>
                    <a:pt x="132" y="52"/>
                  </a:lnTo>
                  <a:lnTo>
                    <a:pt x="149" y="57"/>
                  </a:lnTo>
                  <a:lnTo>
                    <a:pt x="166" y="60"/>
                  </a:lnTo>
                  <a:lnTo>
                    <a:pt x="184" y="66"/>
                  </a:lnTo>
                  <a:lnTo>
                    <a:pt x="200" y="71"/>
                  </a:lnTo>
                  <a:lnTo>
                    <a:pt x="216" y="76"/>
                  </a:lnTo>
                  <a:lnTo>
                    <a:pt x="232" y="83"/>
                  </a:lnTo>
                  <a:lnTo>
                    <a:pt x="247" y="90"/>
                  </a:lnTo>
                  <a:lnTo>
                    <a:pt x="262" y="97"/>
                  </a:lnTo>
                  <a:lnTo>
                    <a:pt x="276" y="105"/>
                  </a:lnTo>
                  <a:lnTo>
                    <a:pt x="290" y="113"/>
                  </a:lnTo>
                  <a:lnTo>
                    <a:pt x="297" y="115"/>
                  </a:lnTo>
                  <a:lnTo>
                    <a:pt x="305" y="115"/>
                  </a:lnTo>
                  <a:lnTo>
                    <a:pt x="312" y="113"/>
                  </a:lnTo>
                  <a:lnTo>
                    <a:pt x="317" y="107"/>
                  </a:lnTo>
                  <a:lnTo>
                    <a:pt x="321" y="99"/>
                  </a:lnTo>
                  <a:lnTo>
                    <a:pt x="321" y="91"/>
                  </a:lnTo>
                  <a:lnTo>
                    <a:pt x="317" y="84"/>
                  </a:lnTo>
                  <a:lnTo>
                    <a:pt x="312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072" y="778"/>
              <a:ext cx="163" cy="59"/>
            </a:xfrm>
            <a:custGeom>
              <a:avLst/>
              <a:gdLst>
                <a:gd name="T0" fmla="*/ 1 w 326"/>
                <a:gd name="T1" fmla="*/ 0 h 119"/>
                <a:gd name="T2" fmla="*/ 1 w 326"/>
                <a:gd name="T3" fmla="*/ 0 h 119"/>
                <a:gd name="T4" fmla="*/ 1 w 326"/>
                <a:gd name="T5" fmla="*/ 0 h 119"/>
                <a:gd name="T6" fmla="*/ 1 w 326"/>
                <a:gd name="T7" fmla="*/ 0 h 119"/>
                <a:gd name="T8" fmla="*/ 1 w 326"/>
                <a:gd name="T9" fmla="*/ 0 h 119"/>
                <a:gd name="T10" fmla="*/ 1 w 326"/>
                <a:gd name="T11" fmla="*/ 0 h 119"/>
                <a:gd name="T12" fmla="*/ 1 w 326"/>
                <a:gd name="T13" fmla="*/ 0 h 119"/>
                <a:gd name="T14" fmla="*/ 1 w 326"/>
                <a:gd name="T15" fmla="*/ 0 h 119"/>
                <a:gd name="T16" fmla="*/ 1 w 326"/>
                <a:gd name="T17" fmla="*/ 0 h 119"/>
                <a:gd name="T18" fmla="*/ 1 w 326"/>
                <a:gd name="T19" fmla="*/ 0 h 119"/>
                <a:gd name="T20" fmla="*/ 1 w 326"/>
                <a:gd name="T21" fmla="*/ 0 h 119"/>
                <a:gd name="T22" fmla="*/ 1 w 326"/>
                <a:gd name="T23" fmla="*/ 0 h 119"/>
                <a:gd name="T24" fmla="*/ 1 w 326"/>
                <a:gd name="T25" fmla="*/ 0 h 119"/>
                <a:gd name="T26" fmla="*/ 1 w 326"/>
                <a:gd name="T27" fmla="*/ 0 h 119"/>
                <a:gd name="T28" fmla="*/ 1 w 326"/>
                <a:gd name="T29" fmla="*/ 0 h 119"/>
                <a:gd name="T30" fmla="*/ 1 w 326"/>
                <a:gd name="T31" fmla="*/ 0 h 119"/>
                <a:gd name="T32" fmla="*/ 1 w 326"/>
                <a:gd name="T33" fmla="*/ 0 h 119"/>
                <a:gd name="T34" fmla="*/ 1 w 326"/>
                <a:gd name="T35" fmla="*/ 0 h 119"/>
                <a:gd name="T36" fmla="*/ 1 w 326"/>
                <a:gd name="T37" fmla="*/ 0 h 119"/>
                <a:gd name="T38" fmla="*/ 1 w 326"/>
                <a:gd name="T39" fmla="*/ 0 h 119"/>
                <a:gd name="T40" fmla="*/ 1 w 326"/>
                <a:gd name="T41" fmla="*/ 0 h 119"/>
                <a:gd name="T42" fmla="*/ 1 w 326"/>
                <a:gd name="T43" fmla="*/ 0 h 119"/>
                <a:gd name="T44" fmla="*/ 1 w 326"/>
                <a:gd name="T45" fmla="*/ 0 h 119"/>
                <a:gd name="T46" fmla="*/ 1 w 326"/>
                <a:gd name="T47" fmla="*/ 0 h 119"/>
                <a:gd name="T48" fmla="*/ 1 w 326"/>
                <a:gd name="T49" fmla="*/ 0 h 119"/>
                <a:gd name="T50" fmla="*/ 1 w 326"/>
                <a:gd name="T51" fmla="*/ 0 h 119"/>
                <a:gd name="T52" fmla="*/ 1 w 326"/>
                <a:gd name="T53" fmla="*/ 0 h 119"/>
                <a:gd name="T54" fmla="*/ 1 w 326"/>
                <a:gd name="T55" fmla="*/ 0 h 119"/>
                <a:gd name="T56" fmla="*/ 1 w 326"/>
                <a:gd name="T57" fmla="*/ 0 h 119"/>
                <a:gd name="T58" fmla="*/ 1 w 326"/>
                <a:gd name="T59" fmla="*/ 0 h 119"/>
                <a:gd name="T60" fmla="*/ 1 w 326"/>
                <a:gd name="T61" fmla="*/ 0 h 119"/>
                <a:gd name="T62" fmla="*/ 1 w 326"/>
                <a:gd name="T63" fmla="*/ 0 h 119"/>
                <a:gd name="T64" fmla="*/ 1 w 326"/>
                <a:gd name="T65" fmla="*/ 0 h 119"/>
                <a:gd name="T66" fmla="*/ 1 w 326"/>
                <a:gd name="T67" fmla="*/ 0 h 119"/>
                <a:gd name="T68" fmla="*/ 1 w 326"/>
                <a:gd name="T69" fmla="*/ 0 h 119"/>
                <a:gd name="T70" fmla="*/ 1 w 326"/>
                <a:gd name="T71" fmla="*/ 0 h 119"/>
                <a:gd name="T72" fmla="*/ 1 w 326"/>
                <a:gd name="T73" fmla="*/ 0 h 119"/>
                <a:gd name="T74" fmla="*/ 1 w 326"/>
                <a:gd name="T75" fmla="*/ 0 h 119"/>
                <a:gd name="T76" fmla="*/ 1 w 326"/>
                <a:gd name="T77" fmla="*/ 0 h 119"/>
                <a:gd name="T78" fmla="*/ 1 w 326"/>
                <a:gd name="T79" fmla="*/ 0 h 119"/>
                <a:gd name="T80" fmla="*/ 1 w 326"/>
                <a:gd name="T81" fmla="*/ 0 h 119"/>
                <a:gd name="T82" fmla="*/ 1 w 326"/>
                <a:gd name="T83" fmla="*/ 0 h 119"/>
                <a:gd name="T84" fmla="*/ 1 w 326"/>
                <a:gd name="T85" fmla="*/ 0 h 119"/>
                <a:gd name="T86" fmla="*/ 0 w 326"/>
                <a:gd name="T87" fmla="*/ 0 h 119"/>
                <a:gd name="T88" fmla="*/ 0 w 326"/>
                <a:gd name="T89" fmla="*/ 0 h 119"/>
                <a:gd name="T90" fmla="*/ 1 w 326"/>
                <a:gd name="T91" fmla="*/ 0 h 119"/>
                <a:gd name="T92" fmla="*/ 1 w 326"/>
                <a:gd name="T93" fmla="*/ 0 h 119"/>
                <a:gd name="T94" fmla="*/ 1 w 326"/>
                <a:gd name="T95" fmla="*/ 0 h 119"/>
                <a:gd name="T96" fmla="*/ 1 w 326"/>
                <a:gd name="T97" fmla="*/ 0 h 119"/>
                <a:gd name="T98" fmla="*/ 1 w 326"/>
                <a:gd name="T99" fmla="*/ 0 h 11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6"/>
                <a:gd name="T151" fmla="*/ 0 h 119"/>
                <a:gd name="T152" fmla="*/ 326 w 326"/>
                <a:gd name="T153" fmla="*/ 119 h 11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6" h="119">
                  <a:moveTo>
                    <a:pt x="32" y="115"/>
                  </a:moveTo>
                  <a:lnTo>
                    <a:pt x="32" y="115"/>
                  </a:lnTo>
                  <a:lnTo>
                    <a:pt x="46" y="107"/>
                  </a:lnTo>
                  <a:lnTo>
                    <a:pt x="59" y="98"/>
                  </a:lnTo>
                  <a:lnTo>
                    <a:pt x="73" y="91"/>
                  </a:lnTo>
                  <a:lnTo>
                    <a:pt x="89" y="84"/>
                  </a:lnTo>
                  <a:lnTo>
                    <a:pt x="104" y="77"/>
                  </a:lnTo>
                  <a:lnTo>
                    <a:pt x="122" y="71"/>
                  </a:lnTo>
                  <a:lnTo>
                    <a:pt x="138" y="66"/>
                  </a:lnTo>
                  <a:lnTo>
                    <a:pt x="155" y="61"/>
                  </a:lnTo>
                  <a:lnTo>
                    <a:pt x="174" y="56"/>
                  </a:lnTo>
                  <a:lnTo>
                    <a:pt x="191" y="52"/>
                  </a:lnTo>
                  <a:lnTo>
                    <a:pt x="209" y="49"/>
                  </a:lnTo>
                  <a:lnTo>
                    <a:pt x="228" y="46"/>
                  </a:lnTo>
                  <a:lnTo>
                    <a:pt x="247" y="44"/>
                  </a:lnTo>
                  <a:lnTo>
                    <a:pt x="266" y="43"/>
                  </a:lnTo>
                  <a:lnTo>
                    <a:pt x="285" y="41"/>
                  </a:lnTo>
                  <a:lnTo>
                    <a:pt x="305" y="41"/>
                  </a:lnTo>
                  <a:lnTo>
                    <a:pt x="313" y="40"/>
                  </a:lnTo>
                  <a:lnTo>
                    <a:pt x="320" y="36"/>
                  </a:lnTo>
                  <a:lnTo>
                    <a:pt x="324" y="29"/>
                  </a:lnTo>
                  <a:lnTo>
                    <a:pt x="326" y="21"/>
                  </a:lnTo>
                  <a:lnTo>
                    <a:pt x="324" y="13"/>
                  </a:lnTo>
                  <a:lnTo>
                    <a:pt x="320" y="6"/>
                  </a:lnTo>
                  <a:lnTo>
                    <a:pt x="313" y="1"/>
                  </a:lnTo>
                  <a:lnTo>
                    <a:pt x="305" y="0"/>
                  </a:lnTo>
                  <a:lnTo>
                    <a:pt x="284" y="0"/>
                  </a:lnTo>
                  <a:lnTo>
                    <a:pt x="263" y="1"/>
                  </a:lnTo>
                  <a:lnTo>
                    <a:pt x="243" y="3"/>
                  </a:lnTo>
                  <a:lnTo>
                    <a:pt x="222" y="6"/>
                  </a:lnTo>
                  <a:lnTo>
                    <a:pt x="202" y="8"/>
                  </a:lnTo>
                  <a:lnTo>
                    <a:pt x="182" y="13"/>
                  </a:lnTo>
                  <a:lnTo>
                    <a:pt x="162" y="16"/>
                  </a:lnTo>
                  <a:lnTo>
                    <a:pt x="144" y="22"/>
                  </a:lnTo>
                  <a:lnTo>
                    <a:pt x="124" y="26"/>
                  </a:lnTo>
                  <a:lnTo>
                    <a:pt x="107" y="33"/>
                  </a:lnTo>
                  <a:lnTo>
                    <a:pt x="88" y="40"/>
                  </a:lnTo>
                  <a:lnTo>
                    <a:pt x="71" y="47"/>
                  </a:lnTo>
                  <a:lnTo>
                    <a:pt x="54" y="55"/>
                  </a:lnTo>
                  <a:lnTo>
                    <a:pt x="38" y="63"/>
                  </a:lnTo>
                  <a:lnTo>
                    <a:pt x="23" y="73"/>
                  </a:lnTo>
                  <a:lnTo>
                    <a:pt x="8" y="82"/>
                  </a:lnTo>
                  <a:lnTo>
                    <a:pt x="2" y="88"/>
                  </a:lnTo>
                  <a:lnTo>
                    <a:pt x="0" y="94"/>
                  </a:lnTo>
                  <a:lnTo>
                    <a:pt x="0" y="102"/>
                  </a:lnTo>
                  <a:lnTo>
                    <a:pt x="3" y="111"/>
                  </a:lnTo>
                  <a:lnTo>
                    <a:pt x="9" y="116"/>
                  </a:lnTo>
                  <a:lnTo>
                    <a:pt x="16" y="119"/>
                  </a:lnTo>
                  <a:lnTo>
                    <a:pt x="24" y="119"/>
                  </a:lnTo>
                  <a:lnTo>
                    <a:pt x="32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5075" y="851"/>
              <a:ext cx="160" cy="58"/>
            </a:xfrm>
            <a:custGeom>
              <a:avLst/>
              <a:gdLst>
                <a:gd name="T0" fmla="*/ 0 w 321"/>
                <a:gd name="T1" fmla="*/ 0 h 115"/>
                <a:gd name="T2" fmla="*/ 0 w 321"/>
                <a:gd name="T3" fmla="*/ 0 h 115"/>
                <a:gd name="T4" fmla="*/ 0 w 321"/>
                <a:gd name="T5" fmla="*/ 1 h 115"/>
                <a:gd name="T6" fmla="*/ 0 w 321"/>
                <a:gd name="T7" fmla="*/ 1 h 115"/>
                <a:gd name="T8" fmla="*/ 0 w 321"/>
                <a:gd name="T9" fmla="*/ 1 h 115"/>
                <a:gd name="T10" fmla="*/ 0 w 321"/>
                <a:gd name="T11" fmla="*/ 1 h 115"/>
                <a:gd name="T12" fmla="*/ 0 w 321"/>
                <a:gd name="T13" fmla="*/ 1 h 115"/>
                <a:gd name="T14" fmla="*/ 0 w 321"/>
                <a:gd name="T15" fmla="*/ 1 h 115"/>
                <a:gd name="T16" fmla="*/ 0 w 321"/>
                <a:gd name="T17" fmla="*/ 1 h 115"/>
                <a:gd name="T18" fmla="*/ 0 w 321"/>
                <a:gd name="T19" fmla="*/ 1 h 115"/>
                <a:gd name="T20" fmla="*/ 0 w 321"/>
                <a:gd name="T21" fmla="*/ 1 h 115"/>
                <a:gd name="T22" fmla="*/ 0 w 321"/>
                <a:gd name="T23" fmla="*/ 1 h 115"/>
                <a:gd name="T24" fmla="*/ 0 w 321"/>
                <a:gd name="T25" fmla="*/ 1 h 115"/>
                <a:gd name="T26" fmla="*/ 0 w 321"/>
                <a:gd name="T27" fmla="*/ 1 h 115"/>
                <a:gd name="T28" fmla="*/ 0 w 321"/>
                <a:gd name="T29" fmla="*/ 1 h 115"/>
                <a:gd name="T30" fmla="*/ 0 w 321"/>
                <a:gd name="T31" fmla="*/ 1 h 115"/>
                <a:gd name="T32" fmla="*/ 0 w 321"/>
                <a:gd name="T33" fmla="*/ 1 h 115"/>
                <a:gd name="T34" fmla="*/ 0 w 321"/>
                <a:gd name="T35" fmla="*/ 1 h 115"/>
                <a:gd name="T36" fmla="*/ 0 w 321"/>
                <a:gd name="T37" fmla="*/ 1 h 115"/>
                <a:gd name="T38" fmla="*/ 0 w 321"/>
                <a:gd name="T39" fmla="*/ 1 h 115"/>
                <a:gd name="T40" fmla="*/ 0 w 321"/>
                <a:gd name="T41" fmla="*/ 1 h 115"/>
                <a:gd name="T42" fmla="*/ 0 w 321"/>
                <a:gd name="T43" fmla="*/ 1 h 115"/>
                <a:gd name="T44" fmla="*/ 0 w 321"/>
                <a:gd name="T45" fmla="*/ 1 h 115"/>
                <a:gd name="T46" fmla="*/ 0 w 321"/>
                <a:gd name="T47" fmla="*/ 1 h 115"/>
                <a:gd name="T48" fmla="*/ 0 w 321"/>
                <a:gd name="T49" fmla="*/ 1 h 115"/>
                <a:gd name="T50" fmla="*/ 0 w 321"/>
                <a:gd name="T51" fmla="*/ 1 h 115"/>
                <a:gd name="T52" fmla="*/ 0 w 321"/>
                <a:gd name="T53" fmla="*/ 1 h 115"/>
                <a:gd name="T54" fmla="*/ 0 w 321"/>
                <a:gd name="T55" fmla="*/ 1 h 115"/>
                <a:gd name="T56" fmla="*/ 0 w 321"/>
                <a:gd name="T57" fmla="*/ 1 h 115"/>
                <a:gd name="T58" fmla="*/ 0 w 321"/>
                <a:gd name="T59" fmla="*/ 1 h 115"/>
                <a:gd name="T60" fmla="*/ 0 w 321"/>
                <a:gd name="T61" fmla="*/ 1 h 115"/>
                <a:gd name="T62" fmla="*/ 0 w 321"/>
                <a:gd name="T63" fmla="*/ 1 h 115"/>
                <a:gd name="T64" fmla="*/ 0 w 321"/>
                <a:gd name="T65" fmla="*/ 1 h 115"/>
                <a:gd name="T66" fmla="*/ 0 w 321"/>
                <a:gd name="T67" fmla="*/ 1 h 115"/>
                <a:gd name="T68" fmla="*/ 0 w 321"/>
                <a:gd name="T69" fmla="*/ 1 h 115"/>
                <a:gd name="T70" fmla="*/ 0 w 321"/>
                <a:gd name="T71" fmla="*/ 1 h 115"/>
                <a:gd name="T72" fmla="*/ 0 w 321"/>
                <a:gd name="T73" fmla="*/ 1 h 115"/>
                <a:gd name="T74" fmla="*/ 0 w 321"/>
                <a:gd name="T75" fmla="*/ 1 h 115"/>
                <a:gd name="T76" fmla="*/ 0 w 321"/>
                <a:gd name="T77" fmla="*/ 1 h 115"/>
                <a:gd name="T78" fmla="*/ 0 w 321"/>
                <a:gd name="T79" fmla="*/ 1 h 115"/>
                <a:gd name="T80" fmla="*/ 0 w 321"/>
                <a:gd name="T81" fmla="*/ 1 h 115"/>
                <a:gd name="T82" fmla="*/ 0 w 321"/>
                <a:gd name="T83" fmla="*/ 1 h 115"/>
                <a:gd name="T84" fmla="*/ 0 w 321"/>
                <a:gd name="T85" fmla="*/ 1 h 115"/>
                <a:gd name="T86" fmla="*/ 0 w 321"/>
                <a:gd name="T87" fmla="*/ 1 h 115"/>
                <a:gd name="T88" fmla="*/ 0 w 321"/>
                <a:gd name="T89" fmla="*/ 1 h 115"/>
                <a:gd name="T90" fmla="*/ 0 w 321"/>
                <a:gd name="T91" fmla="*/ 1 h 115"/>
                <a:gd name="T92" fmla="*/ 0 w 321"/>
                <a:gd name="T93" fmla="*/ 1 h 115"/>
                <a:gd name="T94" fmla="*/ 0 w 321"/>
                <a:gd name="T95" fmla="*/ 1 h 115"/>
                <a:gd name="T96" fmla="*/ 0 w 321"/>
                <a:gd name="T97" fmla="*/ 1 h 115"/>
                <a:gd name="T98" fmla="*/ 0 w 321"/>
                <a:gd name="T99" fmla="*/ 0 h 1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1"/>
                <a:gd name="T151" fmla="*/ 0 h 115"/>
                <a:gd name="T152" fmla="*/ 321 w 321"/>
                <a:gd name="T153" fmla="*/ 115 h 11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1" h="115">
                  <a:moveTo>
                    <a:pt x="300" y="0"/>
                  </a:moveTo>
                  <a:lnTo>
                    <a:pt x="279" y="0"/>
                  </a:lnTo>
                  <a:lnTo>
                    <a:pt x="258" y="1"/>
                  </a:lnTo>
                  <a:lnTo>
                    <a:pt x="239" y="4"/>
                  </a:lnTo>
                  <a:lnTo>
                    <a:pt x="219" y="5"/>
                  </a:lnTo>
                  <a:lnTo>
                    <a:pt x="200" y="8"/>
                  </a:lnTo>
                  <a:lnTo>
                    <a:pt x="180" y="12"/>
                  </a:lnTo>
                  <a:lnTo>
                    <a:pt x="160" y="15"/>
                  </a:lnTo>
                  <a:lnTo>
                    <a:pt x="142" y="20"/>
                  </a:lnTo>
                  <a:lnTo>
                    <a:pt x="124" y="26"/>
                  </a:lnTo>
                  <a:lnTo>
                    <a:pt x="106" y="31"/>
                  </a:lnTo>
                  <a:lnTo>
                    <a:pt x="89" y="38"/>
                  </a:lnTo>
                  <a:lnTo>
                    <a:pt x="72" y="45"/>
                  </a:lnTo>
                  <a:lnTo>
                    <a:pt x="56" y="52"/>
                  </a:lnTo>
                  <a:lnTo>
                    <a:pt x="40" y="60"/>
                  </a:lnTo>
                  <a:lnTo>
                    <a:pt x="25" y="69"/>
                  </a:lnTo>
                  <a:lnTo>
                    <a:pt x="10" y="79"/>
                  </a:lnTo>
                  <a:lnTo>
                    <a:pt x="4" y="84"/>
                  </a:lnTo>
                  <a:lnTo>
                    <a:pt x="0" y="91"/>
                  </a:lnTo>
                  <a:lnTo>
                    <a:pt x="0" y="99"/>
                  </a:lnTo>
                  <a:lnTo>
                    <a:pt x="3" y="107"/>
                  </a:lnTo>
                  <a:lnTo>
                    <a:pt x="8" y="113"/>
                  </a:lnTo>
                  <a:lnTo>
                    <a:pt x="16" y="115"/>
                  </a:lnTo>
                  <a:lnTo>
                    <a:pt x="25" y="115"/>
                  </a:lnTo>
                  <a:lnTo>
                    <a:pt x="31" y="113"/>
                  </a:lnTo>
                  <a:lnTo>
                    <a:pt x="45" y="105"/>
                  </a:lnTo>
                  <a:lnTo>
                    <a:pt x="59" y="97"/>
                  </a:lnTo>
                  <a:lnTo>
                    <a:pt x="74" y="90"/>
                  </a:lnTo>
                  <a:lnTo>
                    <a:pt x="89" y="83"/>
                  </a:lnTo>
                  <a:lnTo>
                    <a:pt x="105" y="76"/>
                  </a:lnTo>
                  <a:lnTo>
                    <a:pt x="121" y="71"/>
                  </a:lnTo>
                  <a:lnTo>
                    <a:pt x="137" y="66"/>
                  </a:lnTo>
                  <a:lnTo>
                    <a:pt x="155" y="60"/>
                  </a:lnTo>
                  <a:lnTo>
                    <a:pt x="172" y="57"/>
                  </a:lnTo>
                  <a:lnTo>
                    <a:pt x="189" y="52"/>
                  </a:lnTo>
                  <a:lnTo>
                    <a:pt x="208" y="50"/>
                  </a:lnTo>
                  <a:lnTo>
                    <a:pt x="225" y="46"/>
                  </a:lnTo>
                  <a:lnTo>
                    <a:pt x="243" y="44"/>
                  </a:lnTo>
                  <a:lnTo>
                    <a:pt x="263" y="43"/>
                  </a:lnTo>
                  <a:lnTo>
                    <a:pt x="281" y="42"/>
                  </a:lnTo>
                  <a:lnTo>
                    <a:pt x="300" y="42"/>
                  </a:lnTo>
                  <a:lnTo>
                    <a:pt x="308" y="41"/>
                  </a:lnTo>
                  <a:lnTo>
                    <a:pt x="315" y="36"/>
                  </a:lnTo>
                  <a:lnTo>
                    <a:pt x="319" y="29"/>
                  </a:lnTo>
                  <a:lnTo>
                    <a:pt x="321" y="21"/>
                  </a:lnTo>
                  <a:lnTo>
                    <a:pt x="319" y="13"/>
                  </a:lnTo>
                  <a:lnTo>
                    <a:pt x="315" y="6"/>
                  </a:lnTo>
                  <a:lnTo>
                    <a:pt x="308" y="1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852" y="778"/>
              <a:ext cx="163" cy="59"/>
            </a:xfrm>
            <a:custGeom>
              <a:avLst/>
              <a:gdLst>
                <a:gd name="T0" fmla="*/ 0 w 327"/>
                <a:gd name="T1" fmla="*/ 0 h 119"/>
                <a:gd name="T2" fmla="*/ 0 w 327"/>
                <a:gd name="T3" fmla="*/ 0 h 119"/>
                <a:gd name="T4" fmla="*/ 0 w 327"/>
                <a:gd name="T5" fmla="*/ 0 h 119"/>
                <a:gd name="T6" fmla="*/ 0 w 327"/>
                <a:gd name="T7" fmla="*/ 0 h 119"/>
                <a:gd name="T8" fmla="*/ 0 w 327"/>
                <a:gd name="T9" fmla="*/ 0 h 119"/>
                <a:gd name="T10" fmla="*/ 0 w 327"/>
                <a:gd name="T11" fmla="*/ 0 h 119"/>
                <a:gd name="T12" fmla="*/ 0 w 327"/>
                <a:gd name="T13" fmla="*/ 0 h 119"/>
                <a:gd name="T14" fmla="*/ 0 w 327"/>
                <a:gd name="T15" fmla="*/ 0 h 119"/>
                <a:gd name="T16" fmla="*/ 0 w 327"/>
                <a:gd name="T17" fmla="*/ 0 h 119"/>
                <a:gd name="T18" fmla="*/ 0 w 327"/>
                <a:gd name="T19" fmla="*/ 0 h 119"/>
                <a:gd name="T20" fmla="*/ 0 w 327"/>
                <a:gd name="T21" fmla="*/ 0 h 119"/>
                <a:gd name="T22" fmla="*/ 0 w 327"/>
                <a:gd name="T23" fmla="*/ 0 h 119"/>
                <a:gd name="T24" fmla="*/ 0 w 327"/>
                <a:gd name="T25" fmla="*/ 0 h 119"/>
                <a:gd name="T26" fmla="*/ 0 w 327"/>
                <a:gd name="T27" fmla="*/ 0 h 119"/>
                <a:gd name="T28" fmla="*/ 0 w 327"/>
                <a:gd name="T29" fmla="*/ 0 h 119"/>
                <a:gd name="T30" fmla="*/ 0 w 327"/>
                <a:gd name="T31" fmla="*/ 0 h 119"/>
                <a:gd name="T32" fmla="*/ 0 w 327"/>
                <a:gd name="T33" fmla="*/ 0 h 119"/>
                <a:gd name="T34" fmla="*/ 0 w 327"/>
                <a:gd name="T35" fmla="*/ 0 h 119"/>
                <a:gd name="T36" fmla="*/ 0 w 327"/>
                <a:gd name="T37" fmla="*/ 0 h 119"/>
                <a:gd name="T38" fmla="*/ 0 w 327"/>
                <a:gd name="T39" fmla="*/ 0 h 119"/>
                <a:gd name="T40" fmla="*/ 0 w 327"/>
                <a:gd name="T41" fmla="*/ 0 h 119"/>
                <a:gd name="T42" fmla="*/ 0 w 327"/>
                <a:gd name="T43" fmla="*/ 0 h 119"/>
                <a:gd name="T44" fmla="*/ 0 w 327"/>
                <a:gd name="T45" fmla="*/ 0 h 119"/>
                <a:gd name="T46" fmla="*/ 0 w 327"/>
                <a:gd name="T47" fmla="*/ 0 h 119"/>
                <a:gd name="T48" fmla="*/ 0 w 327"/>
                <a:gd name="T49" fmla="*/ 0 h 119"/>
                <a:gd name="T50" fmla="*/ 0 w 327"/>
                <a:gd name="T51" fmla="*/ 0 h 119"/>
                <a:gd name="T52" fmla="*/ 0 w 327"/>
                <a:gd name="T53" fmla="*/ 0 h 119"/>
                <a:gd name="T54" fmla="*/ 0 w 327"/>
                <a:gd name="T55" fmla="*/ 0 h 119"/>
                <a:gd name="T56" fmla="*/ 0 w 327"/>
                <a:gd name="T57" fmla="*/ 0 h 119"/>
                <a:gd name="T58" fmla="*/ 0 w 327"/>
                <a:gd name="T59" fmla="*/ 0 h 119"/>
                <a:gd name="T60" fmla="*/ 0 w 327"/>
                <a:gd name="T61" fmla="*/ 0 h 119"/>
                <a:gd name="T62" fmla="*/ 0 w 327"/>
                <a:gd name="T63" fmla="*/ 0 h 119"/>
                <a:gd name="T64" fmla="*/ 0 w 327"/>
                <a:gd name="T65" fmla="*/ 0 h 119"/>
                <a:gd name="T66" fmla="*/ 0 w 327"/>
                <a:gd name="T67" fmla="*/ 0 h 119"/>
                <a:gd name="T68" fmla="*/ 0 w 327"/>
                <a:gd name="T69" fmla="*/ 0 h 119"/>
                <a:gd name="T70" fmla="*/ 0 w 327"/>
                <a:gd name="T71" fmla="*/ 0 h 119"/>
                <a:gd name="T72" fmla="*/ 0 w 327"/>
                <a:gd name="T73" fmla="*/ 0 h 119"/>
                <a:gd name="T74" fmla="*/ 0 w 327"/>
                <a:gd name="T75" fmla="*/ 0 h 119"/>
                <a:gd name="T76" fmla="*/ 0 w 327"/>
                <a:gd name="T77" fmla="*/ 0 h 119"/>
                <a:gd name="T78" fmla="*/ 0 w 327"/>
                <a:gd name="T79" fmla="*/ 0 h 119"/>
                <a:gd name="T80" fmla="*/ 0 w 327"/>
                <a:gd name="T81" fmla="*/ 0 h 119"/>
                <a:gd name="T82" fmla="*/ 0 w 327"/>
                <a:gd name="T83" fmla="*/ 0 h 119"/>
                <a:gd name="T84" fmla="*/ 0 w 327"/>
                <a:gd name="T85" fmla="*/ 0 h 119"/>
                <a:gd name="T86" fmla="*/ 0 w 327"/>
                <a:gd name="T87" fmla="*/ 0 h 119"/>
                <a:gd name="T88" fmla="*/ 0 w 327"/>
                <a:gd name="T89" fmla="*/ 0 h 119"/>
                <a:gd name="T90" fmla="*/ 0 w 327"/>
                <a:gd name="T91" fmla="*/ 0 h 119"/>
                <a:gd name="T92" fmla="*/ 0 w 327"/>
                <a:gd name="T93" fmla="*/ 0 h 119"/>
                <a:gd name="T94" fmla="*/ 0 w 327"/>
                <a:gd name="T95" fmla="*/ 0 h 119"/>
                <a:gd name="T96" fmla="*/ 0 w 327"/>
                <a:gd name="T97" fmla="*/ 0 h 11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7"/>
                <a:gd name="T148" fmla="*/ 0 h 119"/>
                <a:gd name="T149" fmla="*/ 327 w 327"/>
                <a:gd name="T150" fmla="*/ 119 h 11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7" h="119">
                  <a:moveTo>
                    <a:pt x="21" y="41"/>
                  </a:moveTo>
                  <a:lnTo>
                    <a:pt x="41" y="41"/>
                  </a:lnTo>
                  <a:lnTo>
                    <a:pt x="60" y="43"/>
                  </a:lnTo>
                  <a:lnTo>
                    <a:pt x="79" y="44"/>
                  </a:lnTo>
                  <a:lnTo>
                    <a:pt x="97" y="46"/>
                  </a:lnTo>
                  <a:lnTo>
                    <a:pt x="117" y="49"/>
                  </a:lnTo>
                  <a:lnTo>
                    <a:pt x="134" y="52"/>
                  </a:lnTo>
                  <a:lnTo>
                    <a:pt x="153" y="56"/>
                  </a:lnTo>
                  <a:lnTo>
                    <a:pt x="170" y="61"/>
                  </a:lnTo>
                  <a:lnTo>
                    <a:pt x="187" y="66"/>
                  </a:lnTo>
                  <a:lnTo>
                    <a:pt x="204" y="71"/>
                  </a:lnTo>
                  <a:lnTo>
                    <a:pt x="221" y="77"/>
                  </a:lnTo>
                  <a:lnTo>
                    <a:pt x="237" y="84"/>
                  </a:lnTo>
                  <a:lnTo>
                    <a:pt x="252" y="91"/>
                  </a:lnTo>
                  <a:lnTo>
                    <a:pt x="267" y="98"/>
                  </a:lnTo>
                  <a:lnTo>
                    <a:pt x="280" y="107"/>
                  </a:lnTo>
                  <a:lnTo>
                    <a:pt x="294" y="115"/>
                  </a:lnTo>
                  <a:lnTo>
                    <a:pt x="302" y="119"/>
                  </a:lnTo>
                  <a:lnTo>
                    <a:pt x="310" y="119"/>
                  </a:lnTo>
                  <a:lnTo>
                    <a:pt x="317" y="116"/>
                  </a:lnTo>
                  <a:lnTo>
                    <a:pt x="323" y="111"/>
                  </a:lnTo>
                  <a:lnTo>
                    <a:pt x="327" y="102"/>
                  </a:lnTo>
                  <a:lnTo>
                    <a:pt x="327" y="94"/>
                  </a:lnTo>
                  <a:lnTo>
                    <a:pt x="323" y="88"/>
                  </a:lnTo>
                  <a:lnTo>
                    <a:pt x="317" y="82"/>
                  </a:lnTo>
                  <a:lnTo>
                    <a:pt x="302" y="73"/>
                  </a:lnTo>
                  <a:lnTo>
                    <a:pt x="287" y="63"/>
                  </a:lnTo>
                  <a:lnTo>
                    <a:pt x="271" y="55"/>
                  </a:lnTo>
                  <a:lnTo>
                    <a:pt x="255" y="47"/>
                  </a:lnTo>
                  <a:lnTo>
                    <a:pt x="238" y="40"/>
                  </a:lnTo>
                  <a:lnTo>
                    <a:pt x="219" y="33"/>
                  </a:lnTo>
                  <a:lnTo>
                    <a:pt x="201" y="26"/>
                  </a:lnTo>
                  <a:lnTo>
                    <a:pt x="183" y="22"/>
                  </a:lnTo>
                  <a:lnTo>
                    <a:pt x="163" y="16"/>
                  </a:lnTo>
                  <a:lnTo>
                    <a:pt x="144" y="13"/>
                  </a:lnTo>
                  <a:lnTo>
                    <a:pt x="124" y="8"/>
                  </a:lnTo>
                  <a:lnTo>
                    <a:pt x="104" y="6"/>
                  </a:lnTo>
                  <a:lnTo>
                    <a:pt x="83" y="3"/>
                  </a:lnTo>
                  <a:lnTo>
                    <a:pt x="63" y="1"/>
                  </a:lnTo>
                  <a:lnTo>
                    <a:pt x="42" y="0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6" y="6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2" y="29"/>
                  </a:lnTo>
                  <a:lnTo>
                    <a:pt x="6" y="36"/>
                  </a:lnTo>
                  <a:lnTo>
                    <a:pt x="13" y="40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171" y="936"/>
              <a:ext cx="31" cy="41"/>
            </a:xfrm>
            <a:custGeom>
              <a:avLst/>
              <a:gdLst>
                <a:gd name="T0" fmla="*/ 1 w 62"/>
                <a:gd name="T1" fmla="*/ 0 h 83"/>
                <a:gd name="T2" fmla="*/ 1 w 62"/>
                <a:gd name="T3" fmla="*/ 0 h 83"/>
                <a:gd name="T4" fmla="*/ 1 w 62"/>
                <a:gd name="T5" fmla="*/ 0 h 83"/>
                <a:gd name="T6" fmla="*/ 1 w 62"/>
                <a:gd name="T7" fmla="*/ 0 h 83"/>
                <a:gd name="T8" fmla="*/ 1 w 62"/>
                <a:gd name="T9" fmla="*/ 0 h 83"/>
                <a:gd name="T10" fmla="*/ 1 w 62"/>
                <a:gd name="T11" fmla="*/ 0 h 83"/>
                <a:gd name="T12" fmla="*/ 1 w 62"/>
                <a:gd name="T13" fmla="*/ 0 h 83"/>
                <a:gd name="T14" fmla="*/ 1 w 62"/>
                <a:gd name="T15" fmla="*/ 0 h 83"/>
                <a:gd name="T16" fmla="*/ 1 w 62"/>
                <a:gd name="T17" fmla="*/ 0 h 83"/>
                <a:gd name="T18" fmla="*/ 1 w 62"/>
                <a:gd name="T19" fmla="*/ 0 h 83"/>
                <a:gd name="T20" fmla="*/ 1 w 62"/>
                <a:gd name="T21" fmla="*/ 0 h 83"/>
                <a:gd name="T22" fmla="*/ 1 w 62"/>
                <a:gd name="T23" fmla="*/ 0 h 83"/>
                <a:gd name="T24" fmla="*/ 1 w 62"/>
                <a:gd name="T25" fmla="*/ 0 h 83"/>
                <a:gd name="T26" fmla="*/ 1 w 62"/>
                <a:gd name="T27" fmla="*/ 0 h 83"/>
                <a:gd name="T28" fmla="*/ 1 w 62"/>
                <a:gd name="T29" fmla="*/ 0 h 83"/>
                <a:gd name="T30" fmla="*/ 1 w 62"/>
                <a:gd name="T31" fmla="*/ 0 h 83"/>
                <a:gd name="T32" fmla="*/ 1 w 62"/>
                <a:gd name="T33" fmla="*/ 0 h 83"/>
                <a:gd name="T34" fmla="*/ 1 w 62"/>
                <a:gd name="T35" fmla="*/ 0 h 83"/>
                <a:gd name="T36" fmla="*/ 1 w 62"/>
                <a:gd name="T37" fmla="*/ 0 h 83"/>
                <a:gd name="T38" fmla="*/ 1 w 62"/>
                <a:gd name="T39" fmla="*/ 0 h 83"/>
                <a:gd name="T40" fmla="*/ 0 w 62"/>
                <a:gd name="T41" fmla="*/ 0 h 83"/>
                <a:gd name="T42" fmla="*/ 1 w 62"/>
                <a:gd name="T43" fmla="*/ 0 h 8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2"/>
                <a:gd name="T67" fmla="*/ 0 h 83"/>
                <a:gd name="T68" fmla="*/ 62 w 62"/>
                <a:gd name="T69" fmla="*/ 83 h 8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2" h="83">
                  <a:moveTo>
                    <a:pt x="24" y="83"/>
                  </a:moveTo>
                  <a:lnTo>
                    <a:pt x="28" y="81"/>
                  </a:lnTo>
                  <a:lnTo>
                    <a:pt x="33" y="81"/>
                  </a:lnTo>
                  <a:lnTo>
                    <a:pt x="38" y="80"/>
                  </a:lnTo>
                  <a:lnTo>
                    <a:pt x="43" y="79"/>
                  </a:lnTo>
                  <a:lnTo>
                    <a:pt x="48" y="78"/>
                  </a:lnTo>
                  <a:lnTo>
                    <a:pt x="53" y="78"/>
                  </a:lnTo>
                  <a:lnTo>
                    <a:pt x="57" y="77"/>
                  </a:lnTo>
                  <a:lnTo>
                    <a:pt x="62" y="77"/>
                  </a:lnTo>
                  <a:lnTo>
                    <a:pt x="55" y="66"/>
                  </a:lnTo>
                  <a:lnTo>
                    <a:pt x="49" y="56"/>
                  </a:lnTo>
                  <a:lnTo>
                    <a:pt x="43" y="46"/>
                  </a:lnTo>
                  <a:lnTo>
                    <a:pt x="38" y="35"/>
                  </a:lnTo>
                  <a:lnTo>
                    <a:pt x="32" y="26"/>
                  </a:lnTo>
                  <a:lnTo>
                    <a:pt x="26" y="17"/>
                  </a:lnTo>
                  <a:lnTo>
                    <a:pt x="21" y="8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8" y="1"/>
                  </a:lnTo>
                  <a:lnTo>
                    <a:pt x="4" y="1"/>
                  </a:lnTo>
                  <a:lnTo>
                    <a:pt x="0" y="2"/>
                  </a:lnTo>
                  <a:lnTo>
                    <a:pt x="24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862" y="932"/>
              <a:ext cx="30" cy="42"/>
            </a:xfrm>
            <a:custGeom>
              <a:avLst/>
              <a:gdLst>
                <a:gd name="T0" fmla="*/ 1 w 60"/>
                <a:gd name="T1" fmla="*/ 1 h 84"/>
                <a:gd name="T2" fmla="*/ 1 w 60"/>
                <a:gd name="T3" fmla="*/ 1 h 84"/>
                <a:gd name="T4" fmla="*/ 1 w 60"/>
                <a:gd name="T5" fmla="*/ 0 h 84"/>
                <a:gd name="T6" fmla="*/ 1 w 60"/>
                <a:gd name="T7" fmla="*/ 0 h 84"/>
                <a:gd name="T8" fmla="*/ 1 w 60"/>
                <a:gd name="T9" fmla="*/ 0 h 84"/>
                <a:gd name="T10" fmla="*/ 1 w 60"/>
                <a:gd name="T11" fmla="*/ 0 h 84"/>
                <a:gd name="T12" fmla="*/ 0 w 60"/>
                <a:gd name="T13" fmla="*/ 1 h 84"/>
                <a:gd name="T14" fmla="*/ 0 w 60"/>
                <a:gd name="T15" fmla="*/ 1 h 84"/>
                <a:gd name="T16" fmla="*/ 1 w 60"/>
                <a:gd name="T17" fmla="*/ 1 h 84"/>
                <a:gd name="T18" fmla="*/ 1 w 60"/>
                <a:gd name="T19" fmla="*/ 1 h 84"/>
                <a:gd name="T20" fmla="*/ 1 w 60"/>
                <a:gd name="T21" fmla="*/ 1 h 84"/>
                <a:gd name="T22" fmla="*/ 1 w 60"/>
                <a:gd name="T23" fmla="*/ 1 h 84"/>
                <a:gd name="T24" fmla="*/ 1 w 60"/>
                <a:gd name="T25" fmla="*/ 1 h 84"/>
                <a:gd name="T26" fmla="*/ 1 w 60"/>
                <a:gd name="T27" fmla="*/ 1 h 84"/>
                <a:gd name="T28" fmla="*/ 1 w 60"/>
                <a:gd name="T29" fmla="*/ 1 h 84"/>
                <a:gd name="T30" fmla="*/ 1 w 60"/>
                <a:gd name="T31" fmla="*/ 1 h 84"/>
                <a:gd name="T32" fmla="*/ 1 w 60"/>
                <a:gd name="T33" fmla="*/ 1 h 84"/>
                <a:gd name="T34" fmla="*/ 1 w 60"/>
                <a:gd name="T35" fmla="*/ 1 h 84"/>
                <a:gd name="T36" fmla="*/ 1 w 60"/>
                <a:gd name="T37" fmla="*/ 1 h 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"/>
                <a:gd name="T58" fmla="*/ 0 h 84"/>
                <a:gd name="T59" fmla="*/ 60 w 60"/>
                <a:gd name="T60" fmla="*/ 84 h 8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" h="84">
                  <a:moveTo>
                    <a:pt x="60" y="84"/>
                  </a:moveTo>
                  <a:lnTo>
                    <a:pt x="54" y="1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0" y="81"/>
                  </a:lnTo>
                  <a:lnTo>
                    <a:pt x="1" y="81"/>
                  </a:lnTo>
                  <a:lnTo>
                    <a:pt x="8" y="81"/>
                  </a:lnTo>
                  <a:lnTo>
                    <a:pt x="16" y="81"/>
                  </a:lnTo>
                  <a:lnTo>
                    <a:pt x="23" y="81"/>
                  </a:lnTo>
                  <a:lnTo>
                    <a:pt x="31" y="83"/>
                  </a:lnTo>
                  <a:lnTo>
                    <a:pt x="38" y="83"/>
                  </a:lnTo>
                  <a:lnTo>
                    <a:pt x="45" y="83"/>
                  </a:lnTo>
                  <a:lnTo>
                    <a:pt x="53" y="84"/>
                  </a:lnTo>
                  <a:lnTo>
                    <a:pt x="60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786" y="672"/>
              <a:ext cx="521" cy="370"/>
            </a:xfrm>
            <a:custGeom>
              <a:avLst/>
              <a:gdLst/>
              <a:ahLst/>
              <a:cxnLst>
                <a:cxn ang="0">
                  <a:pos x="963" y="5"/>
                </a:cxn>
                <a:cxn ang="0">
                  <a:pos x="901" y="0"/>
                </a:cxn>
                <a:cxn ang="0">
                  <a:pos x="803" y="6"/>
                </a:cxn>
                <a:cxn ang="0">
                  <a:pos x="699" y="29"/>
                </a:cxn>
                <a:cxn ang="0">
                  <a:pos x="608" y="68"/>
                </a:cxn>
                <a:cxn ang="0">
                  <a:pos x="535" y="121"/>
                </a:cxn>
                <a:cxn ang="0">
                  <a:pos x="470" y="92"/>
                </a:cxn>
                <a:cxn ang="0">
                  <a:pos x="388" y="46"/>
                </a:cxn>
                <a:cxn ang="0">
                  <a:pos x="290" y="15"/>
                </a:cxn>
                <a:cxn ang="0">
                  <a:pos x="182" y="1"/>
                </a:cxn>
                <a:cxn ang="0">
                  <a:pos x="107" y="1"/>
                </a:cxn>
                <a:cxn ang="0">
                  <a:pos x="48" y="9"/>
                </a:cxn>
                <a:cxn ang="0">
                  <a:pos x="0" y="563"/>
                </a:cxn>
                <a:cxn ang="0">
                  <a:pos x="63" y="728"/>
                </a:cxn>
                <a:cxn ang="0">
                  <a:pos x="91" y="725"/>
                </a:cxn>
                <a:cxn ang="0">
                  <a:pos x="131" y="638"/>
                </a:cxn>
                <a:cxn ang="0">
                  <a:pos x="103" y="640"/>
                </a:cxn>
                <a:cxn ang="0">
                  <a:pos x="83" y="607"/>
                </a:cxn>
                <a:cxn ang="0">
                  <a:pos x="116" y="604"/>
                </a:cxn>
                <a:cxn ang="0">
                  <a:pos x="152" y="602"/>
                </a:cxn>
                <a:cxn ang="0">
                  <a:pos x="145" y="520"/>
                </a:cxn>
                <a:cxn ang="0">
                  <a:pos x="96" y="523"/>
                </a:cxn>
                <a:cxn ang="0">
                  <a:pos x="100" y="85"/>
                </a:cxn>
                <a:cxn ang="0">
                  <a:pos x="135" y="83"/>
                </a:cxn>
                <a:cxn ang="0">
                  <a:pos x="209" y="85"/>
                </a:cxn>
                <a:cxn ang="0">
                  <a:pos x="311" y="106"/>
                </a:cxn>
                <a:cxn ang="0">
                  <a:pos x="399" y="143"/>
                </a:cxn>
                <a:cxn ang="0">
                  <a:pos x="462" y="195"/>
                </a:cxn>
                <a:cxn ang="0">
                  <a:pos x="556" y="225"/>
                </a:cxn>
                <a:cxn ang="0">
                  <a:pos x="607" y="167"/>
                </a:cxn>
                <a:cxn ang="0">
                  <a:pos x="683" y="122"/>
                </a:cxn>
                <a:cxn ang="0">
                  <a:pos x="779" y="93"/>
                </a:cxn>
                <a:cxn ang="0">
                  <a:pos x="886" y="83"/>
                </a:cxn>
                <a:cxn ang="0">
                  <a:pos x="923" y="84"/>
                </a:cxn>
                <a:cxn ang="0">
                  <a:pos x="959" y="88"/>
                </a:cxn>
                <a:cxn ang="0">
                  <a:pos x="932" y="521"/>
                </a:cxn>
                <a:cxn ang="0">
                  <a:pos x="895" y="520"/>
                </a:cxn>
                <a:cxn ang="0">
                  <a:pos x="848" y="521"/>
                </a:cxn>
                <a:cxn ang="0">
                  <a:pos x="798" y="525"/>
                </a:cxn>
                <a:cxn ang="0">
                  <a:pos x="802" y="554"/>
                </a:cxn>
                <a:cxn ang="0">
                  <a:pos x="825" y="594"/>
                </a:cxn>
                <a:cxn ang="0">
                  <a:pos x="879" y="602"/>
                </a:cxn>
                <a:cxn ang="0">
                  <a:pos x="942" y="605"/>
                </a:cxn>
                <a:cxn ang="0">
                  <a:pos x="941" y="640"/>
                </a:cxn>
                <a:cxn ang="0">
                  <a:pos x="904" y="638"/>
                </a:cxn>
                <a:cxn ang="0">
                  <a:pos x="870" y="638"/>
                </a:cxn>
                <a:cxn ang="0">
                  <a:pos x="865" y="660"/>
                </a:cxn>
                <a:cxn ang="0">
                  <a:pos x="889" y="702"/>
                </a:cxn>
                <a:cxn ang="0">
                  <a:pos x="924" y="722"/>
                </a:cxn>
                <a:cxn ang="0">
                  <a:pos x="970" y="727"/>
                </a:cxn>
                <a:cxn ang="0">
                  <a:pos x="1041" y="18"/>
                </a:cxn>
              </a:cxnLst>
              <a:rect l="0" t="0" r="r" b="b"/>
              <a:pathLst>
                <a:path w="1041" h="741">
                  <a:moveTo>
                    <a:pt x="1008" y="12"/>
                  </a:moveTo>
                  <a:lnTo>
                    <a:pt x="993" y="9"/>
                  </a:lnTo>
                  <a:lnTo>
                    <a:pt x="978" y="6"/>
                  </a:lnTo>
                  <a:lnTo>
                    <a:pt x="963" y="5"/>
                  </a:lnTo>
                  <a:lnTo>
                    <a:pt x="948" y="2"/>
                  </a:lnTo>
                  <a:lnTo>
                    <a:pt x="932" y="1"/>
                  </a:lnTo>
                  <a:lnTo>
                    <a:pt x="917" y="1"/>
                  </a:lnTo>
                  <a:lnTo>
                    <a:pt x="901" y="0"/>
                  </a:lnTo>
                  <a:lnTo>
                    <a:pt x="886" y="0"/>
                  </a:lnTo>
                  <a:lnTo>
                    <a:pt x="858" y="1"/>
                  </a:lnTo>
                  <a:lnTo>
                    <a:pt x="830" y="2"/>
                  </a:lnTo>
                  <a:lnTo>
                    <a:pt x="803" y="6"/>
                  </a:lnTo>
                  <a:lnTo>
                    <a:pt x="775" y="9"/>
                  </a:lnTo>
                  <a:lnTo>
                    <a:pt x="750" y="15"/>
                  </a:lnTo>
                  <a:lnTo>
                    <a:pt x="724" y="21"/>
                  </a:lnTo>
                  <a:lnTo>
                    <a:pt x="699" y="29"/>
                  </a:lnTo>
                  <a:lnTo>
                    <a:pt x="675" y="37"/>
                  </a:lnTo>
                  <a:lnTo>
                    <a:pt x="652" y="46"/>
                  </a:lnTo>
                  <a:lnTo>
                    <a:pt x="630" y="56"/>
                  </a:lnTo>
                  <a:lnTo>
                    <a:pt x="608" y="68"/>
                  </a:lnTo>
                  <a:lnTo>
                    <a:pt x="589" y="79"/>
                  </a:lnTo>
                  <a:lnTo>
                    <a:pt x="569" y="92"/>
                  </a:lnTo>
                  <a:lnTo>
                    <a:pt x="552" y="106"/>
                  </a:lnTo>
                  <a:lnTo>
                    <a:pt x="535" y="121"/>
                  </a:lnTo>
                  <a:lnTo>
                    <a:pt x="520" y="136"/>
                  </a:lnTo>
                  <a:lnTo>
                    <a:pt x="505" y="121"/>
                  </a:lnTo>
                  <a:lnTo>
                    <a:pt x="488" y="106"/>
                  </a:lnTo>
                  <a:lnTo>
                    <a:pt x="470" y="92"/>
                  </a:lnTo>
                  <a:lnTo>
                    <a:pt x="452" y="79"/>
                  </a:lnTo>
                  <a:lnTo>
                    <a:pt x="432" y="68"/>
                  </a:lnTo>
                  <a:lnTo>
                    <a:pt x="410" y="56"/>
                  </a:lnTo>
                  <a:lnTo>
                    <a:pt x="388" y="46"/>
                  </a:lnTo>
                  <a:lnTo>
                    <a:pt x="365" y="37"/>
                  </a:lnTo>
                  <a:lnTo>
                    <a:pt x="341" y="29"/>
                  </a:lnTo>
                  <a:lnTo>
                    <a:pt x="316" y="21"/>
                  </a:lnTo>
                  <a:lnTo>
                    <a:pt x="290" y="15"/>
                  </a:lnTo>
                  <a:lnTo>
                    <a:pt x="264" y="9"/>
                  </a:lnTo>
                  <a:lnTo>
                    <a:pt x="237" y="6"/>
                  </a:lnTo>
                  <a:lnTo>
                    <a:pt x="210" y="2"/>
                  </a:lnTo>
                  <a:lnTo>
                    <a:pt x="182" y="1"/>
                  </a:lnTo>
                  <a:lnTo>
                    <a:pt x="153" y="0"/>
                  </a:lnTo>
                  <a:lnTo>
                    <a:pt x="138" y="0"/>
                  </a:lnTo>
                  <a:lnTo>
                    <a:pt x="122" y="1"/>
                  </a:lnTo>
                  <a:lnTo>
                    <a:pt x="107" y="1"/>
                  </a:lnTo>
                  <a:lnTo>
                    <a:pt x="92" y="2"/>
                  </a:lnTo>
                  <a:lnTo>
                    <a:pt x="77" y="5"/>
                  </a:lnTo>
                  <a:lnTo>
                    <a:pt x="63" y="6"/>
                  </a:lnTo>
                  <a:lnTo>
                    <a:pt x="48" y="9"/>
                  </a:lnTo>
                  <a:lnTo>
                    <a:pt x="33" y="12"/>
                  </a:lnTo>
                  <a:lnTo>
                    <a:pt x="0" y="18"/>
                  </a:lnTo>
                  <a:lnTo>
                    <a:pt x="0" y="563"/>
                  </a:lnTo>
                  <a:lnTo>
                    <a:pt x="0" y="563"/>
                  </a:lnTo>
                  <a:lnTo>
                    <a:pt x="0" y="741"/>
                  </a:lnTo>
                  <a:lnTo>
                    <a:pt x="50" y="730"/>
                  </a:lnTo>
                  <a:lnTo>
                    <a:pt x="56" y="729"/>
                  </a:lnTo>
                  <a:lnTo>
                    <a:pt x="63" y="728"/>
                  </a:lnTo>
                  <a:lnTo>
                    <a:pt x="70" y="727"/>
                  </a:lnTo>
                  <a:lnTo>
                    <a:pt x="77" y="726"/>
                  </a:lnTo>
                  <a:lnTo>
                    <a:pt x="84" y="726"/>
                  </a:lnTo>
                  <a:lnTo>
                    <a:pt x="91" y="725"/>
                  </a:lnTo>
                  <a:lnTo>
                    <a:pt x="98" y="723"/>
                  </a:lnTo>
                  <a:lnTo>
                    <a:pt x="105" y="723"/>
                  </a:lnTo>
                  <a:lnTo>
                    <a:pt x="138" y="638"/>
                  </a:lnTo>
                  <a:lnTo>
                    <a:pt x="131" y="638"/>
                  </a:lnTo>
                  <a:lnTo>
                    <a:pt x="123" y="639"/>
                  </a:lnTo>
                  <a:lnTo>
                    <a:pt x="116" y="639"/>
                  </a:lnTo>
                  <a:lnTo>
                    <a:pt x="109" y="639"/>
                  </a:lnTo>
                  <a:lnTo>
                    <a:pt x="103" y="640"/>
                  </a:lnTo>
                  <a:lnTo>
                    <a:pt x="96" y="640"/>
                  </a:lnTo>
                  <a:lnTo>
                    <a:pt x="90" y="642"/>
                  </a:lnTo>
                  <a:lnTo>
                    <a:pt x="83" y="642"/>
                  </a:lnTo>
                  <a:lnTo>
                    <a:pt x="83" y="607"/>
                  </a:lnTo>
                  <a:lnTo>
                    <a:pt x="91" y="606"/>
                  </a:lnTo>
                  <a:lnTo>
                    <a:pt x="99" y="605"/>
                  </a:lnTo>
                  <a:lnTo>
                    <a:pt x="108" y="604"/>
                  </a:lnTo>
                  <a:lnTo>
                    <a:pt x="116" y="604"/>
                  </a:lnTo>
                  <a:lnTo>
                    <a:pt x="126" y="602"/>
                  </a:lnTo>
                  <a:lnTo>
                    <a:pt x="134" y="602"/>
                  </a:lnTo>
                  <a:lnTo>
                    <a:pt x="143" y="602"/>
                  </a:lnTo>
                  <a:lnTo>
                    <a:pt x="152" y="602"/>
                  </a:lnTo>
                  <a:lnTo>
                    <a:pt x="184" y="521"/>
                  </a:lnTo>
                  <a:lnTo>
                    <a:pt x="172" y="520"/>
                  </a:lnTo>
                  <a:lnTo>
                    <a:pt x="159" y="520"/>
                  </a:lnTo>
                  <a:lnTo>
                    <a:pt x="145" y="520"/>
                  </a:lnTo>
                  <a:lnTo>
                    <a:pt x="132" y="520"/>
                  </a:lnTo>
                  <a:lnTo>
                    <a:pt x="120" y="521"/>
                  </a:lnTo>
                  <a:lnTo>
                    <a:pt x="107" y="522"/>
                  </a:lnTo>
                  <a:lnTo>
                    <a:pt x="96" y="523"/>
                  </a:lnTo>
                  <a:lnTo>
                    <a:pt x="83" y="524"/>
                  </a:lnTo>
                  <a:lnTo>
                    <a:pt x="83" y="88"/>
                  </a:lnTo>
                  <a:lnTo>
                    <a:pt x="91" y="86"/>
                  </a:lnTo>
                  <a:lnTo>
                    <a:pt x="100" y="85"/>
                  </a:lnTo>
                  <a:lnTo>
                    <a:pt x="108" y="84"/>
                  </a:lnTo>
                  <a:lnTo>
                    <a:pt x="117" y="84"/>
                  </a:lnTo>
                  <a:lnTo>
                    <a:pt x="126" y="83"/>
                  </a:lnTo>
                  <a:lnTo>
                    <a:pt x="135" y="83"/>
                  </a:lnTo>
                  <a:lnTo>
                    <a:pt x="144" y="83"/>
                  </a:lnTo>
                  <a:lnTo>
                    <a:pt x="153" y="83"/>
                  </a:lnTo>
                  <a:lnTo>
                    <a:pt x="181" y="84"/>
                  </a:lnTo>
                  <a:lnTo>
                    <a:pt x="209" y="85"/>
                  </a:lnTo>
                  <a:lnTo>
                    <a:pt x="235" y="89"/>
                  </a:lnTo>
                  <a:lnTo>
                    <a:pt x="262" y="93"/>
                  </a:lnTo>
                  <a:lnTo>
                    <a:pt x="287" y="99"/>
                  </a:lnTo>
                  <a:lnTo>
                    <a:pt x="311" y="106"/>
                  </a:lnTo>
                  <a:lnTo>
                    <a:pt x="334" y="113"/>
                  </a:lnTo>
                  <a:lnTo>
                    <a:pt x="357" y="122"/>
                  </a:lnTo>
                  <a:lnTo>
                    <a:pt x="378" y="132"/>
                  </a:lnTo>
                  <a:lnTo>
                    <a:pt x="399" y="143"/>
                  </a:lnTo>
                  <a:lnTo>
                    <a:pt x="417" y="154"/>
                  </a:lnTo>
                  <a:lnTo>
                    <a:pt x="433" y="167"/>
                  </a:lnTo>
                  <a:lnTo>
                    <a:pt x="449" y="181"/>
                  </a:lnTo>
                  <a:lnTo>
                    <a:pt x="462" y="195"/>
                  </a:lnTo>
                  <a:lnTo>
                    <a:pt x="475" y="210"/>
                  </a:lnTo>
                  <a:lnTo>
                    <a:pt x="484" y="225"/>
                  </a:lnTo>
                  <a:lnTo>
                    <a:pt x="520" y="290"/>
                  </a:lnTo>
                  <a:lnTo>
                    <a:pt x="556" y="225"/>
                  </a:lnTo>
                  <a:lnTo>
                    <a:pt x="566" y="210"/>
                  </a:lnTo>
                  <a:lnTo>
                    <a:pt x="578" y="195"/>
                  </a:lnTo>
                  <a:lnTo>
                    <a:pt x="591" y="181"/>
                  </a:lnTo>
                  <a:lnTo>
                    <a:pt x="607" y="167"/>
                  </a:lnTo>
                  <a:lnTo>
                    <a:pt x="623" y="154"/>
                  </a:lnTo>
                  <a:lnTo>
                    <a:pt x="642" y="143"/>
                  </a:lnTo>
                  <a:lnTo>
                    <a:pt x="662" y="132"/>
                  </a:lnTo>
                  <a:lnTo>
                    <a:pt x="683" y="122"/>
                  </a:lnTo>
                  <a:lnTo>
                    <a:pt x="705" y="113"/>
                  </a:lnTo>
                  <a:lnTo>
                    <a:pt x="729" y="106"/>
                  </a:lnTo>
                  <a:lnTo>
                    <a:pt x="753" y="99"/>
                  </a:lnTo>
                  <a:lnTo>
                    <a:pt x="779" y="93"/>
                  </a:lnTo>
                  <a:lnTo>
                    <a:pt x="805" y="89"/>
                  </a:lnTo>
                  <a:lnTo>
                    <a:pt x="832" y="85"/>
                  </a:lnTo>
                  <a:lnTo>
                    <a:pt x="858" y="84"/>
                  </a:lnTo>
                  <a:lnTo>
                    <a:pt x="886" y="83"/>
                  </a:lnTo>
                  <a:lnTo>
                    <a:pt x="895" y="83"/>
                  </a:lnTo>
                  <a:lnTo>
                    <a:pt x="904" y="83"/>
                  </a:lnTo>
                  <a:lnTo>
                    <a:pt x="914" y="83"/>
                  </a:lnTo>
                  <a:lnTo>
                    <a:pt x="923" y="84"/>
                  </a:lnTo>
                  <a:lnTo>
                    <a:pt x="932" y="84"/>
                  </a:lnTo>
                  <a:lnTo>
                    <a:pt x="941" y="85"/>
                  </a:lnTo>
                  <a:lnTo>
                    <a:pt x="949" y="86"/>
                  </a:lnTo>
                  <a:lnTo>
                    <a:pt x="959" y="88"/>
                  </a:lnTo>
                  <a:lnTo>
                    <a:pt x="959" y="524"/>
                  </a:lnTo>
                  <a:lnTo>
                    <a:pt x="949" y="523"/>
                  </a:lnTo>
                  <a:lnTo>
                    <a:pt x="941" y="522"/>
                  </a:lnTo>
                  <a:lnTo>
                    <a:pt x="932" y="521"/>
                  </a:lnTo>
                  <a:lnTo>
                    <a:pt x="923" y="521"/>
                  </a:lnTo>
                  <a:lnTo>
                    <a:pt x="914" y="520"/>
                  </a:lnTo>
                  <a:lnTo>
                    <a:pt x="904" y="520"/>
                  </a:lnTo>
                  <a:lnTo>
                    <a:pt x="895" y="520"/>
                  </a:lnTo>
                  <a:lnTo>
                    <a:pt x="886" y="520"/>
                  </a:lnTo>
                  <a:lnTo>
                    <a:pt x="873" y="520"/>
                  </a:lnTo>
                  <a:lnTo>
                    <a:pt x="861" y="520"/>
                  </a:lnTo>
                  <a:lnTo>
                    <a:pt x="848" y="521"/>
                  </a:lnTo>
                  <a:lnTo>
                    <a:pt x="835" y="522"/>
                  </a:lnTo>
                  <a:lnTo>
                    <a:pt x="823" y="523"/>
                  </a:lnTo>
                  <a:lnTo>
                    <a:pt x="810" y="524"/>
                  </a:lnTo>
                  <a:lnTo>
                    <a:pt x="798" y="525"/>
                  </a:lnTo>
                  <a:lnTo>
                    <a:pt x="786" y="528"/>
                  </a:lnTo>
                  <a:lnTo>
                    <a:pt x="791" y="536"/>
                  </a:lnTo>
                  <a:lnTo>
                    <a:pt x="796" y="545"/>
                  </a:lnTo>
                  <a:lnTo>
                    <a:pt x="802" y="554"/>
                  </a:lnTo>
                  <a:lnTo>
                    <a:pt x="808" y="563"/>
                  </a:lnTo>
                  <a:lnTo>
                    <a:pt x="813" y="574"/>
                  </a:lnTo>
                  <a:lnTo>
                    <a:pt x="819" y="584"/>
                  </a:lnTo>
                  <a:lnTo>
                    <a:pt x="825" y="594"/>
                  </a:lnTo>
                  <a:lnTo>
                    <a:pt x="832" y="605"/>
                  </a:lnTo>
                  <a:lnTo>
                    <a:pt x="848" y="604"/>
                  </a:lnTo>
                  <a:lnTo>
                    <a:pt x="863" y="602"/>
                  </a:lnTo>
                  <a:lnTo>
                    <a:pt x="879" y="602"/>
                  </a:lnTo>
                  <a:lnTo>
                    <a:pt x="895" y="602"/>
                  </a:lnTo>
                  <a:lnTo>
                    <a:pt x="911" y="602"/>
                  </a:lnTo>
                  <a:lnTo>
                    <a:pt x="927" y="604"/>
                  </a:lnTo>
                  <a:lnTo>
                    <a:pt x="942" y="605"/>
                  </a:lnTo>
                  <a:lnTo>
                    <a:pt x="959" y="607"/>
                  </a:lnTo>
                  <a:lnTo>
                    <a:pt x="959" y="642"/>
                  </a:lnTo>
                  <a:lnTo>
                    <a:pt x="949" y="640"/>
                  </a:lnTo>
                  <a:lnTo>
                    <a:pt x="941" y="640"/>
                  </a:lnTo>
                  <a:lnTo>
                    <a:pt x="932" y="639"/>
                  </a:lnTo>
                  <a:lnTo>
                    <a:pt x="923" y="639"/>
                  </a:lnTo>
                  <a:lnTo>
                    <a:pt x="914" y="638"/>
                  </a:lnTo>
                  <a:lnTo>
                    <a:pt x="904" y="638"/>
                  </a:lnTo>
                  <a:lnTo>
                    <a:pt x="895" y="638"/>
                  </a:lnTo>
                  <a:lnTo>
                    <a:pt x="886" y="638"/>
                  </a:lnTo>
                  <a:lnTo>
                    <a:pt x="878" y="638"/>
                  </a:lnTo>
                  <a:lnTo>
                    <a:pt x="870" y="638"/>
                  </a:lnTo>
                  <a:lnTo>
                    <a:pt x="861" y="638"/>
                  </a:lnTo>
                  <a:lnTo>
                    <a:pt x="853" y="639"/>
                  </a:lnTo>
                  <a:lnTo>
                    <a:pt x="858" y="650"/>
                  </a:lnTo>
                  <a:lnTo>
                    <a:pt x="865" y="660"/>
                  </a:lnTo>
                  <a:lnTo>
                    <a:pt x="871" y="670"/>
                  </a:lnTo>
                  <a:lnTo>
                    <a:pt x="877" y="681"/>
                  </a:lnTo>
                  <a:lnTo>
                    <a:pt x="882" y="691"/>
                  </a:lnTo>
                  <a:lnTo>
                    <a:pt x="889" y="702"/>
                  </a:lnTo>
                  <a:lnTo>
                    <a:pt x="895" y="711"/>
                  </a:lnTo>
                  <a:lnTo>
                    <a:pt x="901" y="721"/>
                  </a:lnTo>
                  <a:lnTo>
                    <a:pt x="912" y="721"/>
                  </a:lnTo>
                  <a:lnTo>
                    <a:pt x="924" y="722"/>
                  </a:lnTo>
                  <a:lnTo>
                    <a:pt x="935" y="723"/>
                  </a:lnTo>
                  <a:lnTo>
                    <a:pt x="947" y="723"/>
                  </a:lnTo>
                  <a:lnTo>
                    <a:pt x="959" y="726"/>
                  </a:lnTo>
                  <a:lnTo>
                    <a:pt x="970" y="727"/>
                  </a:lnTo>
                  <a:lnTo>
                    <a:pt x="982" y="728"/>
                  </a:lnTo>
                  <a:lnTo>
                    <a:pt x="992" y="730"/>
                  </a:lnTo>
                  <a:lnTo>
                    <a:pt x="1041" y="741"/>
                  </a:lnTo>
                  <a:lnTo>
                    <a:pt x="1041" y="18"/>
                  </a:lnTo>
                  <a:lnTo>
                    <a:pt x="1008" y="1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838" y="991"/>
              <a:ext cx="57" cy="43"/>
            </a:xfrm>
            <a:custGeom>
              <a:avLst/>
              <a:gdLst>
                <a:gd name="T0" fmla="*/ 1 w 114"/>
                <a:gd name="T1" fmla="*/ 0 h 87"/>
                <a:gd name="T2" fmla="*/ 0 w 114"/>
                <a:gd name="T3" fmla="*/ 0 h 87"/>
                <a:gd name="T4" fmla="*/ 1 w 114"/>
                <a:gd name="T5" fmla="*/ 0 h 87"/>
                <a:gd name="T6" fmla="*/ 1 w 114"/>
                <a:gd name="T7" fmla="*/ 0 h 87"/>
                <a:gd name="T8" fmla="*/ 1 w 114"/>
                <a:gd name="T9" fmla="*/ 0 h 87"/>
                <a:gd name="T10" fmla="*/ 1 w 114"/>
                <a:gd name="T11" fmla="*/ 0 h 87"/>
                <a:gd name="T12" fmla="*/ 1 w 114"/>
                <a:gd name="T13" fmla="*/ 0 h 87"/>
                <a:gd name="T14" fmla="*/ 1 w 114"/>
                <a:gd name="T15" fmla="*/ 0 h 87"/>
                <a:gd name="T16" fmla="*/ 1 w 114"/>
                <a:gd name="T17" fmla="*/ 0 h 87"/>
                <a:gd name="T18" fmla="*/ 1 w 114"/>
                <a:gd name="T19" fmla="*/ 0 h 87"/>
                <a:gd name="T20" fmla="*/ 1 w 114"/>
                <a:gd name="T21" fmla="*/ 0 h 87"/>
                <a:gd name="T22" fmla="*/ 1 w 114"/>
                <a:gd name="T23" fmla="*/ 0 h 87"/>
                <a:gd name="T24" fmla="*/ 1 w 114"/>
                <a:gd name="T25" fmla="*/ 0 h 87"/>
                <a:gd name="T26" fmla="*/ 1 w 114"/>
                <a:gd name="T27" fmla="*/ 0 h 87"/>
                <a:gd name="T28" fmla="*/ 1 w 114"/>
                <a:gd name="T29" fmla="*/ 0 h 87"/>
                <a:gd name="T30" fmla="*/ 1 w 114"/>
                <a:gd name="T31" fmla="*/ 0 h 87"/>
                <a:gd name="T32" fmla="*/ 1 w 114"/>
                <a:gd name="T33" fmla="*/ 0 h 87"/>
                <a:gd name="T34" fmla="*/ 1 w 114"/>
                <a:gd name="T35" fmla="*/ 0 h 87"/>
                <a:gd name="T36" fmla="*/ 1 w 114"/>
                <a:gd name="T37" fmla="*/ 0 h 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"/>
                <a:gd name="T58" fmla="*/ 0 h 87"/>
                <a:gd name="T59" fmla="*/ 114 w 114"/>
                <a:gd name="T60" fmla="*/ 87 h 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" h="87">
                  <a:moveTo>
                    <a:pt x="33" y="0"/>
                  </a:moveTo>
                  <a:lnTo>
                    <a:pt x="0" y="85"/>
                  </a:lnTo>
                  <a:lnTo>
                    <a:pt x="14" y="84"/>
                  </a:lnTo>
                  <a:lnTo>
                    <a:pt x="29" y="83"/>
                  </a:lnTo>
                  <a:lnTo>
                    <a:pt x="42" y="83"/>
                  </a:lnTo>
                  <a:lnTo>
                    <a:pt x="57" y="83"/>
                  </a:lnTo>
                  <a:lnTo>
                    <a:pt x="71" y="83"/>
                  </a:lnTo>
                  <a:lnTo>
                    <a:pt x="86" y="84"/>
                  </a:lnTo>
                  <a:lnTo>
                    <a:pt x="100" y="85"/>
                  </a:lnTo>
                  <a:lnTo>
                    <a:pt x="114" y="87"/>
                  </a:lnTo>
                  <a:lnTo>
                    <a:pt x="108" y="4"/>
                  </a:lnTo>
                  <a:lnTo>
                    <a:pt x="99" y="2"/>
                  </a:lnTo>
                  <a:lnTo>
                    <a:pt x="90" y="2"/>
                  </a:lnTo>
                  <a:lnTo>
                    <a:pt x="80" y="1"/>
                  </a:lnTo>
                  <a:lnTo>
                    <a:pt x="71" y="1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2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188" y="992"/>
              <a:ext cx="48" cy="42"/>
            </a:xfrm>
            <a:custGeom>
              <a:avLst/>
              <a:gdLst>
                <a:gd name="T0" fmla="*/ 0 w 97"/>
                <a:gd name="T1" fmla="*/ 1 h 84"/>
                <a:gd name="T2" fmla="*/ 0 w 97"/>
                <a:gd name="T3" fmla="*/ 1 h 84"/>
                <a:gd name="T4" fmla="*/ 0 w 97"/>
                <a:gd name="T5" fmla="*/ 1 h 84"/>
                <a:gd name="T6" fmla="*/ 0 w 97"/>
                <a:gd name="T7" fmla="*/ 1 h 84"/>
                <a:gd name="T8" fmla="*/ 0 w 97"/>
                <a:gd name="T9" fmla="*/ 1 h 84"/>
                <a:gd name="T10" fmla="*/ 0 w 97"/>
                <a:gd name="T11" fmla="*/ 1 h 84"/>
                <a:gd name="T12" fmla="*/ 0 w 97"/>
                <a:gd name="T13" fmla="*/ 1 h 84"/>
                <a:gd name="T14" fmla="*/ 0 w 97"/>
                <a:gd name="T15" fmla="*/ 1 h 84"/>
                <a:gd name="T16" fmla="*/ 0 w 97"/>
                <a:gd name="T17" fmla="*/ 1 h 84"/>
                <a:gd name="T18" fmla="*/ 0 w 97"/>
                <a:gd name="T19" fmla="*/ 1 h 84"/>
                <a:gd name="T20" fmla="*/ 0 w 97"/>
                <a:gd name="T21" fmla="*/ 1 h 84"/>
                <a:gd name="T22" fmla="*/ 0 w 97"/>
                <a:gd name="T23" fmla="*/ 1 h 84"/>
                <a:gd name="T24" fmla="*/ 0 w 97"/>
                <a:gd name="T25" fmla="*/ 1 h 84"/>
                <a:gd name="T26" fmla="*/ 0 w 97"/>
                <a:gd name="T27" fmla="*/ 1 h 84"/>
                <a:gd name="T28" fmla="*/ 0 w 97"/>
                <a:gd name="T29" fmla="*/ 1 h 84"/>
                <a:gd name="T30" fmla="*/ 0 w 97"/>
                <a:gd name="T31" fmla="*/ 1 h 84"/>
                <a:gd name="T32" fmla="*/ 0 w 97"/>
                <a:gd name="T33" fmla="*/ 1 h 84"/>
                <a:gd name="T34" fmla="*/ 0 w 97"/>
                <a:gd name="T35" fmla="*/ 0 h 84"/>
                <a:gd name="T36" fmla="*/ 0 w 97"/>
                <a:gd name="T37" fmla="*/ 0 h 84"/>
                <a:gd name="T38" fmla="*/ 0 w 97"/>
                <a:gd name="T39" fmla="*/ 1 h 84"/>
                <a:gd name="T40" fmla="*/ 0 w 97"/>
                <a:gd name="T41" fmla="*/ 1 h 84"/>
                <a:gd name="T42" fmla="*/ 0 w 97"/>
                <a:gd name="T43" fmla="*/ 1 h 84"/>
                <a:gd name="T44" fmla="*/ 0 w 97"/>
                <a:gd name="T45" fmla="*/ 1 h 84"/>
                <a:gd name="T46" fmla="*/ 0 w 97"/>
                <a:gd name="T47" fmla="*/ 1 h 84"/>
                <a:gd name="T48" fmla="*/ 0 w 97"/>
                <a:gd name="T49" fmla="*/ 1 h 84"/>
                <a:gd name="T50" fmla="*/ 0 w 97"/>
                <a:gd name="T51" fmla="*/ 1 h 8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84"/>
                <a:gd name="T80" fmla="*/ 97 w 97"/>
                <a:gd name="T81" fmla="*/ 84 h 8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84">
                  <a:moveTo>
                    <a:pt x="0" y="5"/>
                  </a:moveTo>
                  <a:lnTo>
                    <a:pt x="24" y="84"/>
                  </a:lnTo>
                  <a:lnTo>
                    <a:pt x="34" y="83"/>
                  </a:lnTo>
                  <a:lnTo>
                    <a:pt x="43" y="83"/>
                  </a:lnTo>
                  <a:lnTo>
                    <a:pt x="52" y="82"/>
                  </a:lnTo>
                  <a:lnTo>
                    <a:pt x="61" y="82"/>
                  </a:lnTo>
                  <a:lnTo>
                    <a:pt x="69" y="82"/>
                  </a:lnTo>
                  <a:lnTo>
                    <a:pt x="78" y="82"/>
                  </a:lnTo>
                  <a:lnTo>
                    <a:pt x="88" y="82"/>
                  </a:lnTo>
                  <a:lnTo>
                    <a:pt x="97" y="82"/>
                  </a:lnTo>
                  <a:lnTo>
                    <a:pt x="91" y="72"/>
                  </a:lnTo>
                  <a:lnTo>
                    <a:pt x="85" y="63"/>
                  </a:lnTo>
                  <a:lnTo>
                    <a:pt x="78" y="52"/>
                  </a:lnTo>
                  <a:lnTo>
                    <a:pt x="73" y="42"/>
                  </a:lnTo>
                  <a:lnTo>
                    <a:pt x="67" y="31"/>
                  </a:lnTo>
                  <a:lnTo>
                    <a:pt x="61" y="21"/>
                  </a:lnTo>
                  <a:lnTo>
                    <a:pt x="54" y="11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7" y="1"/>
                  </a:lnTo>
                  <a:lnTo>
                    <a:pt x="30" y="1"/>
                  </a:lnTo>
                  <a:lnTo>
                    <a:pt x="24" y="3"/>
                  </a:lnTo>
                  <a:lnTo>
                    <a:pt x="19" y="3"/>
                  </a:lnTo>
                  <a:lnTo>
                    <a:pt x="13" y="4"/>
                  </a:lnTo>
                  <a:lnTo>
                    <a:pt x="6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889" y="933"/>
              <a:ext cx="311" cy="155"/>
            </a:xfrm>
            <a:custGeom>
              <a:avLst/>
              <a:gdLst/>
              <a:ahLst/>
              <a:cxnLst>
                <a:cxn ang="0">
                  <a:pos x="372" y="192"/>
                </a:cxn>
                <a:cxn ang="0">
                  <a:pos x="406" y="162"/>
                </a:cxn>
                <a:cxn ang="0">
                  <a:pos x="447" y="135"/>
                </a:cxn>
                <a:cxn ang="0">
                  <a:pos x="496" y="113"/>
                </a:cxn>
                <a:cxn ang="0">
                  <a:pos x="550" y="97"/>
                </a:cxn>
                <a:cxn ang="0">
                  <a:pos x="564" y="8"/>
                </a:cxn>
                <a:cxn ang="0">
                  <a:pos x="507" y="22"/>
                </a:cxn>
                <a:cxn ang="0">
                  <a:pos x="454" y="40"/>
                </a:cxn>
                <a:cxn ang="0">
                  <a:pos x="406" y="63"/>
                </a:cxn>
                <a:cxn ang="0">
                  <a:pos x="362" y="91"/>
                </a:cxn>
                <a:cxn ang="0">
                  <a:pos x="325" y="122"/>
                </a:cxn>
                <a:cxn ang="0">
                  <a:pos x="286" y="107"/>
                </a:cxn>
                <a:cxn ang="0">
                  <a:pos x="238" y="72"/>
                </a:cxn>
                <a:cxn ang="0">
                  <a:pos x="181" y="42"/>
                </a:cxn>
                <a:cxn ang="0">
                  <a:pos x="117" y="21"/>
                </a:cxn>
                <a:cxn ang="0">
                  <a:pos x="49" y="6"/>
                </a:cxn>
                <a:cxn ang="0">
                  <a:pos x="6" y="83"/>
                </a:cxn>
                <a:cxn ang="0">
                  <a:pos x="72" y="94"/>
                </a:cxn>
                <a:cxn ang="0">
                  <a:pos x="132" y="112"/>
                </a:cxn>
                <a:cxn ang="0">
                  <a:pos x="185" y="137"/>
                </a:cxn>
                <a:cxn ang="0">
                  <a:pos x="229" y="167"/>
                </a:cxn>
                <a:cxn ang="0">
                  <a:pos x="264" y="203"/>
                </a:cxn>
                <a:cxn ang="0">
                  <a:pos x="247" y="197"/>
                </a:cxn>
                <a:cxn ang="0">
                  <a:pos x="203" y="171"/>
                </a:cxn>
                <a:cxn ang="0">
                  <a:pos x="155" y="152"/>
                </a:cxn>
                <a:cxn ang="0">
                  <a:pos x="102" y="136"/>
                </a:cxn>
                <a:cxn ang="0">
                  <a:pos x="46" y="124"/>
                </a:cxn>
                <a:cxn ang="0">
                  <a:pos x="13" y="203"/>
                </a:cxn>
                <a:cxn ang="0">
                  <a:pos x="69" y="213"/>
                </a:cxn>
                <a:cxn ang="0">
                  <a:pos x="122" y="228"/>
                </a:cxn>
                <a:cxn ang="0">
                  <a:pos x="171" y="248"/>
                </a:cxn>
                <a:cxn ang="0">
                  <a:pos x="212" y="272"/>
                </a:cxn>
                <a:cxn ang="0">
                  <a:pos x="247" y="301"/>
                </a:cxn>
                <a:cxn ang="0">
                  <a:pos x="383" y="301"/>
                </a:cxn>
                <a:cxn ang="0">
                  <a:pos x="417" y="271"/>
                </a:cxn>
                <a:cxn ang="0">
                  <a:pos x="460" y="246"/>
                </a:cxn>
                <a:cxn ang="0">
                  <a:pos x="509" y="226"/>
                </a:cxn>
                <a:cxn ang="0">
                  <a:pos x="564" y="211"/>
                </a:cxn>
                <a:cxn ang="0">
                  <a:pos x="622" y="201"/>
                </a:cxn>
                <a:cxn ang="0">
                  <a:pos x="564" y="128"/>
                </a:cxn>
                <a:cxn ang="0">
                  <a:pos x="513" y="139"/>
                </a:cxn>
                <a:cxn ang="0">
                  <a:pos x="465" y="154"/>
                </a:cxn>
                <a:cxn ang="0">
                  <a:pos x="420" y="175"/>
                </a:cxn>
                <a:cxn ang="0">
                  <a:pos x="379" y="198"/>
                </a:cxn>
              </a:cxnLst>
              <a:rect l="0" t="0" r="r" b="b"/>
              <a:pathLst>
                <a:path w="622" h="311">
                  <a:moveTo>
                    <a:pt x="355" y="215"/>
                  </a:moveTo>
                  <a:lnTo>
                    <a:pt x="363" y="204"/>
                  </a:lnTo>
                  <a:lnTo>
                    <a:pt x="372" y="192"/>
                  </a:lnTo>
                  <a:lnTo>
                    <a:pt x="382" y="182"/>
                  </a:lnTo>
                  <a:lnTo>
                    <a:pt x="393" y="171"/>
                  </a:lnTo>
                  <a:lnTo>
                    <a:pt x="406" y="162"/>
                  </a:lnTo>
                  <a:lnTo>
                    <a:pt x="418" y="152"/>
                  </a:lnTo>
                  <a:lnTo>
                    <a:pt x="432" y="144"/>
                  </a:lnTo>
                  <a:lnTo>
                    <a:pt x="447" y="135"/>
                  </a:lnTo>
                  <a:lnTo>
                    <a:pt x="462" y="128"/>
                  </a:lnTo>
                  <a:lnTo>
                    <a:pt x="478" y="120"/>
                  </a:lnTo>
                  <a:lnTo>
                    <a:pt x="496" y="113"/>
                  </a:lnTo>
                  <a:lnTo>
                    <a:pt x="513" y="107"/>
                  </a:lnTo>
                  <a:lnTo>
                    <a:pt x="530" y="101"/>
                  </a:lnTo>
                  <a:lnTo>
                    <a:pt x="550" y="97"/>
                  </a:lnTo>
                  <a:lnTo>
                    <a:pt x="568" y="92"/>
                  </a:lnTo>
                  <a:lnTo>
                    <a:pt x="588" y="89"/>
                  </a:lnTo>
                  <a:lnTo>
                    <a:pt x="564" y="8"/>
                  </a:lnTo>
                  <a:lnTo>
                    <a:pt x="544" y="11"/>
                  </a:lnTo>
                  <a:lnTo>
                    <a:pt x="526" y="16"/>
                  </a:lnTo>
                  <a:lnTo>
                    <a:pt x="507" y="22"/>
                  </a:lnTo>
                  <a:lnTo>
                    <a:pt x="489" y="27"/>
                  </a:lnTo>
                  <a:lnTo>
                    <a:pt x="471" y="33"/>
                  </a:lnTo>
                  <a:lnTo>
                    <a:pt x="454" y="40"/>
                  </a:lnTo>
                  <a:lnTo>
                    <a:pt x="437" y="47"/>
                  </a:lnTo>
                  <a:lnTo>
                    <a:pt x="421" y="55"/>
                  </a:lnTo>
                  <a:lnTo>
                    <a:pt x="406" y="63"/>
                  </a:lnTo>
                  <a:lnTo>
                    <a:pt x="390" y="72"/>
                  </a:lnTo>
                  <a:lnTo>
                    <a:pt x="376" y="82"/>
                  </a:lnTo>
                  <a:lnTo>
                    <a:pt x="362" y="91"/>
                  </a:lnTo>
                  <a:lnTo>
                    <a:pt x="349" y="101"/>
                  </a:lnTo>
                  <a:lnTo>
                    <a:pt x="337" y="112"/>
                  </a:lnTo>
                  <a:lnTo>
                    <a:pt x="325" y="122"/>
                  </a:lnTo>
                  <a:lnTo>
                    <a:pt x="314" y="133"/>
                  </a:lnTo>
                  <a:lnTo>
                    <a:pt x="301" y="120"/>
                  </a:lnTo>
                  <a:lnTo>
                    <a:pt x="286" y="107"/>
                  </a:lnTo>
                  <a:lnTo>
                    <a:pt x="271" y="94"/>
                  </a:lnTo>
                  <a:lnTo>
                    <a:pt x="255" y="83"/>
                  </a:lnTo>
                  <a:lnTo>
                    <a:pt x="238" y="72"/>
                  </a:lnTo>
                  <a:lnTo>
                    <a:pt x="219" y="62"/>
                  </a:lnTo>
                  <a:lnTo>
                    <a:pt x="201" y="52"/>
                  </a:lnTo>
                  <a:lnTo>
                    <a:pt x="181" y="42"/>
                  </a:lnTo>
                  <a:lnTo>
                    <a:pt x="160" y="34"/>
                  </a:lnTo>
                  <a:lnTo>
                    <a:pt x="138" y="27"/>
                  </a:lnTo>
                  <a:lnTo>
                    <a:pt x="117" y="21"/>
                  </a:lnTo>
                  <a:lnTo>
                    <a:pt x="95" y="15"/>
                  </a:lnTo>
                  <a:lnTo>
                    <a:pt x="72" y="10"/>
                  </a:lnTo>
                  <a:lnTo>
                    <a:pt x="49" y="6"/>
                  </a:lnTo>
                  <a:lnTo>
                    <a:pt x="24" y="2"/>
                  </a:lnTo>
                  <a:lnTo>
                    <a:pt x="0" y="0"/>
                  </a:lnTo>
                  <a:lnTo>
                    <a:pt x="6" y="83"/>
                  </a:lnTo>
                  <a:lnTo>
                    <a:pt x="28" y="85"/>
                  </a:lnTo>
                  <a:lnTo>
                    <a:pt x="50" y="90"/>
                  </a:lnTo>
                  <a:lnTo>
                    <a:pt x="72" y="94"/>
                  </a:lnTo>
                  <a:lnTo>
                    <a:pt x="92" y="99"/>
                  </a:lnTo>
                  <a:lnTo>
                    <a:pt x="112" y="105"/>
                  </a:lnTo>
                  <a:lnTo>
                    <a:pt x="132" y="112"/>
                  </a:lnTo>
                  <a:lnTo>
                    <a:pt x="150" y="120"/>
                  </a:lnTo>
                  <a:lnTo>
                    <a:pt x="168" y="128"/>
                  </a:lnTo>
                  <a:lnTo>
                    <a:pt x="185" y="137"/>
                  </a:lnTo>
                  <a:lnTo>
                    <a:pt x="201" y="146"/>
                  </a:lnTo>
                  <a:lnTo>
                    <a:pt x="216" y="157"/>
                  </a:lnTo>
                  <a:lnTo>
                    <a:pt x="229" y="167"/>
                  </a:lnTo>
                  <a:lnTo>
                    <a:pt x="242" y="178"/>
                  </a:lnTo>
                  <a:lnTo>
                    <a:pt x="254" y="190"/>
                  </a:lnTo>
                  <a:lnTo>
                    <a:pt x="264" y="203"/>
                  </a:lnTo>
                  <a:lnTo>
                    <a:pt x="273" y="215"/>
                  </a:lnTo>
                  <a:lnTo>
                    <a:pt x="261" y="206"/>
                  </a:lnTo>
                  <a:lnTo>
                    <a:pt x="247" y="197"/>
                  </a:lnTo>
                  <a:lnTo>
                    <a:pt x="233" y="188"/>
                  </a:lnTo>
                  <a:lnTo>
                    <a:pt x="218" y="180"/>
                  </a:lnTo>
                  <a:lnTo>
                    <a:pt x="203" y="171"/>
                  </a:lnTo>
                  <a:lnTo>
                    <a:pt x="187" y="165"/>
                  </a:lnTo>
                  <a:lnTo>
                    <a:pt x="171" y="158"/>
                  </a:lnTo>
                  <a:lnTo>
                    <a:pt x="155" y="152"/>
                  </a:lnTo>
                  <a:lnTo>
                    <a:pt x="137" y="146"/>
                  </a:lnTo>
                  <a:lnTo>
                    <a:pt x="120" y="140"/>
                  </a:lnTo>
                  <a:lnTo>
                    <a:pt x="102" y="136"/>
                  </a:lnTo>
                  <a:lnTo>
                    <a:pt x="83" y="131"/>
                  </a:lnTo>
                  <a:lnTo>
                    <a:pt x="65" y="128"/>
                  </a:lnTo>
                  <a:lnTo>
                    <a:pt x="46" y="124"/>
                  </a:lnTo>
                  <a:lnTo>
                    <a:pt x="27" y="122"/>
                  </a:lnTo>
                  <a:lnTo>
                    <a:pt x="7" y="120"/>
                  </a:lnTo>
                  <a:lnTo>
                    <a:pt x="13" y="203"/>
                  </a:lnTo>
                  <a:lnTo>
                    <a:pt x="32" y="205"/>
                  </a:lnTo>
                  <a:lnTo>
                    <a:pt x="51" y="208"/>
                  </a:lnTo>
                  <a:lnTo>
                    <a:pt x="69" y="213"/>
                  </a:lnTo>
                  <a:lnTo>
                    <a:pt x="88" y="216"/>
                  </a:lnTo>
                  <a:lnTo>
                    <a:pt x="105" y="222"/>
                  </a:lnTo>
                  <a:lnTo>
                    <a:pt x="122" y="228"/>
                  </a:lnTo>
                  <a:lnTo>
                    <a:pt x="140" y="234"/>
                  </a:lnTo>
                  <a:lnTo>
                    <a:pt x="156" y="241"/>
                  </a:lnTo>
                  <a:lnTo>
                    <a:pt x="171" y="248"/>
                  </a:lnTo>
                  <a:lnTo>
                    <a:pt x="186" y="256"/>
                  </a:lnTo>
                  <a:lnTo>
                    <a:pt x="200" y="264"/>
                  </a:lnTo>
                  <a:lnTo>
                    <a:pt x="212" y="272"/>
                  </a:lnTo>
                  <a:lnTo>
                    <a:pt x="225" y="281"/>
                  </a:lnTo>
                  <a:lnTo>
                    <a:pt x="236" y="290"/>
                  </a:lnTo>
                  <a:lnTo>
                    <a:pt x="247" y="301"/>
                  </a:lnTo>
                  <a:lnTo>
                    <a:pt x="256" y="311"/>
                  </a:lnTo>
                  <a:lnTo>
                    <a:pt x="372" y="311"/>
                  </a:lnTo>
                  <a:lnTo>
                    <a:pt x="383" y="301"/>
                  </a:lnTo>
                  <a:lnTo>
                    <a:pt x="393" y="290"/>
                  </a:lnTo>
                  <a:lnTo>
                    <a:pt x="405" y="281"/>
                  </a:lnTo>
                  <a:lnTo>
                    <a:pt x="417" y="271"/>
                  </a:lnTo>
                  <a:lnTo>
                    <a:pt x="431" y="262"/>
                  </a:lnTo>
                  <a:lnTo>
                    <a:pt x="445" y="254"/>
                  </a:lnTo>
                  <a:lnTo>
                    <a:pt x="460" y="246"/>
                  </a:lnTo>
                  <a:lnTo>
                    <a:pt x="476" y="238"/>
                  </a:lnTo>
                  <a:lnTo>
                    <a:pt x="492" y="233"/>
                  </a:lnTo>
                  <a:lnTo>
                    <a:pt x="509" y="226"/>
                  </a:lnTo>
                  <a:lnTo>
                    <a:pt x="528" y="220"/>
                  </a:lnTo>
                  <a:lnTo>
                    <a:pt x="545" y="215"/>
                  </a:lnTo>
                  <a:lnTo>
                    <a:pt x="564" y="211"/>
                  </a:lnTo>
                  <a:lnTo>
                    <a:pt x="583" y="207"/>
                  </a:lnTo>
                  <a:lnTo>
                    <a:pt x="603" y="204"/>
                  </a:lnTo>
                  <a:lnTo>
                    <a:pt x="622" y="201"/>
                  </a:lnTo>
                  <a:lnTo>
                    <a:pt x="598" y="122"/>
                  </a:lnTo>
                  <a:lnTo>
                    <a:pt x="581" y="124"/>
                  </a:lnTo>
                  <a:lnTo>
                    <a:pt x="564" y="128"/>
                  </a:lnTo>
                  <a:lnTo>
                    <a:pt x="546" y="131"/>
                  </a:lnTo>
                  <a:lnTo>
                    <a:pt x="529" y="135"/>
                  </a:lnTo>
                  <a:lnTo>
                    <a:pt x="513" y="139"/>
                  </a:lnTo>
                  <a:lnTo>
                    <a:pt x="496" y="144"/>
                  </a:lnTo>
                  <a:lnTo>
                    <a:pt x="481" y="150"/>
                  </a:lnTo>
                  <a:lnTo>
                    <a:pt x="465" y="154"/>
                  </a:lnTo>
                  <a:lnTo>
                    <a:pt x="450" y="161"/>
                  </a:lnTo>
                  <a:lnTo>
                    <a:pt x="435" y="168"/>
                  </a:lnTo>
                  <a:lnTo>
                    <a:pt x="420" y="175"/>
                  </a:lnTo>
                  <a:lnTo>
                    <a:pt x="406" y="182"/>
                  </a:lnTo>
                  <a:lnTo>
                    <a:pt x="392" y="190"/>
                  </a:lnTo>
                  <a:lnTo>
                    <a:pt x="379" y="198"/>
                  </a:lnTo>
                  <a:lnTo>
                    <a:pt x="367" y="206"/>
                  </a:lnTo>
                  <a:lnTo>
                    <a:pt x="355" y="21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860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2819400" y="239235"/>
            <a:ext cx="6586538" cy="796487"/>
          </a:xfrm>
          <a:prstGeom prst="ribbon">
            <a:avLst>
              <a:gd name="adj1" fmla="val 17992"/>
              <a:gd name="adj2" fmla="val 5058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41045" y="1232411"/>
            <a:ext cx="2547938" cy="142506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Gypsy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360632" y="1232411"/>
            <a:ext cx="2547938" cy="142506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Ethnic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71462" y="4017977"/>
            <a:ext cx="2547938" cy="122276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omadic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360632" y="4017977"/>
            <a:ext cx="2547938" cy="114985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Roam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8982" y="3181627"/>
            <a:ext cx="339750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Nomadic/Bohemia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05686" y="3157065"/>
            <a:ext cx="283610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Exotic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7350" y="5980676"/>
            <a:ext cx="481168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temporary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/Wandering life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08569" y="5990713"/>
            <a:ext cx="303322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Travel/wander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050" y="1125435"/>
            <a:ext cx="2836105" cy="19081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754" y="4017977"/>
            <a:ext cx="2683302" cy="17933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4" r="944" b="12289"/>
          <a:stretch/>
        </p:blipFill>
        <p:spPr>
          <a:xfrm>
            <a:off x="9214050" y="3843361"/>
            <a:ext cx="2836105" cy="19679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753" y="1125434"/>
            <a:ext cx="2683303" cy="1908151"/>
          </a:xfrm>
          <a:prstGeom prst="rect">
            <a:avLst/>
          </a:prstGeom>
        </p:spPr>
      </p:pic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04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558065" y="387672"/>
            <a:ext cx="2547938" cy="132682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Tarpaulin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58065" y="5280406"/>
            <a:ext cx="2547938" cy="122276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Vend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58065" y="2967439"/>
            <a:ext cx="2547938" cy="12902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Tents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58032" y="5742913"/>
            <a:ext cx="340520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58033" y="3024735"/>
            <a:ext cx="3405208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Portable lodge/pavilion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58033" y="966687"/>
            <a:ext cx="340520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Waterproof sheet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635" y="387672"/>
            <a:ext cx="2825086" cy="19256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636" y="2576394"/>
            <a:ext cx="2825086" cy="18363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635" y="4626591"/>
            <a:ext cx="2825087" cy="1876579"/>
          </a:xfrm>
          <a:prstGeom prst="rect">
            <a:avLst/>
          </a:prstGeom>
        </p:spPr>
      </p:pic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4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1298</TotalTime>
  <Words>463</Words>
  <Application>Microsoft Office PowerPoint</Application>
  <PresentationFormat>Widescreen</PresentationFormat>
  <Paragraphs>94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Book Antiqua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SIDDIQUEE</cp:lastModifiedBy>
  <cp:revision>435</cp:revision>
  <dcterms:created xsi:type="dcterms:W3CDTF">2014-02-26T18:04:11Z</dcterms:created>
  <dcterms:modified xsi:type="dcterms:W3CDTF">2021-03-19T04:54:06Z</dcterms:modified>
</cp:coreProperties>
</file>