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8" r:id="rId2"/>
    <p:sldId id="276" r:id="rId3"/>
    <p:sldId id="275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67" r:id="rId16"/>
    <p:sldId id="274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FFFF"/>
    <a:srgbClr val="3CDEE2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42B15E-4F12-4150-9604-18BDD4EF6CF1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4ACA48E-55BC-4F54-94AB-5078CE1AFEF7}">
      <dgm:prSet phldrT="[Text]"/>
      <dgm:spPr/>
      <dgm:t>
        <a:bodyPr/>
        <a:lstStyle/>
        <a:p>
          <a:r>
            <a:rPr lang="en-US" dirty="0" err="1" smtClean="0">
              <a:solidFill>
                <a:srgbClr val="FFFF00"/>
              </a:solidFill>
              <a:latin typeface="SutonnyMJ" pitchFamily="2" charset="0"/>
              <a:cs typeface="SutonnyMJ" pitchFamily="2" charset="0"/>
            </a:rPr>
            <a:t>fvDPvi</a:t>
          </a:r>
          <a:endParaRPr lang="en-US" dirty="0">
            <a:solidFill>
              <a:srgbClr val="FFFF00"/>
            </a:solidFill>
            <a:latin typeface="SutonnyMJ" pitchFamily="2" charset="0"/>
            <a:cs typeface="SutonnyMJ" pitchFamily="2" charset="0"/>
          </a:endParaRPr>
        </a:p>
      </dgm:t>
    </dgm:pt>
    <dgm:pt modelId="{03380194-0FF7-4B84-8BAF-1EA35BF3C42B}" type="parTrans" cxnId="{3A1C9348-1620-40BC-827E-DA7C4A38FD7D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07724192-D974-4A06-A098-016F6C9AE0DA}" type="sibTrans" cxnId="{3A1C9348-1620-40BC-827E-DA7C4A38FD7D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1CB5BC7F-1180-42BC-8D56-3A71365438F0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rPr>
            <a:t>‡</a:t>
          </a:r>
          <a:r>
            <a:rPr lang="en-US" dirty="0" err="1" smtClean="0">
              <a:solidFill>
                <a:srgbClr val="FFFF00"/>
              </a:solidFill>
              <a:latin typeface="SutonnyMJ" pitchFamily="2" charset="0"/>
              <a:cs typeface="SutonnyMJ" pitchFamily="2" charset="0"/>
            </a:rPr>
            <a:t>WweU</a:t>
          </a:r>
          <a:r>
            <a:rPr lang="en-US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dirty="0" err="1" smtClean="0">
              <a:solidFill>
                <a:srgbClr val="FFFF00"/>
              </a:solidFill>
              <a:latin typeface="SutonnyMJ" pitchFamily="2" charset="0"/>
              <a:cs typeface="SutonnyMJ" pitchFamily="2" charset="0"/>
            </a:rPr>
            <a:t>fvDPvi</a:t>
          </a:r>
          <a:endParaRPr lang="en-US" dirty="0">
            <a:solidFill>
              <a:srgbClr val="FFFF00"/>
            </a:solidFill>
            <a:latin typeface="SutonnyMJ" pitchFamily="2" charset="0"/>
            <a:cs typeface="SutonnyMJ" pitchFamily="2" charset="0"/>
          </a:endParaRPr>
        </a:p>
      </dgm:t>
    </dgm:pt>
    <dgm:pt modelId="{F765D4CA-2D88-47B4-A966-8412127787F6}" type="parTrans" cxnId="{41CB6499-28EC-4F80-BE20-93DD42E7C253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B01CB3FB-505A-45CB-AE56-0B16BF114C20}" type="sibTrans" cxnId="{41CB6499-28EC-4F80-BE20-93DD42E7C253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3B674B92-8590-4C48-AF79-3E6367C5A4B4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rPr>
            <a:t>‡µ</a:t>
          </a:r>
          <a:r>
            <a:rPr lang="en-US" dirty="0" err="1" smtClean="0">
              <a:solidFill>
                <a:srgbClr val="FFFF00"/>
              </a:solidFill>
              <a:latin typeface="SutonnyMJ" pitchFamily="2" charset="0"/>
              <a:cs typeface="SutonnyMJ" pitchFamily="2" charset="0"/>
            </a:rPr>
            <a:t>wWU</a:t>
          </a:r>
          <a:r>
            <a:rPr lang="en-US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dirty="0" err="1" smtClean="0">
              <a:solidFill>
                <a:srgbClr val="FFFF00"/>
              </a:solidFill>
              <a:latin typeface="SutonnyMJ" pitchFamily="2" charset="0"/>
              <a:cs typeface="SutonnyMJ" pitchFamily="2" charset="0"/>
            </a:rPr>
            <a:t>fvDPvi</a:t>
          </a:r>
          <a:endParaRPr lang="en-US" dirty="0">
            <a:solidFill>
              <a:srgbClr val="FFFF00"/>
            </a:solidFill>
            <a:latin typeface="SutonnyMJ" pitchFamily="2" charset="0"/>
            <a:cs typeface="SutonnyMJ" pitchFamily="2" charset="0"/>
          </a:endParaRPr>
        </a:p>
      </dgm:t>
    </dgm:pt>
    <dgm:pt modelId="{60DA1E25-E4B1-4986-9806-4B80EDF7B52E}" type="parTrans" cxnId="{745A3C75-76CC-4A1E-9CCA-4689B2AA78B5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D1ABA816-E2D4-4001-9C16-CB2EDBC4E6D2}" type="sibTrans" cxnId="{745A3C75-76CC-4A1E-9CCA-4689B2AA78B5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6D848404-8263-4701-AC5E-3A9328056118}" type="pres">
      <dgm:prSet presAssocID="{8242B15E-4F12-4150-9604-18BDD4EF6CF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7738454-FCE1-4D93-A769-D778242F21ED}" type="pres">
      <dgm:prSet presAssocID="{64ACA48E-55BC-4F54-94AB-5078CE1AFEF7}" presName="hierRoot1" presStyleCnt="0">
        <dgm:presLayoutVars>
          <dgm:hierBranch val="init"/>
        </dgm:presLayoutVars>
      </dgm:prSet>
      <dgm:spPr/>
    </dgm:pt>
    <dgm:pt modelId="{EDDE7589-F349-49E1-8127-B48449BEEE4A}" type="pres">
      <dgm:prSet presAssocID="{64ACA48E-55BC-4F54-94AB-5078CE1AFEF7}" presName="rootComposite1" presStyleCnt="0"/>
      <dgm:spPr/>
    </dgm:pt>
    <dgm:pt modelId="{EFD5B51D-8243-4353-A43A-D27FDEBB8C5C}" type="pres">
      <dgm:prSet presAssocID="{64ACA48E-55BC-4F54-94AB-5078CE1AFEF7}" presName="rootText1" presStyleLbl="node0" presStyleIdx="0" presStyleCnt="1" custLinFactNeighborX="-7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467C42-251F-4C98-BD2C-AD1907F53737}" type="pres">
      <dgm:prSet presAssocID="{64ACA48E-55BC-4F54-94AB-5078CE1AFEF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F723D0F-50D9-4D6B-A6D4-C011E843277F}" type="pres">
      <dgm:prSet presAssocID="{64ACA48E-55BC-4F54-94AB-5078CE1AFEF7}" presName="hierChild2" presStyleCnt="0"/>
      <dgm:spPr/>
    </dgm:pt>
    <dgm:pt modelId="{55DFCF97-D13E-43F9-8B58-761E94396413}" type="pres">
      <dgm:prSet presAssocID="{F765D4CA-2D88-47B4-A966-8412127787F6}" presName="Name37" presStyleLbl="parChTrans1D2" presStyleIdx="0" presStyleCnt="2"/>
      <dgm:spPr/>
      <dgm:t>
        <a:bodyPr/>
        <a:lstStyle/>
        <a:p>
          <a:endParaRPr lang="en-US"/>
        </a:p>
      </dgm:t>
    </dgm:pt>
    <dgm:pt modelId="{7103572F-4F14-480B-8F8B-B77141B0C923}" type="pres">
      <dgm:prSet presAssocID="{1CB5BC7F-1180-42BC-8D56-3A71365438F0}" presName="hierRoot2" presStyleCnt="0">
        <dgm:presLayoutVars>
          <dgm:hierBranch val="init"/>
        </dgm:presLayoutVars>
      </dgm:prSet>
      <dgm:spPr/>
    </dgm:pt>
    <dgm:pt modelId="{BBD4B4F7-F18D-4A9D-BA32-C0456722C072}" type="pres">
      <dgm:prSet presAssocID="{1CB5BC7F-1180-42BC-8D56-3A71365438F0}" presName="rootComposite" presStyleCnt="0"/>
      <dgm:spPr/>
    </dgm:pt>
    <dgm:pt modelId="{8239A3B9-B34E-42C8-B27C-B9C1AEF31D45}" type="pres">
      <dgm:prSet presAssocID="{1CB5BC7F-1180-42BC-8D56-3A71365438F0}" presName="rootText" presStyleLbl="node2" presStyleIdx="0" presStyleCnt="2" custLinFactNeighborX="-7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EF62F7-9BB2-409C-94D0-A01379B6EB36}" type="pres">
      <dgm:prSet presAssocID="{1CB5BC7F-1180-42BC-8D56-3A71365438F0}" presName="rootConnector" presStyleLbl="node2" presStyleIdx="0" presStyleCnt="2"/>
      <dgm:spPr/>
      <dgm:t>
        <a:bodyPr/>
        <a:lstStyle/>
        <a:p>
          <a:endParaRPr lang="en-US"/>
        </a:p>
      </dgm:t>
    </dgm:pt>
    <dgm:pt modelId="{DEBCC52A-18AE-4051-9027-91722DCABA29}" type="pres">
      <dgm:prSet presAssocID="{1CB5BC7F-1180-42BC-8D56-3A71365438F0}" presName="hierChild4" presStyleCnt="0"/>
      <dgm:spPr/>
    </dgm:pt>
    <dgm:pt modelId="{474031D9-2C99-4212-8CBF-93F7B2EFBBAF}" type="pres">
      <dgm:prSet presAssocID="{1CB5BC7F-1180-42BC-8D56-3A71365438F0}" presName="hierChild5" presStyleCnt="0"/>
      <dgm:spPr/>
    </dgm:pt>
    <dgm:pt modelId="{2D1FCDBD-8837-4CD4-9C32-5E140D40C682}" type="pres">
      <dgm:prSet presAssocID="{60DA1E25-E4B1-4986-9806-4B80EDF7B52E}" presName="Name37" presStyleLbl="parChTrans1D2" presStyleIdx="1" presStyleCnt="2"/>
      <dgm:spPr/>
      <dgm:t>
        <a:bodyPr/>
        <a:lstStyle/>
        <a:p>
          <a:endParaRPr lang="en-US"/>
        </a:p>
      </dgm:t>
    </dgm:pt>
    <dgm:pt modelId="{E6DA1200-1BC4-4120-9375-1A4B79F11148}" type="pres">
      <dgm:prSet presAssocID="{3B674B92-8590-4C48-AF79-3E6367C5A4B4}" presName="hierRoot2" presStyleCnt="0">
        <dgm:presLayoutVars>
          <dgm:hierBranch val="init"/>
        </dgm:presLayoutVars>
      </dgm:prSet>
      <dgm:spPr/>
    </dgm:pt>
    <dgm:pt modelId="{452698A9-0F08-4787-95BF-ACEA8EBE8E76}" type="pres">
      <dgm:prSet presAssocID="{3B674B92-8590-4C48-AF79-3E6367C5A4B4}" presName="rootComposite" presStyleCnt="0"/>
      <dgm:spPr/>
    </dgm:pt>
    <dgm:pt modelId="{1DA6060E-81FF-486D-8405-5FDD749FB613}" type="pres">
      <dgm:prSet presAssocID="{3B674B92-8590-4C48-AF79-3E6367C5A4B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3AFC1A-75B1-4DD4-A1C6-3DDAE262A14E}" type="pres">
      <dgm:prSet presAssocID="{3B674B92-8590-4C48-AF79-3E6367C5A4B4}" presName="rootConnector" presStyleLbl="node2" presStyleIdx="1" presStyleCnt="2"/>
      <dgm:spPr/>
      <dgm:t>
        <a:bodyPr/>
        <a:lstStyle/>
        <a:p>
          <a:endParaRPr lang="en-US"/>
        </a:p>
      </dgm:t>
    </dgm:pt>
    <dgm:pt modelId="{AC8DB432-3BA7-475E-A1F2-F76835884EA6}" type="pres">
      <dgm:prSet presAssocID="{3B674B92-8590-4C48-AF79-3E6367C5A4B4}" presName="hierChild4" presStyleCnt="0"/>
      <dgm:spPr/>
    </dgm:pt>
    <dgm:pt modelId="{198500C8-263B-4F86-8E6D-DBF0A79AB995}" type="pres">
      <dgm:prSet presAssocID="{3B674B92-8590-4C48-AF79-3E6367C5A4B4}" presName="hierChild5" presStyleCnt="0"/>
      <dgm:spPr/>
    </dgm:pt>
    <dgm:pt modelId="{21896CCD-F45E-4A96-8316-250CCEEC299E}" type="pres">
      <dgm:prSet presAssocID="{64ACA48E-55BC-4F54-94AB-5078CE1AFEF7}" presName="hierChild3" presStyleCnt="0"/>
      <dgm:spPr/>
    </dgm:pt>
  </dgm:ptLst>
  <dgm:cxnLst>
    <dgm:cxn modelId="{745A3C75-76CC-4A1E-9CCA-4689B2AA78B5}" srcId="{64ACA48E-55BC-4F54-94AB-5078CE1AFEF7}" destId="{3B674B92-8590-4C48-AF79-3E6367C5A4B4}" srcOrd="1" destOrd="0" parTransId="{60DA1E25-E4B1-4986-9806-4B80EDF7B52E}" sibTransId="{D1ABA816-E2D4-4001-9C16-CB2EDBC4E6D2}"/>
    <dgm:cxn modelId="{904FB94D-077E-4B69-9D81-30DB91CB6AC6}" type="presOf" srcId="{60DA1E25-E4B1-4986-9806-4B80EDF7B52E}" destId="{2D1FCDBD-8837-4CD4-9C32-5E140D40C682}" srcOrd="0" destOrd="0" presId="urn:microsoft.com/office/officeart/2005/8/layout/orgChart1"/>
    <dgm:cxn modelId="{41CB6499-28EC-4F80-BE20-93DD42E7C253}" srcId="{64ACA48E-55BC-4F54-94AB-5078CE1AFEF7}" destId="{1CB5BC7F-1180-42BC-8D56-3A71365438F0}" srcOrd="0" destOrd="0" parTransId="{F765D4CA-2D88-47B4-A966-8412127787F6}" sibTransId="{B01CB3FB-505A-45CB-AE56-0B16BF114C20}"/>
    <dgm:cxn modelId="{6D329154-42C3-4D13-B009-755CDE6152CB}" type="presOf" srcId="{3B674B92-8590-4C48-AF79-3E6367C5A4B4}" destId="{1DA6060E-81FF-486D-8405-5FDD749FB613}" srcOrd="0" destOrd="0" presId="urn:microsoft.com/office/officeart/2005/8/layout/orgChart1"/>
    <dgm:cxn modelId="{E21AC805-29BA-44E8-A191-5C2905AC823C}" type="presOf" srcId="{F765D4CA-2D88-47B4-A966-8412127787F6}" destId="{55DFCF97-D13E-43F9-8B58-761E94396413}" srcOrd="0" destOrd="0" presId="urn:microsoft.com/office/officeart/2005/8/layout/orgChart1"/>
    <dgm:cxn modelId="{C77886CD-9BC3-4E32-8D83-51AF303C5853}" type="presOf" srcId="{8242B15E-4F12-4150-9604-18BDD4EF6CF1}" destId="{6D848404-8263-4701-AC5E-3A9328056118}" srcOrd="0" destOrd="0" presId="urn:microsoft.com/office/officeart/2005/8/layout/orgChart1"/>
    <dgm:cxn modelId="{CBBA498F-7526-470C-9EF5-8C36930AE8B1}" type="presOf" srcId="{1CB5BC7F-1180-42BC-8D56-3A71365438F0}" destId="{8239A3B9-B34E-42C8-B27C-B9C1AEF31D45}" srcOrd="0" destOrd="0" presId="urn:microsoft.com/office/officeart/2005/8/layout/orgChart1"/>
    <dgm:cxn modelId="{3A1C9348-1620-40BC-827E-DA7C4A38FD7D}" srcId="{8242B15E-4F12-4150-9604-18BDD4EF6CF1}" destId="{64ACA48E-55BC-4F54-94AB-5078CE1AFEF7}" srcOrd="0" destOrd="0" parTransId="{03380194-0FF7-4B84-8BAF-1EA35BF3C42B}" sibTransId="{07724192-D974-4A06-A098-016F6C9AE0DA}"/>
    <dgm:cxn modelId="{D3CC0C9C-555E-40AB-A383-22476B0D5056}" type="presOf" srcId="{3B674B92-8590-4C48-AF79-3E6367C5A4B4}" destId="{983AFC1A-75B1-4DD4-A1C6-3DDAE262A14E}" srcOrd="1" destOrd="0" presId="urn:microsoft.com/office/officeart/2005/8/layout/orgChart1"/>
    <dgm:cxn modelId="{D8A450BF-1738-4651-834A-858688FCFE30}" type="presOf" srcId="{64ACA48E-55BC-4F54-94AB-5078CE1AFEF7}" destId="{56467C42-251F-4C98-BD2C-AD1907F53737}" srcOrd="1" destOrd="0" presId="urn:microsoft.com/office/officeart/2005/8/layout/orgChart1"/>
    <dgm:cxn modelId="{6BEEFB80-C639-4382-AA00-8073A9C84559}" type="presOf" srcId="{1CB5BC7F-1180-42BC-8D56-3A71365438F0}" destId="{89EF62F7-9BB2-409C-94D0-A01379B6EB36}" srcOrd="1" destOrd="0" presId="urn:microsoft.com/office/officeart/2005/8/layout/orgChart1"/>
    <dgm:cxn modelId="{7B653405-7FBF-410E-B30E-7CB0C8D909A7}" type="presOf" srcId="{64ACA48E-55BC-4F54-94AB-5078CE1AFEF7}" destId="{EFD5B51D-8243-4353-A43A-D27FDEBB8C5C}" srcOrd="0" destOrd="0" presId="urn:microsoft.com/office/officeart/2005/8/layout/orgChart1"/>
    <dgm:cxn modelId="{A857F56D-CFFF-444D-8626-0CF60D257775}" type="presParOf" srcId="{6D848404-8263-4701-AC5E-3A9328056118}" destId="{F7738454-FCE1-4D93-A769-D778242F21ED}" srcOrd="0" destOrd="0" presId="urn:microsoft.com/office/officeart/2005/8/layout/orgChart1"/>
    <dgm:cxn modelId="{054509D2-DF11-4998-A787-EBB053208101}" type="presParOf" srcId="{F7738454-FCE1-4D93-A769-D778242F21ED}" destId="{EDDE7589-F349-49E1-8127-B48449BEEE4A}" srcOrd="0" destOrd="0" presId="urn:microsoft.com/office/officeart/2005/8/layout/orgChart1"/>
    <dgm:cxn modelId="{EFD9FCA0-EAE6-42A6-AC14-0DD88BC7F456}" type="presParOf" srcId="{EDDE7589-F349-49E1-8127-B48449BEEE4A}" destId="{EFD5B51D-8243-4353-A43A-D27FDEBB8C5C}" srcOrd="0" destOrd="0" presId="urn:microsoft.com/office/officeart/2005/8/layout/orgChart1"/>
    <dgm:cxn modelId="{9365A6D8-01C5-4E5B-9370-7960210217EE}" type="presParOf" srcId="{EDDE7589-F349-49E1-8127-B48449BEEE4A}" destId="{56467C42-251F-4C98-BD2C-AD1907F53737}" srcOrd="1" destOrd="0" presId="urn:microsoft.com/office/officeart/2005/8/layout/orgChart1"/>
    <dgm:cxn modelId="{231732AD-E5B2-418D-B797-C685368CCC38}" type="presParOf" srcId="{F7738454-FCE1-4D93-A769-D778242F21ED}" destId="{5F723D0F-50D9-4D6B-A6D4-C011E843277F}" srcOrd="1" destOrd="0" presId="urn:microsoft.com/office/officeart/2005/8/layout/orgChart1"/>
    <dgm:cxn modelId="{D06AB73D-8D8B-42DC-B912-F08273A02C50}" type="presParOf" srcId="{5F723D0F-50D9-4D6B-A6D4-C011E843277F}" destId="{55DFCF97-D13E-43F9-8B58-761E94396413}" srcOrd="0" destOrd="0" presId="urn:microsoft.com/office/officeart/2005/8/layout/orgChart1"/>
    <dgm:cxn modelId="{8E079616-589A-4CED-B186-9C70872A6FE7}" type="presParOf" srcId="{5F723D0F-50D9-4D6B-A6D4-C011E843277F}" destId="{7103572F-4F14-480B-8F8B-B77141B0C923}" srcOrd="1" destOrd="0" presId="urn:microsoft.com/office/officeart/2005/8/layout/orgChart1"/>
    <dgm:cxn modelId="{7D70B92A-78B3-441D-8F07-D28E35573EDC}" type="presParOf" srcId="{7103572F-4F14-480B-8F8B-B77141B0C923}" destId="{BBD4B4F7-F18D-4A9D-BA32-C0456722C072}" srcOrd="0" destOrd="0" presId="urn:microsoft.com/office/officeart/2005/8/layout/orgChart1"/>
    <dgm:cxn modelId="{D5B3F612-3473-4AAC-8E59-280A2613C5E0}" type="presParOf" srcId="{BBD4B4F7-F18D-4A9D-BA32-C0456722C072}" destId="{8239A3B9-B34E-42C8-B27C-B9C1AEF31D45}" srcOrd="0" destOrd="0" presId="urn:microsoft.com/office/officeart/2005/8/layout/orgChart1"/>
    <dgm:cxn modelId="{6F971058-0920-4CA6-AAD3-19B146D7D8EC}" type="presParOf" srcId="{BBD4B4F7-F18D-4A9D-BA32-C0456722C072}" destId="{89EF62F7-9BB2-409C-94D0-A01379B6EB36}" srcOrd="1" destOrd="0" presId="urn:microsoft.com/office/officeart/2005/8/layout/orgChart1"/>
    <dgm:cxn modelId="{F5C45514-82E4-4FA4-AD26-F434FF476341}" type="presParOf" srcId="{7103572F-4F14-480B-8F8B-B77141B0C923}" destId="{DEBCC52A-18AE-4051-9027-91722DCABA29}" srcOrd="1" destOrd="0" presId="urn:microsoft.com/office/officeart/2005/8/layout/orgChart1"/>
    <dgm:cxn modelId="{B4CF2B9C-F467-4945-A843-DCE8BBC43DC0}" type="presParOf" srcId="{7103572F-4F14-480B-8F8B-B77141B0C923}" destId="{474031D9-2C99-4212-8CBF-93F7B2EFBBAF}" srcOrd="2" destOrd="0" presId="urn:microsoft.com/office/officeart/2005/8/layout/orgChart1"/>
    <dgm:cxn modelId="{4EC911B5-FEB6-4FF5-8B99-C07D38C8243B}" type="presParOf" srcId="{5F723D0F-50D9-4D6B-A6D4-C011E843277F}" destId="{2D1FCDBD-8837-4CD4-9C32-5E140D40C682}" srcOrd="2" destOrd="0" presId="urn:microsoft.com/office/officeart/2005/8/layout/orgChart1"/>
    <dgm:cxn modelId="{2101CA09-7462-4B23-B988-3A6765A5EEC7}" type="presParOf" srcId="{5F723D0F-50D9-4D6B-A6D4-C011E843277F}" destId="{E6DA1200-1BC4-4120-9375-1A4B79F11148}" srcOrd="3" destOrd="0" presId="urn:microsoft.com/office/officeart/2005/8/layout/orgChart1"/>
    <dgm:cxn modelId="{2EA61107-624A-44C5-B46F-30889B31E817}" type="presParOf" srcId="{E6DA1200-1BC4-4120-9375-1A4B79F11148}" destId="{452698A9-0F08-4787-95BF-ACEA8EBE8E76}" srcOrd="0" destOrd="0" presId="urn:microsoft.com/office/officeart/2005/8/layout/orgChart1"/>
    <dgm:cxn modelId="{10FA5C2D-3032-4A01-8FEF-4EF47C9882B5}" type="presParOf" srcId="{452698A9-0F08-4787-95BF-ACEA8EBE8E76}" destId="{1DA6060E-81FF-486D-8405-5FDD749FB613}" srcOrd="0" destOrd="0" presId="urn:microsoft.com/office/officeart/2005/8/layout/orgChart1"/>
    <dgm:cxn modelId="{ED834CBF-6E24-48BE-AB9C-90B5CD61B1F2}" type="presParOf" srcId="{452698A9-0F08-4787-95BF-ACEA8EBE8E76}" destId="{983AFC1A-75B1-4DD4-A1C6-3DDAE262A14E}" srcOrd="1" destOrd="0" presId="urn:microsoft.com/office/officeart/2005/8/layout/orgChart1"/>
    <dgm:cxn modelId="{66FDC17D-DCAB-491C-B9A3-2B7375D85899}" type="presParOf" srcId="{E6DA1200-1BC4-4120-9375-1A4B79F11148}" destId="{AC8DB432-3BA7-475E-A1F2-F76835884EA6}" srcOrd="1" destOrd="0" presId="urn:microsoft.com/office/officeart/2005/8/layout/orgChart1"/>
    <dgm:cxn modelId="{AFEF6F1B-0B25-4F59-AD78-11345FB6FD81}" type="presParOf" srcId="{E6DA1200-1BC4-4120-9375-1A4B79F11148}" destId="{198500C8-263B-4F86-8E6D-DBF0A79AB995}" srcOrd="2" destOrd="0" presId="urn:microsoft.com/office/officeart/2005/8/layout/orgChart1"/>
    <dgm:cxn modelId="{A60BC236-2467-4123-81D6-D22A02C445E1}" type="presParOf" srcId="{F7738454-FCE1-4D93-A769-D778242F21ED}" destId="{21896CCD-F45E-4A96-8316-250CCEEC299E}" srcOrd="2" destOrd="0" presId="urn:microsoft.com/office/officeart/2005/8/layout/orgChart1"/>
  </dgm:cxnLst>
  <dgm:bg>
    <a:blipFill dpi="0" rotWithShape="1">
      <a:blip xmlns:r="http://schemas.openxmlformats.org/officeDocument/2006/relationships" r:embed="rId1">
        <a:alphaModFix amt="85000"/>
      </a:blip>
      <a:srcRect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C0E2E6-DD17-4F94-B632-F1246425AFA9}" type="doc">
      <dgm:prSet loTypeId="urn:microsoft.com/office/officeart/2005/8/layout/pList1#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B996429-3AE3-4C2A-A98A-4B785433CB76}">
      <dgm:prSet phldrT="[Text]"/>
      <dgm:spPr/>
      <dgm:t>
        <a:bodyPr/>
        <a:lstStyle/>
        <a:p>
          <a:r>
            <a:rPr lang="en-US" dirty="0" err="1" smtClean="0">
              <a:latin typeface="SutonnyMJ" pitchFamily="2" charset="0"/>
              <a:cs typeface="SutonnyMJ" pitchFamily="2" charset="0"/>
            </a:rPr>
            <a:t>Pvjvb</a:t>
          </a:r>
          <a:endParaRPr lang="en-US" dirty="0">
            <a:latin typeface="SutonnyMJ" pitchFamily="2" charset="0"/>
            <a:cs typeface="SutonnyMJ" pitchFamily="2" charset="0"/>
          </a:endParaRPr>
        </a:p>
      </dgm:t>
    </dgm:pt>
    <dgm:pt modelId="{2EDD2272-A0BE-41EF-9FA5-3B9C1F8DCC32}" type="parTrans" cxnId="{2F2ADC13-770A-471F-98FD-7734720EDEFA}">
      <dgm:prSet/>
      <dgm:spPr/>
      <dgm:t>
        <a:bodyPr/>
        <a:lstStyle/>
        <a:p>
          <a:endParaRPr lang="en-US"/>
        </a:p>
      </dgm:t>
    </dgm:pt>
    <dgm:pt modelId="{21930E00-3757-402E-BD5E-40E085882D13}" type="sibTrans" cxnId="{2F2ADC13-770A-471F-98FD-7734720EDEFA}">
      <dgm:prSet/>
      <dgm:spPr/>
      <dgm:t>
        <a:bodyPr/>
        <a:lstStyle/>
        <a:p>
          <a:endParaRPr lang="en-US"/>
        </a:p>
      </dgm:t>
    </dgm:pt>
    <dgm:pt modelId="{23F61FF7-CD7F-4E26-8B6C-B4A823F04B06}">
      <dgm:prSet phldrT="[Text]"/>
      <dgm:spPr/>
      <dgm:t>
        <a:bodyPr/>
        <a:lstStyle/>
        <a:p>
          <a:r>
            <a:rPr lang="en-US" dirty="0" err="1" smtClean="0">
              <a:latin typeface="SutonnyMJ" pitchFamily="2" charset="0"/>
              <a:cs typeface="SutonnyMJ" pitchFamily="2" charset="0"/>
            </a:rPr>
            <a:t>K¨vk</a:t>
          </a:r>
          <a:r>
            <a:rPr lang="en-US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dirty="0" err="1" smtClean="0">
              <a:latin typeface="SutonnyMJ" pitchFamily="2" charset="0"/>
              <a:cs typeface="SutonnyMJ" pitchFamily="2" charset="0"/>
            </a:rPr>
            <a:t>g‡gv</a:t>
          </a:r>
          <a:endParaRPr lang="en-US" dirty="0">
            <a:latin typeface="SutonnyMJ" pitchFamily="2" charset="0"/>
            <a:cs typeface="SutonnyMJ" pitchFamily="2" charset="0"/>
          </a:endParaRPr>
        </a:p>
      </dgm:t>
    </dgm:pt>
    <dgm:pt modelId="{01744455-5E34-4E56-A45E-EC9CC5779579}" type="parTrans" cxnId="{6513195F-AFFE-42ED-B3E7-1F3A712E3BE2}">
      <dgm:prSet/>
      <dgm:spPr/>
      <dgm:t>
        <a:bodyPr/>
        <a:lstStyle/>
        <a:p>
          <a:endParaRPr lang="en-US"/>
        </a:p>
      </dgm:t>
    </dgm:pt>
    <dgm:pt modelId="{B548C89B-B67E-4225-8AA5-63984DD5EEE1}" type="sibTrans" cxnId="{6513195F-AFFE-42ED-B3E7-1F3A712E3BE2}">
      <dgm:prSet/>
      <dgm:spPr/>
      <dgm:t>
        <a:bodyPr/>
        <a:lstStyle/>
        <a:p>
          <a:endParaRPr lang="en-US"/>
        </a:p>
      </dgm:t>
    </dgm:pt>
    <dgm:pt modelId="{C9225FBC-C9C4-48A2-853F-B5DAFA410B45}">
      <dgm:prSet phldrT="[Text]"/>
      <dgm:spPr/>
      <dgm:t>
        <a:bodyPr/>
        <a:lstStyle/>
        <a:p>
          <a:r>
            <a:rPr lang="en-US" dirty="0" smtClean="0">
              <a:latin typeface="SutonnyMJ" pitchFamily="2" charset="0"/>
              <a:cs typeface="SutonnyMJ" pitchFamily="2" charset="0"/>
            </a:rPr>
            <a:t>‡</a:t>
          </a:r>
          <a:r>
            <a:rPr lang="en-US" dirty="0" err="1" smtClean="0">
              <a:latin typeface="SutonnyMJ" pitchFamily="2" charset="0"/>
              <a:cs typeface="SutonnyMJ" pitchFamily="2" charset="0"/>
            </a:rPr>
            <a:t>WweU</a:t>
          </a:r>
          <a:r>
            <a:rPr lang="en-US" dirty="0" smtClean="0">
              <a:latin typeface="SutonnyMJ" pitchFamily="2" charset="0"/>
              <a:cs typeface="SutonnyMJ" pitchFamily="2" charset="0"/>
            </a:rPr>
            <a:t> †</a:t>
          </a:r>
          <a:r>
            <a:rPr lang="en-US" dirty="0" err="1" smtClean="0">
              <a:latin typeface="SutonnyMJ" pitchFamily="2" charset="0"/>
              <a:cs typeface="SutonnyMJ" pitchFamily="2" charset="0"/>
            </a:rPr>
            <a:t>bvU</a:t>
          </a:r>
          <a:endParaRPr lang="en-US" dirty="0">
            <a:latin typeface="SutonnyMJ" pitchFamily="2" charset="0"/>
            <a:cs typeface="SutonnyMJ" pitchFamily="2" charset="0"/>
          </a:endParaRPr>
        </a:p>
      </dgm:t>
    </dgm:pt>
    <dgm:pt modelId="{B1E94B20-09E7-47CD-BFF7-BC7E173BA2C5}" type="parTrans" cxnId="{99C7960F-71B4-47CC-B907-D1833687182C}">
      <dgm:prSet/>
      <dgm:spPr/>
      <dgm:t>
        <a:bodyPr/>
        <a:lstStyle/>
        <a:p>
          <a:endParaRPr lang="en-US"/>
        </a:p>
      </dgm:t>
    </dgm:pt>
    <dgm:pt modelId="{6DF1B78B-B1DB-4703-A52A-5AA42973A81B}" type="sibTrans" cxnId="{99C7960F-71B4-47CC-B907-D1833687182C}">
      <dgm:prSet/>
      <dgm:spPr/>
      <dgm:t>
        <a:bodyPr/>
        <a:lstStyle/>
        <a:p>
          <a:endParaRPr lang="en-US"/>
        </a:p>
      </dgm:t>
    </dgm:pt>
    <dgm:pt modelId="{E0439E47-52A6-427B-90CA-9919FAA757E0}">
      <dgm:prSet phldrT="[Text]"/>
      <dgm:spPr/>
      <dgm:t>
        <a:bodyPr/>
        <a:lstStyle/>
        <a:p>
          <a:r>
            <a:rPr lang="en-US" dirty="0" smtClean="0">
              <a:latin typeface="SutonnyMJ" pitchFamily="2" charset="0"/>
              <a:cs typeface="SutonnyMJ" pitchFamily="2" charset="0"/>
            </a:rPr>
            <a:t>‡µ</a:t>
          </a:r>
          <a:r>
            <a:rPr lang="en-US" dirty="0" err="1" smtClean="0">
              <a:latin typeface="SutonnyMJ" pitchFamily="2" charset="0"/>
              <a:cs typeface="SutonnyMJ" pitchFamily="2" charset="0"/>
            </a:rPr>
            <a:t>wWU</a:t>
          </a:r>
          <a:r>
            <a:rPr lang="en-US" dirty="0" smtClean="0">
              <a:latin typeface="SutonnyMJ" pitchFamily="2" charset="0"/>
              <a:cs typeface="SutonnyMJ" pitchFamily="2" charset="0"/>
            </a:rPr>
            <a:t> †</a:t>
          </a:r>
          <a:r>
            <a:rPr lang="en-US" dirty="0" err="1" smtClean="0">
              <a:latin typeface="SutonnyMJ" pitchFamily="2" charset="0"/>
              <a:cs typeface="SutonnyMJ" pitchFamily="2" charset="0"/>
            </a:rPr>
            <a:t>bvU</a:t>
          </a:r>
          <a:endParaRPr lang="en-US" dirty="0">
            <a:latin typeface="SutonnyMJ" pitchFamily="2" charset="0"/>
            <a:cs typeface="SutonnyMJ" pitchFamily="2" charset="0"/>
          </a:endParaRPr>
        </a:p>
      </dgm:t>
    </dgm:pt>
    <dgm:pt modelId="{4836D74F-2C30-4F6D-B275-21F6682469A6}" type="parTrans" cxnId="{666DF4EA-15BE-4129-8D6E-549E0C0F77F5}">
      <dgm:prSet/>
      <dgm:spPr/>
      <dgm:t>
        <a:bodyPr/>
        <a:lstStyle/>
        <a:p>
          <a:endParaRPr lang="en-US"/>
        </a:p>
      </dgm:t>
    </dgm:pt>
    <dgm:pt modelId="{46CE2C94-2438-4524-9E73-80FC4E482F3D}" type="sibTrans" cxnId="{666DF4EA-15BE-4129-8D6E-549E0C0F77F5}">
      <dgm:prSet/>
      <dgm:spPr/>
      <dgm:t>
        <a:bodyPr/>
        <a:lstStyle/>
        <a:p>
          <a:endParaRPr lang="en-US"/>
        </a:p>
      </dgm:t>
    </dgm:pt>
    <dgm:pt modelId="{2B4A8DD4-B19D-46A3-AD08-AD502B80711E}">
      <dgm:prSet/>
      <dgm:spPr/>
      <dgm:t>
        <a:bodyPr/>
        <a:lstStyle/>
        <a:p>
          <a:endParaRPr lang="en-US"/>
        </a:p>
      </dgm:t>
    </dgm:pt>
    <dgm:pt modelId="{1418160A-7B64-46A8-82B1-6DE7648893E7}" type="parTrans" cxnId="{DF2E7B72-F913-4BC2-93D7-4F40D3215D34}">
      <dgm:prSet/>
      <dgm:spPr/>
      <dgm:t>
        <a:bodyPr/>
        <a:lstStyle/>
        <a:p>
          <a:endParaRPr lang="en-US"/>
        </a:p>
      </dgm:t>
    </dgm:pt>
    <dgm:pt modelId="{99C9F1BD-83B3-49E1-A9F5-8512085A727A}" type="sibTrans" cxnId="{DF2E7B72-F913-4BC2-93D7-4F40D3215D34}">
      <dgm:prSet/>
      <dgm:spPr/>
      <dgm:t>
        <a:bodyPr/>
        <a:lstStyle/>
        <a:p>
          <a:endParaRPr lang="en-US"/>
        </a:p>
      </dgm:t>
    </dgm:pt>
    <dgm:pt modelId="{4EA3650D-012B-4700-85EE-415C4DCFC2CF}">
      <dgm:prSet/>
      <dgm:spPr/>
      <dgm:t>
        <a:bodyPr/>
        <a:lstStyle/>
        <a:p>
          <a:endParaRPr lang="en-US"/>
        </a:p>
      </dgm:t>
    </dgm:pt>
    <dgm:pt modelId="{7976CA80-64C0-4871-A61A-1B0A0A07AC22}" type="parTrans" cxnId="{61642534-547A-4BCB-96F1-D0ED583ED638}">
      <dgm:prSet/>
      <dgm:spPr/>
      <dgm:t>
        <a:bodyPr/>
        <a:lstStyle/>
        <a:p>
          <a:endParaRPr lang="en-US"/>
        </a:p>
      </dgm:t>
    </dgm:pt>
    <dgm:pt modelId="{CFEF1AB9-C159-4EFA-9B3A-BBC862C3D98E}" type="sibTrans" cxnId="{61642534-547A-4BCB-96F1-D0ED583ED638}">
      <dgm:prSet/>
      <dgm:spPr/>
      <dgm:t>
        <a:bodyPr/>
        <a:lstStyle/>
        <a:p>
          <a:endParaRPr lang="en-US"/>
        </a:p>
      </dgm:t>
    </dgm:pt>
    <dgm:pt modelId="{5B05CC93-0298-4805-9651-AA3369F50995}" type="pres">
      <dgm:prSet presAssocID="{08C0E2E6-DD17-4F94-B632-F1246425AFA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88EF1F-3416-4812-9620-8D48748D414C}" type="pres">
      <dgm:prSet presAssocID="{FB996429-3AE3-4C2A-A98A-4B785433CB76}" presName="compNode" presStyleCnt="0"/>
      <dgm:spPr/>
    </dgm:pt>
    <dgm:pt modelId="{AD864AFC-8382-4042-9E6F-9B957DC89488}" type="pres">
      <dgm:prSet presAssocID="{FB996429-3AE3-4C2A-A98A-4B785433CB76}" presName="pictRect" presStyleLbl="node1" presStyleIdx="0" presStyleCnt="6" custLinFactNeighborX="-1768" custLinFactNeighborY="300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4000" b="-44000"/>
          </a:stretch>
        </a:blipFill>
      </dgm:spPr>
    </dgm:pt>
    <dgm:pt modelId="{3D5D6EC1-9847-4F99-AC78-7781F5D9E9E4}" type="pres">
      <dgm:prSet presAssocID="{FB996429-3AE3-4C2A-A98A-4B785433CB76}" presName="textRect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36404C-77D1-47C7-BB63-018A9B591C47}" type="pres">
      <dgm:prSet presAssocID="{21930E00-3757-402E-BD5E-40E085882D1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EDD3C8C-20A9-4856-837E-557053E45DC3}" type="pres">
      <dgm:prSet presAssocID="{23F61FF7-CD7F-4E26-8B6C-B4A823F04B06}" presName="compNode" presStyleCnt="0"/>
      <dgm:spPr/>
    </dgm:pt>
    <dgm:pt modelId="{09EAF435-ABE9-4AE6-8DB6-F367ACE075D7}" type="pres">
      <dgm:prSet presAssocID="{23F61FF7-CD7F-4E26-8B6C-B4A823F04B06}" presName="pictRect" presStyleLbl="node1" presStyleIdx="1" presStyleCnt="6" custLinFactNeighborX="0" custLinFactNeighborY="-7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</dgm:spPr>
    </dgm:pt>
    <dgm:pt modelId="{1B04B319-EE17-4336-8F6B-13AE7E8BE2B6}" type="pres">
      <dgm:prSet presAssocID="{23F61FF7-CD7F-4E26-8B6C-B4A823F04B06}" presName="textRect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39888C-48FC-4FD6-93B1-F99AE4C7A1B7}" type="pres">
      <dgm:prSet presAssocID="{B548C89B-B67E-4225-8AA5-63984DD5EEE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ADF5E54-5E0E-4DE0-8478-E0F9377A7AB4}" type="pres">
      <dgm:prSet presAssocID="{C9225FBC-C9C4-48A2-853F-B5DAFA410B45}" presName="compNode" presStyleCnt="0"/>
      <dgm:spPr/>
    </dgm:pt>
    <dgm:pt modelId="{A460EFC3-19F4-4666-92CB-A3AA530040F3}" type="pres">
      <dgm:prSet presAssocID="{C9225FBC-C9C4-48A2-853F-B5DAFA410B45}" presName="pictRect" presStyleLbl="node1" presStyleIdx="2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F99AAED5-E387-4874-9E55-E76EFC3B63AC}" type="pres">
      <dgm:prSet presAssocID="{C9225FBC-C9C4-48A2-853F-B5DAFA410B45}" presName="textRect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771A2-8A7C-423E-A23B-0BBCAA467F89}" type="pres">
      <dgm:prSet presAssocID="{6DF1B78B-B1DB-4703-A52A-5AA42973A81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A43D21F-AF10-4CA6-923D-DEA81D82AA60}" type="pres">
      <dgm:prSet presAssocID="{E0439E47-52A6-427B-90CA-9919FAA757E0}" presName="compNode" presStyleCnt="0"/>
      <dgm:spPr/>
    </dgm:pt>
    <dgm:pt modelId="{F763CF65-836C-4AC7-853C-4DDE12FE7958}" type="pres">
      <dgm:prSet presAssocID="{E0439E47-52A6-427B-90CA-9919FAA757E0}" presName="pictRect" presStyleLbl="nod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12A1EFFC-FDCE-4DAD-808B-3848DE4D6557}" type="pres">
      <dgm:prSet presAssocID="{E0439E47-52A6-427B-90CA-9919FAA757E0}" presName="textRect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6A555-F27D-4A83-AA53-7BD05F099F6C}" type="pres">
      <dgm:prSet presAssocID="{46CE2C94-2438-4524-9E73-80FC4E482F3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76F2DDC-AD54-4AAB-A8F4-66D1A842339A}" type="pres">
      <dgm:prSet presAssocID="{2B4A8DD4-B19D-46A3-AD08-AD502B80711E}" presName="compNode" presStyleCnt="0"/>
      <dgm:spPr/>
    </dgm:pt>
    <dgm:pt modelId="{F632FFBF-5EFD-4DE5-B815-5BABD2C03BD6}" type="pres">
      <dgm:prSet presAssocID="{2B4A8DD4-B19D-46A3-AD08-AD502B80711E}" presName="pictRect" presStyleLbl="node1" presStyleIdx="4" presStyleCnt="6" custScaleX="96913" custLinFactNeighborX="-2802" custLinFactNeighborY="-479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</dgm:spPr>
    </dgm:pt>
    <dgm:pt modelId="{8DBA1C91-6F19-47DE-89D5-8B611BAD2C82}" type="pres">
      <dgm:prSet presAssocID="{2B4A8DD4-B19D-46A3-AD08-AD502B80711E}" presName="textRect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4D123A-EDCF-4410-B7B9-EDE52EF32E7E}" type="pres">
      <dgm:prSet presAssocID="{99C9F1BD-83B3-49E1-A9F5-8512085A727A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E850702-6A2B-49E1-AB87-200938229E9A}" type="pres">
      <dgm:prSet presAssocID="{4EA3650D-012B-4700-85EE-415C4DCFC2CF}" presName="compNode" presStyleCnt="0"/>
      <dgm:spPr/>
    </dgm:pt>
    <dgm:pt modelId="{52324C00-6E99-4551-9F1B-2B4AD26C07AD}" type="pres">
      <dgm:prSet presAssocID="{4EA3650D-012B-4700-85EE-415C4DCFC2CF}" presName="pictRect" presStyleLbl="node1" presStyleIdx="5" presStyleCnt="6" custLinFactNeighborX="418" custLinFactNeighborY="514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33DCB73-0201-4B17-AB33-4BD728920C11}" type="pres">
      <dgm:prSet presAssocID="{4EA3650D-012B-4700-85EE-415C4DCFC2CF}" presName="textRect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6DF4EA-15BE-4129-8D6E-549E0C0F77F5}" srcId="{08C0E2E6-DD17-4F94-B632-F1246425AFA9}" destId="{E0439E47-52A6-427B-90CA-9919FAA757E0}" srcOrd="3" destOrd="0" parTransId="{4836D74F-2C30-4F6D-B275-21F6682469A6}" sibTransId="{46CE2C94-2438-4524-9E73-80FC4E482F3D}"/>
    <dgm:cxn modelId="{1B826DB0-F458-44F0-8148-2C7F0216BFD9}" type="presOf" srcId="{99C9F1BD-83B3-49E1-A9F5-8512085A727A}" destId="{894D123A-EDCF-4410-B7B9-EDE52EF32E7E}" srcOrd="0" destOrd="0" presId="urn:microsoft.com/office/officeart/2005/8/layout/pList1#1"/>
    <dgm:cxn modelId="{2A029F1A-7D6F-4336-B54E-83DF89D7A746}" type="presOf" srcId="{23F61FF7-CD7F-4E26-8B6C-B4A823F04B06}" destId="{1B04B319-EE17-4336-8F6B-13AE7E8BE2B6}" srcOrd="0" destOrd="0" presId="urn:microsoft.com/office/officeart/2005/8/layout/pList1#1"/>
    <dgm:cxn modelId="{41B206D1-083A-4BDA-B7EB-6315485F156D}" type="presOf" srcId="{46CE2C94-2438-4524-9E73-80FC4E482F3D}" destId="{6866A555-F27D-4A83-AA53-7BD05F099F6C}" srcOrd="0" destOrd="0" presId="urn:microsoft.com/office/officeart/2005/8/layout/pList1#1"/>
    <dgm:cxn modelId="{56A1DC41-D96E-4E51-823A-6377D48183FE}" type="presOf" srcId="{E0439E47-52A6-427B-90CA-9919FAA757E0}" destId="{12A1EFFC-FDCE-4DAD-808B-3848DE4D6557}" srcOrd="0" destOrd="0" presId="urn:microsoft.com/office/officeart/2005/8/layout/pList1#1"/>
    <dgm:cxn modelId="{DF2E7B72-F913-4BC2-93D7-4F40D3215D34}" srcId="{08C0E2E6-DD17-4F94-B632-F1246425AFA9}" destId="{2B4A8DD4-B19D-46A3-AD08-AD502B80711E}" srcOrd="4" destOrd="0" parTransId="{1418160A-7B64-46A8-82B1-6DE7648893E7}" sibTransId="{99C9F1BD-83B3-49E1-A9F5-8512085A727A}"/>
    <dgm:cxn modelId="{5F338E25-4676-4E51-BAD0-FBF42C6EDB44}" type="presOf" srcId="{4EA3650D-012B-4700-85EE-415C4DCFC2CF}" destId="{633DCB73-0201-4B17-AB33-4BD728920C11}" srcOrd="0" destOrd="0" presId="urn:microsoft.com/office/officeart/2005/8/layout/pList1#1"/>
    <dgm:cxn modelId="{0E84596B-D819-4028-BF8B-80262D9C56D9}" type="presOf" srcId="{2B4A8DD4-B19D-46A3-AD08-AD502B80711E}" destId="{8DBA1C91-6F19-47DE-89D5-8B611BAD2C82}" srcOrd="0" destOrd="0" presId="urn:microsoft.com/office/officeart/2005/8/layout/pList1#1"/>
    <dgm:cxn modelId="{99C7960F-71B4-47CC-B907-D1833687182C}" srcId="{08C0E2E6-DD17-4F94-B632-F1246425AFA9}" destId="{C9225FBC-C9C4-48A2-853F-B5DAFA410B45}" srcOrd="2" destOrd="0" parTransId="{B1E94B20-09E7-47CD-BFF7-BC7E173BA2C5}" sibTransId="{6DF1B78B-B1DB-4703-A52A-5AA42973A81B}"/>
    <dgm:cxn modelId="{3BF9AC33-F0C6-4393-B2F7-2A01E9BD2988}" type="presOf" srcId="{6DF1B78B-B1DB-4703-A52A-5AA42973A81B}" destId="{3EF771A2-8A7C-423E-A23B-0BBCAA467F89}" srcOrd="0" destOrd="0" presId="urn:microsoft.com/office/officeart/2005/8/layout/pList1#1"/>
    <dgm:cxn modelId="{61642534-547A-4BCB-96F1-D0ED583ED638}" srcId="{08C0E2E6-DD17-4F94-B632-F1246425AFA9}" destId="{4EA3650D-012B-4700-85EE-415C4DCFC2CF}" srcOrd="5" destOrd="0" parTransId="{7976CA80-64C0-4871-A61A-1B0A0A07AC22}" sibTransId="{CFEF1AB9-C159-4EFA-9B3A-BBC862C3D98E}"/>
    <dgm:cxn modelId="{B078E3EA-E978-4CA4-821E-D5E97795DAC7}" type="presOf" srcId="{FB996429-3AE3-4C2A-A98A-4B785433CB76}" destId="{3D5D6EC1-9847-4F99-AC78-7781F5D9E9E4}" srcOrd="0" destOrd="0" presId="urn:microsoft.com/office/officeart/2005/8/layout/pList1#1"/>
    <dgm:cxn modelId="{5A7DE816-4C09-462E-8151-2EACC6DE7AD2}" type="presOf" srcId="{C9225FBC-C9C4-48A2-853F-B5DAFA410B45}" destId="{F99AAED5-E387-4874-9E55-E76EFC3B63AC}" srcOrd="0" destOrd="0" presId="urn:microsoft.com/office/officeart/2005/8/layout/pList1#1"/>
    <dgm:cxn modelId="{5978F216-AE66-426F-AAAC-39DB55763369}" type="presOf" srcId="{08C0E2E6-DD17-4F94-B632-F1246425AFA9}" destId="{5B05CC93-0298-4805-9651-AA3369F50995}" srcOrd="0" destOrd="0" presId="urn:microsoft.com/office/officeart/2005/8/layout/pList1#1"/>
    <dgm:cxn modelId="{2F2ADC13-770A-471F-98FD-7734720EDEFA}" srcId="{08C0E2E6-DD17-4F94-B632-F1246425AFA9}" destId="{FB996429-3AE3-4C2A-A98A-4B785433CB76}" srcOrd="0" destOrd="0" parTransId="{2EDD2272-A0BE-41EF-9FA5-3B9C1F8DCC32}" sibTransId="{21930E00-3757-402E-BD5E-40E085882D13}"/>
    <dgm:cxn modelId="{6513195F-AFFE-42ED-B3E7-1F3A712E3BE2}" srcId="{08C0E2E6-DD17-4F94-B632-F1246425AFA9}" destId="{23F61FF7-CD7F-4E26-8B6C-B4A823F04B06}" srcOrd="1" destOrd="0" parTransId="{01744455-5E34-4E56-A45E-EC9CC5779579}" sibTransId="{B548C89B-B67E-4225-8AA5-63984DD5EEE1}"/>
    <dgm:cxn modelId="{824B2122-A330-4944-A147-6ED5475C879A}" type="presOf" srcId="{B548C89B-B67E-4225-8AA5-63984DD5EEE1}" destId="{EB39888C-48FC-4FD6-93B1-F99AE4C7A1B7}" srcOrd="0" destOrd="0" presId="urn:microsoft.com/office/officeart/2005/8/layout/pList1#1"/>
    <dgm:cxn modelId="{A247C8F5-E7D8-4BA0-AE1C-7C81D0926F3A}" type="presOf" srcId="{21930E00-3757-402E-BD5E-40E085882D13}" destId="{D636404C-77D1-47C7-BB63-018A9B591C47}" srcOrd="0" destOrd="0" presId="urn:microsoft.com/office/officeart/2005/8/layout/pList1#1"/>
    <dgm:cxn modelId="{853964B5-1013-4092-8184-8C0BCD61D6AB}" type="presParOf" srcId="{5B05CC93-0298-4805-9651-AA3369F50995}" destId="{E188EF1F-3416-4812-9620-8D48748D414C}" srcOrd="0" destOrd="0" presId="urn:microsoft.com/office/officeart/2005/8/layout/pList1#1"/>
    <dgm:cxn modelId="{C2C36CBE-2924-470C-AB8F-68E9CDAB53EF}" type="presParOf" srcId="{E188EF1F-3416-4812-9620-8D48748D414C}" destId="{AD864AFC-8382-4042-9E6F-9B957DC89488}" srcOrd="0" destOrd="0" presId="urn:microsoft.com/office/officeart/2005/8/layout/pList1#1"/>
    <dgm:cxn modelId="{8D187982-5B65-4383-895D-D470522C4C04}" type="presParOf" srcId="{E188EF1F-3416-4812-9620-8D48748D414C}" destId="{3D5D6EC1-9847-4F99-AC78-7781F5D9E9E4}" srcOrd="1" destOrd="0" presId="urn:microsoft.com/office/officeart/2005/8/layout/pList1#1"/>
    <dgm:cxn modelId="{0BD6E006-04AD-44EB-B682-EC8267D49CA4}" type="presParOf" srcId="{5B05CC93-0298-4805-9651-AA3369F50995}" destId="{D636404C-77D1-47C7-BB63-018A9B591C47}" srcOrd="1" destOrd="0" presId="urn:microsoft.com/office/officeart/2005/8/layout/pList1#1"/>
    <dgm:cxn modelId="{7C693316-022D-4F44-A4C9-E9B493F0F5B1}" type="presParOf" srcId="{5B05CC93-0298-4805-9651-AA3369F50995}" destId="{FEDD3C8C-20A9-4856-837E-557053E45DC3}" srcOrd="2" destOrd="0" presId="urn:microsoft.com/office/officeart/2005/8/layout/pList1#1"/>
    <dgm:cxn modelId="{031D4608-FEE2-4E5B-A0C3-9B83477DB623}" type="presParOf" srcId="{FEDD3C8C-20A9-4856-837E-557053E45DC3}" destId="{09EAF435-ABE9-4AE6-8DB6-F367ACE075D7}" srcOrd="0" destOrd="0" presId="urn:microsoft.com/office/officeart/2005/8/layout/pList1#1"/>
    <dgm:cxn modelId="{5AF25DC8-82F6-4D01-A91E-2C408B6A5A02}" type="presParOf" srcId="{FEDD3C8C-20A9-4856-837E-557053E45DC3}" destId="{1B04B319-EE17-4336-8F6B-13AE7E8BE2B6}" srcOrd="1" destOrd="0" presId="urn:microsoft.com/office/officeart/2005/8/layout/pList1#1"/>
    <dgm:cxn modelId="{87F5FB66-5981-43AA-A498-8A23B88DF5AA}" type="presParOf" srcId="{5B05CC93-0298-4805-9651-AA3369F50995}" destId="{EB39888C-48FC-4FD6-93B1-F99AE4C7A1B7}" srcOrd="3" destOrd="0" presId="urn:microsoft.com/office/officeart/2005/8/layout/pList1#1"/>
    <dgm:cxn modelId="{99C1F475-7BB3-47C1-A575-E4994DE74594}" type="presParOf" srcId="{5B05CC93-0298-4805-9651-AA3369F50995}" destId="{4ADF5E54-5E0E-4DE0-8478-E0F9377A7AB4}" srcOrd="4" destOrd="0" presId="urn:microsoft.com/office/officeart/2005/8/layout/pList1#1"/>
    <dgm:cxn modelId="{03960997-DAE2-47AF-B95D-E1FF5342C6C4}" type="presParOf" srcId="{4ADF5E54-5E0E-4DE0-8478-E0F9377A7AB4}" destId="{A460EFC3-19F4-4666-92CB-A3AA530040F3}" srcOrd="0" destOrd="0" presId="urn:microsoft.com/office/officeart/2005/8/layout/pList1#1"/>
    <dgm:cxn modelId="{94DEDDA7-1E80-4502-B386-B3C3F6BE9EE4}" type="presParOf" srcId="{4ADF5E54-5E0E-4DE0-8478-E0F9377A7AB4}" destId="{F99AAED5-E387-4874-9E55-E76EFC3B63AC}" srcOrd="1" destOrd="0" presId="urn:microsoft.com/office/officeart/2005/8/layout/pList1#1"/>
    <dgm:cxn modelId="{B61E5324-8ED5-4E8F-90A3-D47CD8E3082E}" type="presParOf" srcId="{5B05CC93-0298-4805-9651-AA3369F50995}" destId="{3EF771A2-8A7C-423E-A23B-0BBCAA467F89}" srcOrd="5" destOrd="0" presId="urn:microsoft.com/office/officeart/2005/8/layout/pList1#1"/>
    <dgm:cxn modelId="{5027439F-1A33-4A17-A28E-720912C9EA57}" type="presParOf" srcId="{5B05CC93-0298-4805-9651-AA3369F50995}" destId="{6A43D21F-AF10-4CA6-923D-DEA81D82AA60}" srcOrd="6" destOrd="0" presId="urn:microsoft.com/office/officeart/2005/8/layout/pList1#1"/>
    <dgm:cxn modelId="{884560C8-A646-4DC6-A844-797375E37376}" type="presParOf" srcId="{6A43D21F-AF10-4CA6-923D-DEA81D82AA60}" destId="{F763CF65-836C-4AC7-853C-4DDE12FE7958}" srcOrd="0" destOrd="0" presId="urn:microsoft.com/office/officeart/2005/8/layout/pList1#1"/>
    <dgm:cxn modelId="{D925033A-F1AE-48DC-A91F-7516340E3B74}" type="presParOf" srcId="{6A43D21F-AF10-4CA6-923D-DEA81D82AA60}" destId="{12A1EFFC-FDCE-4DAD-808B-3848DE4D6557}" srcOrd="1" destOrd="0" presId="urn:microsoft.com/office/officeart/2005/8/layout/pList1#1"/>
    <dgm:cxn modelId="{32A0966C-70F7-48E0-89FA-3B9CD4AF8ADA}" type="presParOf" srcId="{5B05CC93-0298-4805-9651-AA3369F50995}" destId="{6866A555-F27D-4A83-AA53-7BD05F099F6C}" srcOrd="7" destOrd="0" presId="urn:microsoft.com/office/officeart/2005/8/layout/pList1#1"/>
    <dgm:cxn modelId="{7CD8FE3D-CF55-4392-816C-0BD4D1042C45}" type="presParOf" srcId="{5B05CC93-0298-4805-9651-AA3369F50995}" destId="{976F2DDC-AD54-4AAB-A8F4-66D1A842339A}" srcOrd="8" destOrd="0" presId="urn:microsoft.com/office/officeart/2005/8/layout/pList1#1"/>
    <dgm:cxn modelId="{256E3291-41A8-49A6-9EEE-248C68FDAD34}" type="presParOf" srcId="{976F2DDC-AD54-4AAB-A8F4-66D1A842339A}" destId="{F632FFBF-5EFD-4DE5-B815-5BABD2C03BD6}" srcOrd="0" destOrd="0" presId="urn:microsoft.com/office/officeart/2005/8/layout/pList1#1"/>
    <dgm:cxn modelId="{0F0CF9AB-C733-404D-A733-93959C1DBB94}" type="presParOf" srcId="{976F2DDC-AD54-4AAB-A8F4-66D1A842339A}" destId="{8DBA1C91-6F19-47DE-89D5-8B611BAD2C82}" srcOrd="1" destOrd="0" presId="urn:microsoft.com/office/officeart/2005/8/layout/pList1#1"/>
    <dgm:cxn modelId="{BAF98A12-181D-4930-9657-4A07D0A2ADF5}" type="presParOf" srcId="{5B05CC93-0298-4805-9651-AA3369F50995}" destId="{894D123A-EDCF-4410-B7B9-EDE52EF32E7E}" srcOrd="9" destOrd="0" presId="urn:microsoft.com/office/officeart/2005/8/layout/pList1#1"/>
    <dgm:cxn modelId="{C204D25C-7C38-4680-AB29-1BC4D6CC1482}" type="presParOf" srcId="{5B05CC93-0298-4805-9651-AA3369F50995}" destId="{CE850702-6A2B-49E1-AB87-200938229E9A}" srcOrd="10" destOrd="0" presId="urn:microsoft.com/office/officeart/2005/8/layout/pList1#1"/>
    <dgm:cxn modelId="{06E41E5B-9EE0-45ED-93CB-A7007F30444F}" type="presParOf" srcId="{CE850702-6A2B-49E1-AB87-200938229E9A}" destId="{52324C00-6E99-4551-9F1B-2B4AD26C07AD}" srcOrd="0" destOrd="0" presId="urn:microsoft.com/office/officeart/2005/8/layout/pList1#1"/>
    <dgm:cxn modelId="{B46FBF0E-FDDD-4262-B181-5478F6CBD079}" type="presParOf" srcId="{CE850702-6A2B-49E1-AB87-200938229E9A}" destId="{633DCB73-0201-4B17-AB33-4BD728920C11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FCDBD-8837-4CD4-9C32-5E140D40C682}">
      <dsp:nvSpPr>
        <dsp:cNvPr id="0" name=""/>
        <dsp:cNvSpPr/>
      </dsp:nvSpPr>
      <dsp:spPr>
        <a:xfrm>
          <a:off x="4038267" y="2323347"/>
          <a:ext cx="2249745" cy="771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985"/>
              </a:lnTo>
              <a:lnTo>
                <a:pt x="2249745" y="385985"/>
              </a:lnTo>
              <a:lnTo>
                <a:pt x="2249745" y="77197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FCF97-D13E-43F9-8B58-761E94396413}">
      <dsp:nvSpPr>
        <dsp:cNvPr id="0" name=""/>
        <dsp:cNvSpPr/>
      </dsp:nvSpPr>
      <dsp:spPr>
        <a:xfrm>
          <a:off x="1838027" y="2323347"/>
          <a:ext cx="2200240" cy="771971"/>
        </a:xfrm>
        <a:custGeom>
          <a:avLst/>
          <a:gdLst/>
          <a:ahLst/>
          <a:cxnLst/>
          <a:rect l="0" t="0" r="0" b="0"/>
          <a:pathLst>
            <a:path>
              <a:moveTo>
                <a:pt x="2200240" y="0"/>
              </a:moveTo>
              <a:lnTo>
                <a:pt x="2200240" y="385985"/>
              </a:lnTo>
              <a:lnTo>
                <a:pt x="0" y="385985"/>
              </a:lnTo>
              <a:lnTo>
                <a:pt x="0" y="77197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5B51D-8243-4353-A43A-D27FDEBB8C5C}">
      <dsp:nvSpPr>
        <dsp:cNvPr id="0" name=""/>
        <dsp:cNvSpPr/>
      </dsp:nvSpPr>
      <dsp:spPr>
        <a:xfrm>
          <a:off x="2200240" y="485320"/>
          <a:ext cx="3676054" cy="183802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>
              <a:solidFill>
                <a:srgbClr val="FFFF00"/>
              </a:solidFill>
              <a:latin typeface="SutonnyMJ" pitchFamily="2" charset="0"/>
              <a:cs typeface="SutonnyMJ" pitchFamily="2" charset="0"/>
            </a:rPr>
            <a:t>fvDPvi</a:t>
          </a:r>
          <a:endParaRPr lang="en-US" sz="6500" kern="1200" dirty="0">
            <a:solidFill>
              <a:srgbClr val="FFFF00"/>
            </a:solidFill>
            <a:latin typeface="SutonnyMJ" pitchFamily="2" charset="0"/>
            <a:cs typeface="SutonnyMJ" pitchFamily="2" charset="0"/>
          </a:endParaRPr>
        </a:p>
      </dsp:txBody>
      <dsp:txXfrm>
        <a:off x="2200240" y="485320"/>
        <a:ext cx="3676054" cy="1838027"/>
      </dsp:txXfrm>
    </dsp:sp>
    <dsp:sp modelId="{8239A3B9-B34E-42C8-B27C-B9C1AEF31D45}">
      <dsp:nvSpPr>
        <dsp:cNvPr id="0" name=""/>
        <dsp:cNvSpPr/>
      </dsp:nvSpPr>
      <dsp:spPr>
        <a:xfrm>
          <a:off x="0" y="3095319"/>
          <a:ext cx="3676054" cy="183802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rPr>
            <a:t>‡</a:t>
          </a:r>
          <a:r>
            <a:rPr lang="en-US" sz="6500" kern="1200" dirty="0" err="1" smtClean="0">
              <a:solidFill>
                <a:srgbClr val="FFFF00"/>
              </a:solidFill>
              <a:latin typeface="SutonnyMJ" pitchFamily="2" charset="0"/>
              <a:cs typeface="SutonnyMJ" pitchFamily="2" charset="0"/>
            </a:rPr>
            <a:t>WweU</a:t>
          </a:r>
          <a:r>
            <a:rPr lang="en-US" sz="6500" kern="12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6500" kern="1200" dirty="0" err="1" smtClean="0">
              <a:solidFill>
                <a:srgbClr val="FFFF00"/>
              </a:solidFill>
              <a:latin typeface="SutonnyMJ" pitchFamily="2" charset="0"/>
              <a:cs typeface="SutonnyMJ" pitchFamily="2" charset="0"/>
            </a:rPr>
            <a:t>fvDPvi</a:t>
          </a:r>
          <a:endParaRPr lang="en-US" sz="6500" kern="1200" dirty="0">
            <a:solidFill>
              <a:srgbClr val="FFFF00"/>
            </a:solidFill>
            <a:latin typeface="SutonnyMJ" pitchFamily="2" charset="0"/>
            <a:cs typeface="SutonnyMJ" pitchFamily="2" charset="0"/>
          </a:endParaRPr>
        </a:p>
      </dsp:txBody>
      <dsp:txXfrm>
        <a:off x="0" y="3095319"/>
        <a:ext cx="3676054" cy="1838027"/>
      </dsp:txXfrm>
    </dsp:sp>
    <dsp:sp modelId="{1DA6060E-81FF-486D-8405-5FDD749FB613}">
      <dsp:nvSpPr>
        <dsp:cNvPr id="0" name=""/>
        <dsp:cNvSpPr/>
      </dsp:nvSpPr>
      <dsp:spPr>
        <a:xfrm>
          <a:off x="4449985" y="3095319"/>
          <a:ext cx="3676054" cy="183802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rPr>
            <a:t>‡µ</a:t>
          </a:r>
          <a:r>
            <a:rPr lang="en-US" sz="6500" kern="1200" dirty="0" err="1" smtClean="0">
              <a:solidFill>
                <a:srgbClr val="FFFF00"/>
              </a:solidFill>
              <a:latin typeface="SutonnyMJ" pitchFamily="2" charset="0"/>
              <a:cs typeface="SutonnyMJ" pitchFamily="2" charset="0"/>
            </a:rPr>
            <a:t>wWU</a:t>
          </a:r>
          <a:r>
            <a:rPr lang="en-US" sz="6500" kern="12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6500" kern="1200" dirty="0" err="1" smtClean="0">
              <a:solidFill>
                <a:srgbClr val="FFFF00"/>
              </a:solidFill>
              <a:latin typeface="SutonnyMJ" pitchFamily="2" charset="0"/>
              <a:cs typeface="SutonnyMJ" pitchFamily="2" charset="0"/>
            </a:rPr>
            <a:t>fvDPvi</a:t>
          </a:r>
          <a:endParaRPr lang="en-US" sz="6500" kern="1200" dirty="0">
            <a:solidFill>
              <a:srgbClr val="FFFF00"/>
            </a:solidFill>
            <a:latin typeface="SutonnyMJ" pitchFamily="2" charset="0"/>
            <a:cs typeface="SutonnyMJ" pitchFamily="2" charset="0"/>
          </a:endParaRPr>
        </a:p>
      </dsp:txBody>
      <dsp:txXfrm>
        <a:off x="4449985" y="3095319"/>
        <a:ext cx="3676054" cy="1838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864AFC-8382-4042-9E6F-9B957DC89488}">
      <dsp:nvSpPr>
        <dsp:cNvPr id="0" name=""/>
        <dsp:cNvSpPr/>
      </dsp:nvSpPr>
      <dsp:spPr>
        <a:xfrm>
          <a:off x="117152" y="51768"/>
          <a:ext cx="2439756" cy="1680991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4000" b="-44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D6EC1-9847-4F99-AC78-7781F5D9E9E4}">
      <dsp:nvSpPr>
        <dsp:cNvPr id="0" name=""/>
        <dsp:cNvSpPr/>
      </dsp:nvSpPr>
      <dsp:spPr>
        <a:xfrm>
          <a:off x="160287" y="1682196"/>
          <a:ext cx="2439756" cy="905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0" numCol="1" spcCol="1270" anchor="t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latin typeface="SutonnyMJ" pitchFamily="2" charset="0"/>
              <a:cs typeface="SutonnyMJ" pitchFamily="2" charset="0"/>
            </a:rPr>
            <a:t>Pvjvb</a:t>
          </a:r>
          <a:endParaRPr lang="en-US" sz="3900" kern="1200" dirty="0">
            <a:latin typeface="SutonnyMJ" pitchFamily="2" charset="0"/>
            <a:cs typeface="SutonnyMJ" pitchFamily="2" charset="0"/>
          </a:endParaRPr>
        </a:p>
      </dsp:txBody>
      <dsp:txXfrm>
        <a:off x="160287" y="1682196"/>
        <a:ext cx="2439756" cy="905149"/>
      </dsp:txXfrm>
    </dsp:sp>
    <dsp:sp modelId="{09EAF435-ABE9-4AE6-8DB6-F367ACE075D7}">
      <dsp:nvSpPr>
        <dsp:cNvPr id="0" name=""/>
        <dsp:cNvSpPr/>
      </dsp:nvSpPr>
      <dsp:spPr>
        <a:xfrm>
          <a:off x="2844121" y="0"/>
          <a:ext cx="2439756" cy="1680991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04B319-EE17-4336-8F6B-13AE7E8BE2B6}">
      <dsp:nvSpPr>
        <dsp:cNvPr id="0" name=""/>
        <dsp:cNvSpPr/>
      </dsp:nvSpPr>
      <dsp:spPr>
        <a:xfrm>
          <a:off x="2844121" y="1682196"/>
          <a:ext cx="2439756" cy="905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0" numCol="1" spcCol="1270" anchor="t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latin typeface="SutonnyMJ" pitchFamily="2" charset="0"/>
              <a:cs typeface="SutonnyMJ" pitchFamily="2" charset="0"/>
            </a:rPr>
            <a:t>K¨vk</a:t>
          </a:r>
          <a:r>
            <a:rPr lang="en-US" sz="3900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3900" kern="1200" dirty="0" err="1" smtClean="0">
              <a:latin typeface="SutonnyMJ" pitchFamily="2" charset="0"/>
              <a:cs typeface="SutonnyMJ" pitchFamily="2" charset="0"/>
            </a:rPr>
            <a:t>g‡gv</a:t>
          </a:r>
          <a:endParaRPr lang="en-US" sz="3900" kern="1200" dirty="0">
            <a:latin typeface="SutonnyMJ" pitchFamily="2" charset="0"/>
            <a:cs typeface="SutonnyMJ" pitchFamily="2" charset="0"/>
          </a:endParaRPr>
        </a:p>
      </dsp:txBody>
      <dsp:txXfrm>
        <a:off x="2844121" y="1682196"/>
        <a:ext cx="2439756" cy="905149"/>
      </dsp:txXfrm>
    </dsp:sp>
    <dsp:sp modelId="{A460EFC3-19F4-4666-92CB-A3AA530040F3}">
      <dsp:nvSpPr>
        <dsp:cNvPr id="0" name=""/>
        <dsp:cNvSpPr/>
      </dsp:nvSpPr>
      <dsp:spPr>
        <a:xfrm>
          <a:off x="5527956" y="1204"/>
          <a:ext cx="2439756" cy="1680991"/>
        </a:xfrm>
        <a:prstGeom prst="round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AAED5-E387-4874-9E55-E76EFC3B63AC}">
      <dsp:nvSpPr>
        <dsp:cNvPr id="0" name=""/>
        <dsp:cNvSpPr/>
      </dsp:nvSpPr>
      <dsp:spPr>
        <a:xfrm>
          <a:off x="5527956" y="1682196"/>
          <a:ext cx="2439756" cy="905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0" numCol="1" spcCol="1270" anchor="t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latin typeface="SutonnyMJ" pitchFamily="2" charset="0"/>
              <a:cs typeface="SutonnyMJ" pitchFamily="2" charset="0"/>
            </a:rPr>
            <a:t>‡</a:t>
          </a:r>
          <a:r>
            <a:rPr lang="en-US" sz="3900" kern="1200" dirty="0" err="1" smtClean="0">
              <a:latin typeface="SutonnyMJ" pitchFamily="2" charset="0"/>
              <a:cs typeface="SutonnyMJ" pitchFamily="2" charset="0"/>
            </a:rPr>
            <a:t>WweU</a:t>
          </a:r>
          <a:r>
            <a:rPr lang="en-US" sz="3900" kern="1200" dirty="0" smtClean="0">
              <a:latin typeface="SutonnyMJ" pitchFamily="2" charset="0"/>
              <a:cs typeface="SutonnyMJ" pitchFamily="2" charset="0"/>
            </a:rPr>
            <a:t> †</a:t>
          </a:r>
          <a:r>
            <a:rPr lang="en-US" sz="3900" kern="1200" dirty="0" err="1" smtClean="0">
              <a:latin typeface="SutonnyMJ" pitchFamily="2" charset="0"/>
              <a:cs typeface="SutonnyMJ" pitchFamily="2" charset="0"/>
            </a:rPr>
            <a:t>bvU</a:t>
          </a:r>
          <a:endParaRPr lang="en-US" sz="3900" kern="1200" dirty="0">
            <a:latin typeface="SutonnyMJ" pitchFamily="2" charset="0"/>
            <a:cs typeface="SutonnyMJ" pitchFamily="2" charset="0"/>
          </a:endParaRPr>
        </a:p>
      </dsp:txBody>
      <dsp:txXfrm>
        <a:off x="5527956" y="1682196"/>
        <a:ext cx="2439756" cy="905149"/>
      </dsp:txXfrm>
    </dsp:sp>
    <dsp:sp modelId="{F763CF65-836C-4AC7-853C-4DDE12FE7958}">
      <dsp:nvSpPr>
        <dsp:cNvPr id="0" name=""/>
        <dsp:cNvSpPr/>
      </dsp:nvSpPr>
      <dsp:spPr>
        <a:xfrm>
          <a:off x="160287" y="2831321"/>
          <a:ext cx="2439756" cy="1680991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1EFFC-FDCE-4DAD-808B-3848DE4D6557}">
      <dsp:nvSpPr>
        <dsp:cNvPr id="0" name=""/>
        <dsp:cNvSpPr/>
      </dsp:nvSpPr>
      <dsp:spPr>
        <a:xfrm>
          <a:off x="160287" y="4512313"/>
          <a:ext cx="2439756" cy="905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0" numCol="1" spcCol="1270" anchor="t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latin typeface="SutonnyMJ" pitchFamily="2" charset="0"/>
              <a:cs typeface="SutonnyMJ" pitchFamily="2" charset="0"/>
            </a:rPr>
            <a:t>‡µ</a:t>
          </a:r>
          <a:r>
            <a:rPr lang="en-US" sz="3900" kern="1200" dirty="0" err="1" smtClean="0">
              <a:latin typeface="SutonnyMJ" pitchFamily="2" charset="0"/>
              <a:cs typeface="SutonnyMJ" pitchFamily="2" charset="0"/>
            </a:rPr>
            <a:t>wWU</a:t>
          </a:r>
          <a:r>
            <a:rPr lang="en-US" sz="3900" kern="1200" dirty="0" smtClean="0">
              <a:latin typeface="SutonnyMJ" pitchFamily="2" charset="0"/>
              <a:cs typeface="SutonnyMJ" pitchFamily="2" charset="0"/>
            </a:rPr>
            <a:t> †</a:t>
          </a:r>
          <a:r>
            <a:rPr lang="en-US" sz="3900" kern="1200" dirty="0" err="1" smtClean="0">
              <a:latin typeface="SutonnyMJ" pitchFamily="2" charset="0"/>
              <a:cs typeface="SutonnyMJ" pitchFamily="2" charset="0"/>
            </a:rPr>
            <a:t>bvU</a:t>
          </a:r>
          <a:endParaRPr lang="en-US" sz="3900" kern="1200" dirty="0">
            <a:latin typeface="SutonnyMJ" pitchFamily="2" charset="0"/>
            <a:cs typeface="SutonnyMJ" pitchFamily="2" charset="0"/>
          </a:endParaRPr>
        </a:p>
      </dsp:txBody>
      <dsp:txXfrm>
        <a:off x="160287" y="4512313"/>
        <a:ext cx="2439756" cy="905149"/>
      </dsp:txXfrm>
    </dsp:sp>
    <dsp:sp modelId="{F632FFBF-5EFD-4DE5-B815-5BABD2C03BD6}">
      <dsp:nvSpPr>
        <dsp:cNvPr id="0" name=""/>
        <dsp:cNvSpPr/>
      </dsp:nvSpPr>
      <dsp:spPr>
        <a:xfrm>
          <a:off x="2813417" y="2823269"/>
          <a:ext cx="2364440" cy="1680991"/>
        </a:xfrm>
        <a:prstGeom prst="round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BA1C91-6F19-47DE-89D5-8B611BAD2C82}">
      <dsp:nvSpPr>
        <dsp:cNvPr id="0" name=""/>
        <dsp:cNvSpPr/>
      </dsp:nvSpPr>
      <dsp:spPr>
        <a:xfrm>
          <a:off x="2844121" y="4512313"/>
          <a:ext cx="2439756" cy="905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0" numCol="1" spcCol="1270" anchor="t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/>
        </a:p>
      </dsp:txBody>
      <dsp:txXfrm>
        <a:off x="2844121" y="4512313"/>
        <a:ext cx="2439756" cy="905149"/>
      </dsp:txXfrm>
    </dsp:sp>
    <dsp:sp modelId="{52324C00-6E99-4551-9F1B-2B4AD26C07AD}">
      <dsp:nvSpPr>
        <dsp:cNvPr id="0" name=""/>
        <dsp:cNvSpPr/>
      </dsp:nvSpPr>
      <dsp:spPr>
        <a:xfrm>
          <a:off x="5538154" y="2839961"/>
          <a:ext cx="2439756" cy="1680991"/>
        </a:xfrm>
        <a:prstGeom prst="roundRect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3DCB73-0201-4B17-AB33-4BD728920C11}">
      <dsp:nvSpPr>
        <dsp:cNvPr id="0" name=""/>
        <dsp:cNvSpPr/>
      </dsp:nvSpPr>
      <dsp:spPr>
        <a:xfrm>
          <a:off x="5527956" y="4512313"/>
          <a:ext cx="2439756" cy="905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0" numCol="1" spcCol="1270" anchor="t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/>
        </a:p>
      </dsp:txBody>
      <dsp:txXfrm>
        <a:off x="5527956" y="4512313"/>
        <a:ext cx="2439756" cy="905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0811-6EA2-4406-B648-6644E3D2E98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35B2-ED4A-4BB5-BC61-8BBB32486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3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0811-6EA2-4406-B648-6644E3D2E98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35B2-ED4A-4BB5-BC61-8BBB32486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9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0811-6EA2-4406-B648-6644E3D2E98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35B2-ED4A-4BB5-BC61-8BBB32486F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7674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0811-6EA2-4406-B648-6644E3D2E98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35B2-ED4A-4BB5-BC61-8BBB32486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17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0811-6EA2-4406-B648-6644E3D2E98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35B2-ED4A-4BB5-BC61-8BBB32486F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1696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0811-6EA2-4406-B648-6644E3D2E98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35B2-ED4A-4BB5-BC61-8BBB32486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4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0811-6EA2-4406-B648-6644E3D2E98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35B2-ED4A-4BB5-BC61-8BBB32486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51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0811-6EA2-4406-B648-6644E3D2E98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35B2-ED4A-4BB5-BC61-8BBB32486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5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0811-6EA2-4406-B648-6644E3D2E98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35B2-ED4A-4BB5-BC61-8BBB32486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9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0811-6EA2-4406-B648-6644E3D2E98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35B2-ED4A-4BB5-BC61-8BBB32486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2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0811-6EA2-4406-B648-6644E3D2E98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35B2-ED4A-4BB5-BC61-8BBB32486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9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0811-6EA2-4406-B648-6644E3D2E98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35B2-ED4A-4BB5-BC61-8BBB32486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2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0811-6EA2-4406-B648-6644E3D2E98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35B2-ED4A-4BB5-BC61-8BBB32486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6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0811-6EA2-4406-B648-6644E3D2E98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35B2-ED4A-4BB5-BC61-8BBB32486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4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0811-6EA2-4406-B648-6644E3D2E98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35B2-ED4A-4BB5-BC61-8BBB32486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2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0811-6EA2-4406-B648-6644E3D2E98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35B2-ED4A-4BB5-BC61-8BBB32486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4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C0811-6EA2-4406-B648-6644E3D2E98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B935B2-ED4A-4BB5-BC61-8BBB32486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8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  <p:sldLayoutId id="2147483903" r:id="rId14"/>
    <p:sldLayoutId id="2147483904" r:id="rId15"/>
    <p:sldLayoutId id="21474839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1734796"/>
            <a:ext cx="987724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CMJ" pitchFamily="2" charset="0"/>
              </a:rPr>
              <a:t>	</a:t>
            </a:r>
            <a:r>
              <a:rPr lang="en-US" sz="1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CMJ" pitchFamily="2" charset="0"/>
              </a:rPr>
              <a:t>	</a:t>
            </a:r>
            <a:r>
              <a:rPr lang="en-US" sz="11500" b="1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115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115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    ï‡f”Qv </a:t>
            </a:r>
            <a:r>
              <a:rPr lang="en-US" sz="115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I </a:t>
            </a:r>
            <a:r>
              <a:rPr lang="en-US" sz="115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Awfb</a:t>
            </a:r>
            <a:r>
              <a:rPr lang="en-US" sz="115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›`b</a:t>
            </a:r>
            <a:br>
              <a:rPr lang="en-US" sz="115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</a:b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6037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Tm="889">
        <p15:prstTrans prst="origami"/>
      </p:transition>
    </mc:Choice>
    <mc:Fallback>
      <p:transition spd="slow" advTm="88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81" y="0"/>
            <a:ext cx="5415671" cy="65329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37281" y="654436"/>
            <a:ext cx="530694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WweU</a:t>
            </a:r>
            <a:r>
              <a:rPr lang="en-US" sz="48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bvU</a:t>
            </a:r>
            <a:r>
              <a:rPr lang="en-US" sz="48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bgybv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gvwdK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nIqv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Pzw³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nIqv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ÎæwUi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µ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qK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di‡Zi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†µ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we‡µ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cb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Kgv‡bvi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‡h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wjwcKv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cÖiY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WweU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bvU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4800" dirty="0">
              <a:solidFill>
                <a:srgbClr val="FF0000"/>
              </a:solidFill>
              <a:latin typeface="SutonnyCMJ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39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6"/>
    </mc:Choice>
    <mc:Fallback xmlns="">
      <p:transition spd="slow" advTm="9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15" y="236611"/>
            <a:ext cx="6970907" cy="59761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05759" y="210973"/>
            <a:ext cx="4144710" cy="578619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wWU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bvU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  <a:endParaRPr lang="en-US" sz="4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we‡µ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†µ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cÖwiZ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diZ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cvUv‡bv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cY‡i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cvIbv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n«vm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‡µ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wjwcKv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cÖiY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†µ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wWU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bvU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>
              <a:latin typeface="SutonnyC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57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4065554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67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D5B51D-8243-4353-A43A-D27FDEBB8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FD5B51D-8243-4353-A43A-D27FDEBB8C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DFCF97-D13E-43F9-8B58-761E94396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55DFCF97-D13E-43F9-8B58-761E943964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39A3B9-B34E-42C8-B27C-B9C1AEF31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2">
                                            <p:graphicEl>
                                              <a:dgm id="{8239A3B9-B34E-42C8-B27C-B9C1AEF31D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1FCDBD-8837-4CD4-9C32-5E140D40C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2">
                                            <p:graphicEl>
                                              <a:dgm id="{2D1FCDBD-8837-4CD4-9C32-5E140D40C6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A6060E-81FF-486D-8405-5FDD749FB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2">
                                            <p:graphicEl>
                                              <a:dgm id="{1DA6060E-81FF-486D-8405-5FDD749FB6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9450" y="1189320"/>
            <a:ext cx="4508626" cy="3416320"/>
          </a:xfrm>
          <a:prstGeom prst="rect">
            <a:avLst/>
          </a:prstGeom>
          <a:gradFill>
            <a:gsLst>
              <a:gs pos="98000">
                <a:schemeClr val="accent1">
                  <a:lumMod val="5000"/>
                  <a:lumOff val="95000"/>
                </a:schemeClr>
              </a:gs>
              <a:gs pos="35000">
                <a:schemeClr val="accent1">
                  <a:lumMod val="45000"/>
                  <a:lumOff val="55000"/>
                </a:schemeClr>
              </a:gs>
              <a:gs pos="62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WweU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fvDPvi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 µq I </a:t>
            </a:r>
            <a:r>
              <a:rPr lang="en-US" sz="3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Li‡Pi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cÖwYZ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fvDPvi‡K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WweU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fvDPvi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e‡j|cÖwZwU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fvDPv‡i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µ</a:t>
            </a:r>
            <a:r>
              <a:rPr lang="en-US" sz="3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wgK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¤^vi </a:t>
            </a:r>
            <a:r>
              <a:rPr lang="en-US" sz="3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wjLv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&amp;|</a:t>
            </a:r>
            <a:endParaRPr lang="en-US" sz="36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587" y="1350947"/>
            <a:ext cx="4849876" cy="414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83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99" y="208230"/>
            <a:ext cx="5468293" cy="5635357"/>
          </a:xfrm>
          <a:prstGeom prst="rect">
            <a:avLst/>
          </a:prstGeom>
          <a:gradFill>
            <a:gsLst>
              <a:gs pos="15000">
                <a:schemeClr val="accent1">
                  <a:lumMod val="5000"/>
                  <a:lumOff val="9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</p:spPr>
      </p:pic>
      <p:sp>
        <p:nvSpPr>
          <p:cNvPr id="3" name="TextBox 2"/>
          <p:cNvSpPr txBox="1"/>
          <p:nvPr/>
        </p:nvSpPr>
        <p:spPr>
          <a:xfrm>
            <a:off x="6554709" y="1267485"/>
            <a:ext cx="5495453" cy="5262979"/>
          </a:xfrm>
          <a:prstGeom prst="rect">
            <a:avLst/>
          </a:prstGeom>
          <a:gradFill>
            <a:gsLst>
              <a:gs pos="15000">
                <a:schemeClr val="accent1">
                  <a:lumMod val="5000"/>
                  <a:lumOff val="95000"/>
                </a:schemeClr>
              </a:gs>
              <a:gs pos="80000">
                <a:schemeClr val="accent1">
                  <a:lumMod val="45000"/>
                  <a:lumOff val="55000"/>
                </a:schemeClr>
              </a:gs>
              <a:gs pos="85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wWU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fvDPvi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cÖvwßi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cgvY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`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wjj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‡h 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fvDPvi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‡µ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wWU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fvDPvi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4800" dirty="0">
              <a:solidFill>
                <a:srgbClr val="FF0000"/>
              </a:solidFill>
              <a:latin typeface="SutonnyC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02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8000">
              <a:schemeClr val="accent1">
                <a:lumMod val="5000"/>
                <a:lumOff val="95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75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46131893"/>
              </p:ext>
            </p:extLst>
          </p:nvPr>
        </p:nvGraphicFramePr>
        <p:xfrm>
          <a:off x="2152770" y="114236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93034" y="289797"/>
            <a:ext cx="784081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bR‡i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e¨emvwqK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jb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‡`‡b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wjjmg~n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G‡`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QK </a:t>
            </a:r>
          </a:p>
          <a:p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177" y="3862520"/>
            <a:ext cx="2613803" cy="18871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244860" y="5978106"/>
            <a:ext cx="2363638" cy="724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WweU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fvDPvi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8246853" y="5978106"/>
            <a:ext cx="1820173" cy="681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†µ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fvDPvi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372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2" grpId="1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accent1">
                <a:lumMod val="5000"/>
                <a:lumOff val="95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75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29338" y="1827542"/>
            <a:ext cx="55361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GKK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</a:p>
          <a:p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Pvjvb,K¨vk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g‡gv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,‡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WweU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bvU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,‡µ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wWU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bvU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AsKb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18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6350" sx="92000" sy="93000" flip="xy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0969" y="1816287"/>
            <a:ext cx="58354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66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073342"/>
      </p:ext>
    </p:extLst>
  </p:cSld>
  <p:clrMapOvr>
    <a:masterClrMapping/>
  </p:clrMapOvr>
  <p:transition spd="slow">
    <p:pull dir="l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drama\76601304_2605722086161552_7469804449733541888_n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07696" y="535697"/>
            <a:ext cx="7387388" cy="5907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368047" y="2322412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2709" y="2302574"/>
            <a:ext cx="4440242" cy="2536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welq:wnmveweÁvb</a:t>
            </a:r>
            <a:endParaRPr lang="en-US" sz="5400" dirty="0" smtClean="0">
              <a:solidFill>
                <a:srgbClr val="FF0000"/>
              </a:solidFill>
              <a:latin typeface="SutonnyMJ" pitchFamily="2" charset="0"/>
              <a:ea typeface="Calibri" panose="020F0502020204030204" pitchFamily="34" charset="0"/>
              <a:cs typeface="SutonnyMJ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GKv`k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‡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kÖwY</a:t>
            </a:r>
            <a:endParaRPr lang="en-US" sz="5400" dirty="0" smtClean="0">
              <a:solidFill>
                <a:srgbClr val="FF0000"/>
              </a:solidFill>
              <a:latin typeface="SutonnyMJ" pitchFamily="2" charset="0"/>
              <a:ea typeface="Calibri" panose="020F0502020204030204" pitchFamily="34" charset="0"/>
              <a:cs typeface="SutonnyMJ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rgbClr val="FF0000"/>
              </a:solidFill>
              <a:effectLst/>
              <a:latin typeface="SutonnyMJ" pitchFamily="2" charset="0"/>
              <a:ea typeface="Calibri" panose="020F0502020204030204" pitchFamily="34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907622"/>
      </p:ext>
    </p:extLst>
  </p:cSld>
  <p:clrMapOvr>
    <a:masterClrMapping/>
  </p:clrMapOvr>
  <p:transition advTm="877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123" y="4942319"/>
            <a:ext cx="6564613" cy="19156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47" y="202481"/>
            <a:ext cx="3329545" cy="43088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584" y="202481"/>
            <a:ext cx="3268856" cy="422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16872"/>
      </p:ext>
    </p:extLst>
  </p:cSld>
  <p:clrMapOvr>
    <a:masterClrMapping/>
  </p:clrMapOvr>
  <p:transition advTm="2714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1000">
              <a:schemeClr val="accent1">
                <a:lumMod val="5000"/>
                <a:lumOff val="9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190" y="1255667"/>
            <a:ext cx="1129754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e¨emvwqK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dirty="0" err="1">
                <a:latin typeface="SutonnyMJ" pitchFamily="2" charset="0"/>
                <a:cs typeface="SutonnyMJ" pitchFamily="2" charset="0"/>
              </a:rPr>
              <a:t>jb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‡`‡b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5400" err="1" smtClean="0">
                <a:latin typeface="SutonnyMJ" pitchFamily="2" charset="0"/>
                <a:cs typeface="SutonnyMJ" pitchFamily="2" charset="0"/>
              </a:rPr>
              <a:t>wjjmg~n</a:t>
            </a:r>
            <a:r>
              <a:rPr lang="en-US" sz="540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smtClean="0">
                <a:latin typeface="SutonnyMJ" pitchFamily="2" charset="0"/>
                <a:cs typeface="SutonnyMJ" pitchFamily="2" charset="0"/>
              </a:rPr>
              <a:t>Ges</a:t>
            </a:r>
          </a:p>
          <a:p>
            <a:pPr algn="ctr"/>
            <a:r>
              <a:rPr lang="en-US" sz="5400" smtClean="0">
                <a:latin typeface="SutonnyMJ" pitchFamily="2" charset="0"/>
                <a:cs typeface="SutonnyMJ" pitchFamily="2" charset="0"/>
              </a:rPr>
              <a:t>G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QK </a:t>
            </a:r>
          </a:p>
          <a:p>
            <a:pPr algn="ctr"/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            </a:t>
            </a:r>
          </a:p>
          <a:p>
            <a:pPr algn="ctr"/>
            <a:r>
              <a:rPr lang="en-US" sz="5400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5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3486137"/>
      </p:ext>
    </p:extLst>
  </p:cSld>
  <p:clrMapOvr>
    <a:masterClrMapping/>
  </p:clrMapOvr>
  <p:transition advTm="795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1331" y="1110952"/>
            <a:ext cx="8700100" cy="3046988"/>
          </a:xfrm>
          <a:prstGeom prst="rect">
            <a:avLst/>
          </a:prstGeom>
          <a:blipFill dpi="0" rotWithShape="1">
            <a:blip r:embed="rId2">
              <a:alphaModFix amt="56000"/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:</a:t>
            </a:r>
          </a:p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_©xiv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wkL‡e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-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‡`‡b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wjj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‡©K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cv‡e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wjj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mg~‡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e¨envi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wjj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mg~‡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©©q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355975"/>
      </p:ext>
    </p:extLst>
  </p:cSld>
  <p:clrMapOvr>
    <a:masterClrMapping/>
  </p:clrMapOvr>
  <p:transition advTm="11727"/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3"/>
        <p14:stopEvt time="1193" objId="3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01" y="384123"/>
            <a:ext cx="6306797" cy="5955137"/>
          </a:xfrm>
          <a:prstGeom prst="rect">
            <a:avLst/>
          </a:prstGeom>
          <a:solidFill>
            <a:schemeClr val="bg1">
              <a:alpha val="64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7110104" y="1008404"/>
            <a:ext cx="5033472" cy="57861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Pvjvb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GwU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cb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µq weµ‡qi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cÖgvb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`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wjj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cwigvb,`i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weµ‡qi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kZ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©, ‡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A‡_©i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cwigvb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_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GwU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we‡µ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KZ©„K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cÖwYZ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‡µ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n¯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’všÍi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>
              <a:solidFill>
                <a:srgbClr val="FF0000"/>
              </a:solidFill>
              <a:latin typeface="SutonnyC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9649" y="760576"/>
            <a:ext cx="1649338" cy="734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67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56"/>
    </mc:Choice>
    <mc:Fallback xmlns="">
      <p:transition spd="slow" advTm="57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mph" presetSubtype="0" repeatCount="indefinite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32" y="238001"/>
            <a:ext cx="6475684" cy="6280494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3" name="TextBox 2"/>
          <p:cNvSpPr txBox="1"/>
          <p:nvPr/>
        </p:nvSpPr>
        <p:spPr>
          <a:xfrm>
            <a:off x="7405735" y="1303699"/>
            <a:ext cx="4526733" cy="4154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K¨vk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g‡gv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  <a:endParaRPr lang="en-US" sz="32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weµ‡qi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cÖvwßi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cÖgvY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iyc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we‡µ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†µ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weeiY,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cwigvY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,`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,‡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Kvievwi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evÆv,bxU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Av`vqK„Z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e‡Kqv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A_© †`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wL‡q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†h `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wjj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K¨vk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g‡gv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3200" dirty="0">
              <a:latin typeface="SutonnyCMJ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118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6"/>
    </mc:Choice>
    <mc:Fallback xmlns="">
      <p:transition spd="slow" advTm="4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756</TotalTime>
  <Words>368</Words>
  <Application>Microsoft Office PowerPoint</Application>
  <PresentationFormat>Widescreen</PresentationFormat>
  <Paragraphs>40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SutonnyCMJ</vt:lpstr>
      <vt:lpstr>SutonnyMJ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118</cp:revision>
  <dcterms:created xsi:type="dcterms:W3CDTF">2018-03-07T02:46:40Z</dcterms:created>
  <dcterms:modified xsi:type="dcterms:W3CDTF">2021-03-02T06:57:07Z</dcterms:modified>
</cp:coreProperties>
</file>