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Default Extension="crdownload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58" r:id="rId7"/>
    <p:sldId id="269" r:id="rId8"/>
    <p:sldId id="273" r:id="rId9"/>
    <p:sldId id="271" r:id="rId10"/>
    <p:sldId id="267" r:id="rId11"/>
    <p:sldId id="270" r:id="rId12"/>
    <p:sldId id="275" r:id="rId13"/>
    <p:sldId id="274" r:id="rId14"/>
    <p:sldId id="262" r:id="rId15"/>
    <p:sldId id="277" r:id="rId16"/>
    <p:sldId id="278" r:id="rId17"/>
    <p:sldId id="279" r:id="rId18"/>
  </p:sldIdLst>
  <p:sldSz cx="9144000" cy="6858000" type="screen4x3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Vrinda" pitchFamily="2" charset="0"/>
      <p:regular r:id="rId23"/>
      <p:bold r:id="rId24"/>
    </p:embeddedFont>
    <p:embeddedFont>
      <p:font typeface="NikoshBAN" pitchFamily="2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78B96D-3243-485C-B1B0-9F9EAF50D556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</dgm:pt>
    <dgm:pt modelId="{670BDAC2-05F3-4F47-BECC-218C29A76D8D}">
      <dgm:prSet phldrT="[Text]"/>
      <dgm:spPr/>
      <dgm:t>
        <a:bodyPr/>
        <a:lstStyle/>
        <a:p>
          <a:r>
            <a:rPr lang="bn-IN" dirty="0" smtClean="0">
              <a:solidFill>
                <a:schemeClr val="bg1"/>
              </a:solidFill>
            </a:rPr>
            <a:t>বিমান বাংলাদেশ </a:t>
          </a:r>
          <a:endParaRPr lang="en-US" dirty="0">
            <a:solidFill>
              <a:schemeClr val="bg1"/>
            </a:solidFill>
          </a:endParaRPr>
        </a:p>
      </dgm:t>
    </dgm:pt>
    <dgm:pt modelId="{F7AFDD73-9824-4D75-A3E5-23C41DB77C73}" type="parTrans" cxnId="{9E8BF25F-4D32-4958-AFE1-9652CAFF3AD1}">
      <dgm:prSet/>
      <dgm:spPr/>
      <dgm:t>
        <a:bodyPr/>
        <a:lstStyle/>
        <a:p>
          <a:endParaRPr lang="en-US"/>
        </a:p>
      </dgm:t>
    </dgm:pt>
    <dgm:pt modelId="{28FCD34D-3782-4A8F-8D62-3E62BAA2F042}" type="sibTrans" cxnId="{9E8BF25F-4D32-4958-AFE1-9652CAFF3AD1}">
      <dgm:prSet/>
      <dgm:spPr/>
      <dgm:t>
        <a:bodyPr/>
        <a:lstStyle/>
        <a:p>
          <a:endParaRPr lang="en-US"/>
        </a:p>
      </dgm:t>
    </dgm:pt>
    <dgm:pt modelId="{3FE581BB-57C1-432A-BB41-F0547750BCEB}" type="pres">
      <dgm:prSet presAssocID="{5C78B96D-3243-485C-B1B0-9F9EAF50D556}" presName="Name0" presStyleCnt="0">
        <dgm:presLayoutVars>
          <dgm:chMax/>
          <dgm:chPref/>
          <dgm:dir/>
          <dgm:animLvl val="lvl"/>
        </dgm:presLayoutVars>
      </dgm:prSet>
      <dgm:spPr/>
    </dgm:pt>
    <dgm:pt modelId="{CF4620C5-8521-4AAA-9CE9-48C618A0F34A}" type="pres">
      <dgm:prSet presAssocID="{670BDAC2-05F3-4F47-BECC-218C29A76D8D}" presName="composite" presStyleCnt="0"/>
      <dgm:spPr/>
    </dgm:pt>
    <dgm:pt modelId="{8B90AFCE-4448-4812-AD3B-28D765B8D124}" type="pres">
      <dgm:prSet presAssocID="{670BDAC2-05F3-4F47-BECC-218C29A76D8D}" presName="ParentAccentShape" presStyleLbl="trBgShp" presStyleIdx="0" presStyleCnt="1"/>
      <dgm:spPr/>
    </dgm:pt>
    <dgm:pt modelId="{C6100876-D678-4176-891A-74F58B0C00E1}" type="pres">
      <dgm:prSet presAssocID="{670BDAC2-05F3-4F47-BECC-218C29A76D8D}" presName="ParentText" presStyleLbl="revTx" presStyleIdx="0" presStyleCnt="2" custScaleX="78442" custScaleY="247984" custLinFactY="-438100" custLinFactNeighborX="48833" custLinFactNeighborY="-5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CB051-8601-481A-ACC1-B20A3DB6D6B2}" type="pres">
      <dgm:prSet presAssocID="{670BDAC2-05F3-4F47-BECC-218C29A76D8D}" presName="ChildText" presStyleLbl="revTx" presStyleIdx="1" presStyleCnt="2">
        <dgm:presLayoutVars>
          <dgm:chMax val="0"/>
          <dgm:chPref val="0"/>
        </dgm:presLayoutVars>
      </dgm:prSet>
      <dgm:spPr/>
    </dgm:pt>
    <dgm:pt modelId="{F7800653-7EE5-4837-8DC7-AA82E172A62B}" type="pres">
      <dgm:prSet presAssocID="{670BDAC2-05F3-4F47-BECC-218C29A76D8D}" presName="ChildAccentShape" presStyleLbl="trBgShp" presStyleIdx="0" presStyleCnt="1"/>
      <dgm:spPr/>
    </dgm:pt>
    <dgm:pt modelId="{9F2449B0-941F-44D0-A177-8FCD3EAC0062}" type="pres">
      <dgm:prSet presAssocID="{670BDAC2-05F3-4F47-BECC-218C29A76D8D}" presName="Image" presStyleLbl="alignImgPlace1" presStyleIdx="0" presStyleCnt="1" custScaleX="173580" custScaleY="159586" custLinFactNeighborX="12407" custLinFactNeighborY="-4354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</dgm:ptLst>
  <dgm:cxnLst>
    <dgm:cxn modelId="{9E8BF25F-4D32-4958-AFE1-9652CAFF3AD1}" srcId="{5C78B96D-3243-485C-B1B0-9F9EAF50D556}" destId="{670BDAC2-05F3-4F47-BECC-218C29A76D8D}" srcOrd="0" destOrd="0" parTransId="{F7AFDD73-9824-4D75-A3E5-23C41DB77C73}" sibTransId="{28FCD34D-3782-4A8F-8D62-3E62BAA2F042}"/>
    <dgm:cxn modelId="{47BCCED6-EBA0-491E-9B51-A0F6A74551F7}" type="presOf" srcId="{5C78B96D-3243-485C-B1B0-9F9EAF50D556}" destId="{3FE581BB-57C1-432A-BB41-F0547750BCEB}" srcOrd="0" destOrd="0" presId="urn:microsoft.com/office/officeart/2009/3/layout/SnapshotPictureList"/>
    <dgm:cxn modelId="{B804B42B-1E44-4EE7-A80E-6A008FB9B9F4}" type="presOf" srcId="{670BDAC2-05F3-4F47-BECC-218C29A76D8D}" destId="{C6100876-D678-4176-891A-74F58B0C00E1}" srcOrd="0" destOrd="0" presId="urn:microsoft.com/office/officeart/2009/3/layout/SnapshotPictureList"/>
    <dgm:cxn modelId="{367FE019-5F1A-462B-AEBE-C79BB0D1B24B}" type="presParOf" srcId="{3FE581BB-57C1-432A-BB41-F0547750BCEB}" destId="{CF4620C5-8521-4AAA-9CE9-48C618A0F34A}" srcOrd="0" destOrd="0" presId="urn:microsoft.com/office/officeart/2009/3/layout/SnapshotPictureList"/>
    <dgm:cxn modelId="{68D05449-288D-4ED0-BE14-3A1F66FDFFB4}" type="presParOf" srcId="{CF4620C5-8521-4AAA-9CE9-48C618A0F34A}" destId="{8B90AFCE-4448-4812-AD3B-28D765B8D124}" srcOrd="0" destOrd="0" presId="urn:microsoft.com/office/officeart/2009/3/layout/SnapshotPictureList"/>
    <dgm:cxn modelId="{BD1D0B18-E99E-4C0D-8DC3-D9ACE75EE738}" type="presParOf" srcId="{CF4620C5-8521-4AAA-9CE9-48C618A0F34A}" destId="{C6100876-D678-4176-891A-74F58B0C00E1}" srcOrd="1" destOrd="0" presId="urn:microsoft.com/office/officeart/2009/3/layout/SnapshotPictureList"/>
    <dgm:cxn modelId="{E3BA7B5D-9D3D-4215-A267-52D766F2C361}" type="presParOf" srcId="{CF4620C5-8521-4AAA-9CE9-48C618A0F34A}" destId="{206CB051-8601-481A-ACC1-B20A3DB6D6B2}" srcOrd="2" destOrd="0" presId="urn:microsoft.com/office/officeart/2009/3/layout/SnapshotPictureList"/>
    <dgm:cxn modelId="{B40321AE-2882-4ABA-8081-ABED8E3AF05A}" type="presParOf" srcId="{CF4620C5-8521-4AAA-9CE9-48C618A0F34A}" destId="{F7800653-7EE5-4837-8DC7-AA82E172A62B}" srcOrd="3" destOrd="0" presId="urn:microsoft.com/office/officeart/2009/3/layout/SnapshotPictureList"/>
    <dgm:cxn modelId="{2CAAE4D9-FA94-41DC-91EA-79A5FB5CB176}" type="presParOf" srcId="{CF4620C5-8521-4AAA-9CE9-48C618A0F34A}" destId="{9F2449B0-941F-44D0-A177-8FCD3EAC0062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4B48FF-79C9-445D-973A-C791EA8A916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E86C5B-4A73-4516-AC06-E4B38A1F7D6D}">
      <dgm:prSet phldrT="[Text]"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3600" dirty="0" smtClean="0">
              <a:latin typeface="NikoshBAN" pitchFamily="2" charset="0"/>
              <a:cs typeface="NikoshBAN" pitchFamily="2" charset="0"/>
            </a:rPr>
            <a:t>জীবন বীমা কর্পোরেশন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AA5B5273-850C-4466-8BFE-329E639FFD02}" type="parTrans" cxnId="{45E260A1-7617-49BF-80F7-15AD51DCFCB6}">
      <dgm:prSet/>
      <dgm:spPr/>
      <dgm:t>
        <a:bodyPr/>
        <a:lstStyle/>
        <a:p>
          <a:endParaRPr lang="en-US"/>
        </a:p>
      </dgm:t>
    </dgm:pt>
    <dgm:pt modelId="{4279C0B2-7308-466A-96F9-1D97A81C03C0}" type="sibTrans" cxnId="{45E260A1-7617-49BF-80F7-15AD51DCFCB6}">
      <dgm:prSet/>
      <dgm:spPr/>
      <dgm:t>
        <a:bodyPr/>
        <a:lstStyle/>
        <a:p>
          <a:endParaRPr lang="en-US"/>
        </a:p>
      </dgm:t>
    </dgm:pt>
    <dgm:pt modelId="{A503C93C-BB15-477E-B413-A77FF2C43297}">
      <dgm:prSet phldrT="[Text]" custT="1"/>
      <dgm:spPr/>
      <dgm:t>
        <a:bodyPr/>
        <a:lstStyle/>
        <a:p>
          <a:r>
            <a:rPr lang="bn-IN" sz="3600" dirty="0" smtClean="0">
              <a:latin typeface="NikoshBAN" pitchFamily="2" charset="0"/>
              <a:cs typeface="NikoshBAN" pitchFamily="2" charset="0"/>
            </a:rPr>
            <a:t>বাংলাদেশ ব্যাংক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E1CC9CCF-8948-4EA9-A346-D6B84E30191E}" type="parTrans" cxnId="{85DEF7A2-6FD2-4164-9D9B-546A67348485}">
      <dgm:prSet/>
      <dgm:spPr/>
      <dgm:t>
        <a:bodyPr/>
        <a:lstStyle/>
        <a:p>
          <a:endParaRPr lang="en-US"/>
        </a:p>
      </dgm:t>
    </dgm:pt>
    <dgm:pt modelId="{F6E0181C-7991-4A3E-BC5E-EA786924A20E}" type="sibTrans" cxnId="{85DEF7A2-6FD2-4164-9D9B-546A67348485}">
      <dgm:prSet/>
      <dgm:spPr/>
      <dgm:t>
        <a:bodyPr/>
        <a:lstStyle/>
        <a:p>
          <a:endParaRPr lang="en-US"/>
        </a:p>
      </dgm:t>
    </dgm:pt>
    <dgm:pt modelId="{4158E710-5539-4E51-B243-23408DAE2808}">
      <dgm:prSet phldrT="[Text]"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এটি দেশের কেন্দ্রীয় ব্যাংক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350AAB13-BBBE-465D-A8B0-312F4514E6A2}" type="parTrans" cxnId="{6FCFEB85-5AA4-4500-84DB-13A9CF43FAD6}">
      <dgm:prSet/>
      <dgm:spPr/>
      <dgm:t>
        <a:bodyPr/>
        <a:lstStyle/>
        <a:p>
          <a:endParaRPr lang="en-US"/>
        </a:p>
      </dgm:t>
    </dgm:pt>
    <dgm:pt modelId="{A6EAD846-4298-4760-840E-6FCF8C6B5E66}" type="sibTrans" cxnId="{6FCFEB85-5AA4-4500-84DB-13A9CF43FAD6}">
      <dgm:prSet/>
      <dgm:spPr/>
      <dgm:t>
        <a:bodyPr/>
        <a:lstStyle/>
        <a:p>
          <a:endParaRPr lang="en-US"/>
        </a:p>
      </dgm:t>
    </dgm:pt>
    <dgm:pt modelId="{03356C50-0718-4CA9-B158-06940D6C1442}">
      <dgm:prSet phldrT="[Text]"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অন্যান্য সরকারি-বেসরকারি ব্যাংক নিয়ন্ত্রণ করে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C06D8181-75CF-405F-93F2-C829B8E76A1D}" type="parTrans" cxnId="{570D2B60-0141-4B56-9A22-514AB4867CC4}">
      <dgm:prSet/>
      <dgm:spPr/>
      <dgm:t>
        <a:bodyPr/>
        <a:lstStyle/>
        <a:p>
          <a:endParaRPr lang="en-US"/>
        </a:p>
      </dgm:t>
    </dgm:pt>
    <dgm:pt modelId="{6C53407E-AB7C-4A7F-9D05-F9CC203C6D68}" type="sibTrans" cxnId="{570D2B60-0141-4B56-9A22-514AB4867CC4}">
      <dgm:prSet/>
      <dgm:spPr/>
      <dgm:t>
        <a:bodyPr/>
        <a:lstStyle/>
        <a:p>
          <a:endParaRPr lang="en-US"/>
        </a:p>
      </dgm:t>
    </dgm:pt>
    <dgm:pt modelId="{0A00DD5E-7B29-4278-A90F-1A012797E74C}">
      <dgm:prSet custT="1"/>
      <dgm:spPr/>
      <dgm:t>
        <a:bodyPr/>
        <a:lstStyle/>
        <a:p>
          <a:r>
            <a:rPr lang="bn-IN" sz="3600" b="0" dirty="0" smtClean="0">
              <a:latin typeface="NikoshBAN" pitchFamily="2" charset="0"/>
              <a:cs typeface="NikoshBAN" pitchFamily="2" charset="0"/>
            </a:rPr>
            <a:t>বাংলাদেশ ডাক বিভাগ </a:t>
          </a:r>
        </a:p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দেশীয় ও আন্তর্জাতিক ডাকসেবা</a:t>
          </a:r>
        </a:p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বীমা ও মানি অর্ডার সেবা </a:t>
          </a:r>
          <a:endParaRPr lang="bn-IN" sz="3600" dirty="0" smtClean="0">
            <a:latin typeface="NikoshBAN" pitchFamily="2" charset="0"/>
            <a:cs typeface="NikoshBAN" pitchFamily="2" charset="0"/>
          </a:endParaRPr>
        </a:p>
      </dgm:t>
    </dgm:pt>
    <dgm:pt modelId="{D2BCB1D5-E025-4437-840F-16C1691C284C}" type="parTrans" cxnId="{9DC853AE-AE68-4328-A918-A09DD1C3C787}">
      <dgm:prSet/>
      <dgm:spPr/>
      <dgm:t>
        <a:bodyPr/>
        <a:lstStyle/>
        <a:p>
          <a:endParaRPr lang="en-US"/>
        </a:p>
      </dgm:t>
    </dgm:pt>
    <dgm:pt modelId="{8A13F947-E1E7-4CA5-B8DB-4BA4EA034221}" type="sibTrans" cxnId="{9DC853AE-AE68-4328-A918-A09DD1C3C787}">
      <dgm:prSet/>
      <dgm:spPr/>
      <dgm:t>
        <a:bodyPr/>
        <a:lstStyle/>
        <a:p>
          <a:endParaRPr lang="en-US"/>
        </a:p>
      </dgm:t>
    </dgm:pt>
    <dgm:pt modelId="{855B2113-6284-4FE8-85A8-1AC844D11113}">
      <dgm:prSet phldrT="[Text]"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এর নিয়ন্ত্রণ ও পরিচালনা সরকারের হাতে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455CA586-26A4-4F34-A465-AFED75AA8B42}" type="parTrans" cxnId="{7BB58187-21E6-4C01-AE30-47836667F4BB}">
      <dgm:prSet/>
      <dgm:spPr/>
      <dgm:t>
        <a:bodyPr/>
        <a:lstStyle/>
        <a:p>
          <a:endParaRPr lang="en-US"/>
        </a:p>
      </dgm:t>
    </dgm:pt>
    <dgm:pt modelId="{4AF22D51-C780-4DE0-B445-2044285163D9}" type="sibTrans" cxnId="{7BB58187-21E6-4C01-AE30-47836667F4BB}">
      <dgm:prSet/>
      <dgm:spPr/>
      <dgm:t>
        <a:bodyPr/>
        <a:lstStyle/>
        <a:p>
          <a:endParaRPr lang="en-US"/>
        </a:p>
      </dgm:t>
    </dgm:pt>
    <dgm:pt modelId="{C5037D19-C478-4371-A33E-F2925CBE7228}">
      <dgm:prSet phldrT="[Text]"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এটি একটি রাষ্ট্র মালিকানাধীন প্রতিষ্টান </a:t>
          </a:r>
          <a:endParaRPr lang="en-US" sz="3200" dirty="0"/>
        </a:p>
      </dgm:t>
    </dgm:pt>
    <dgm:pt modelId="{7E444F89-50E1-45F6-8AD3-F7645486E5CA}" type="sibTrans" cxnId="{8126219A-5705-4992-9285-0B9BADDBFCDA}">
      <dgm:prSet/>
      <dgm:spPr/>
      <dgm:t>
        <a:bodyPr/>
        <a:lstStyle/>
        <a:p>
          <a:endParaRPr lang="en-US"/>
        </a:p>
      </dgm:t>
    </dgm:pt>
    <dgm:pt modelId="{D59DC6B0-F6F2-408C-A4F8-277CE0BAF552}" type="parTrans" cxnId="{8126219A-5705-4992-9285-0B9BADDBFCDA}">
      <dgm:prSet/>
      <dgm:spPr/>
      <dgm:t>
        <a:bodyPr/>
        <a:lstStyle/>
        <a:p>
          <a:endParaRPr lang="en-US"/>
        </a:p>
      </dgm:t>
    </dgm:pt>
    <dgm:pt modelId="{C5342B6D-20DD-45EF-941E-DE234A835898}" type="pres">
      <dgm:prSet presAssocID="{384B48FF-79C9-445D-973A-C791EA8A916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146FBC-5EC6-417E-97A8-AF3F329B62BB}" type="pres">
      <dgm:prSet presAssocID="{DCE86C5B-4A73-4516-AC06-E4B38A1F7D6D}" presName="comp" presStyleCnt="0"/>
      <dgm:spPr/>
    </dgm:pt>
    <dgm:pt modelId="{618A39A2-0B3B-4DDE-B4D6-0BB5E4F45C6B}" type="pres">
      <dgm:prSet presAssocID="{DCE86C5B-4A73-4516-AC06-E4B38A1F7D6D}" presName="box" presStyleLbl="node1" presStyleIdx="0" presStyleCnt="3"/>
      <dgm:spPr/>
      <dgm:t>
        <a:bodyPr/>
        <a:lstStyle/>
        <a:p>
          <a:endParaRPr lang="en-US"/>
        </a:p>
      </dgm:t>
    </dgm:pt>
    <dgm:pt modelId="{C0FD5987-D558-4423-A847-43400CCEE9E8}" type="pres">
      <dgm:prSet presAssocID="{DCE86C5B-4A73-4516-AC06-E4B38A1F7D6D}" presName="img" presStyleLbl="fgImgPlace1" presStyleIdx="0" presStyleCnt="3" custScaleX="105263" custScaleY="10632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9A1444E5-0872-4FC2-9043-F29536FDA22F}" type="pres">
      <dgm:prSet presAssocID="{DCE86C5B-4A73-4516-AC06-E4B38A1F7D6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EE753-0A91-4458-A105-7A38188A0C28}" type="pres">
      <dgm:prSet presAssocID="{4279C0B2-7308-466A-96F9-1D97A81C03C0}" presName="spacer" presStyleCnt="0"/>
      <dgm:spPr/>
    </dgm:pt>
    <dgm:pt modelId="{00EEFF0D-D016-477A-A6B4-3D2CFA839CA9}" type="pres">
      <dgm:prSet presAssocID="{A503C93C-BB15-477E-B413-A77FF2C43297}" presName="comp" presStyleCnt="0"/>
      <dgm:spPr/>
    </dgm:pt>
    <dgm:pt modelId="{8AFE9DF7-4CB6-488B-9B1A-A341EB3DF409}" type="pres">
      <dgm:prSet presAssocID="{A503C93C-BB15-477E-B413-A77FF2C43297}" presName="box" presStyleLbl="node1" presStyleIdx="1" presStyleCnt="3"/>
      <dgm:spPr/>
      <dgm:t>
        <a:bodyPr/>
        <a:lstStyle/>
        <a:p>
          <a:endParaRPr lang="en-US"/>
        </a:p>
      </dgm:t>
    </dgm:pt>
    <dgm:pt modelId="{289F85AB-57F2-4A68-9108-4D7CD0B0101C}" type="pres">
      <dgm:prSet presAssocID="{A503C93C-BB15-477E-B413-A77FF2C43297}" presName="img" presStyleLbl="fgImgPlace1" presStyleIdx="1" presStyleCnt="3" custScaleX="10531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en-US"/>
        </a:p>
      </dgm:t>
    </dgm:pt>
    <dgm:pt modelId="{F3396410-BC57-421F-8B8C-CAE1AFC77E11}" type="pres">
      <dgm:prSet presAssocID="{A503C93C-BB15-477E-B413-A77FF2C4329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92DDA1-66F8-4C0C-B618-589F7EE84B2C}" type="pres">
      <dgm:prSet presAssocID="{F6E0181C-7991-4A3E-BC5E-EA786924A20E}" presName="spacer" presStyleCnt="0"/>
      <dgm:spPr/>
    </dgm:pt>
    <dgm:pt modelId="{33C0565C-8A88-4A68-A9F5-B430D7FF5064}" type="pres">
      <dgm:prSet presAssocID="{0A00DD5E-7B29-4278-A90F-1A012797E74C}" presName="comp" presStyleCnt="0"/>
      <dgm:spPr/>
    </dgm:pt>
    <dgm:pt modelId="{DC47B747-0DAF-4FA3-BF66-63C2C7DA844B}" type="pres">
      <dgm:prSet presAssocID="{0A00DD5E-7B29-4278-A90F-1A012797E74C}" presName="box" presStyleLbl="node1" presStyleIdx="2" presStyleCnt="3"/>
      <dgm:spPr/>
      <dgm:t>
        <a:bodyPr/>
        <a:lstStyle/>
        <a:p>
          <a:endParaRPr lang="en-US"/>
        </a:p>
      </dgm:t>
    </dgm:pt>
    <dgm:pt modelId="{5B7010CE-99DB-4BC4-A42D-B1B5E4B0B727}" type="pres">
      <dgm:prSet presAssocID="{0A00DD5E-7B29-4278-A90F-1A012797E74C}" presName="img" presStyleLbl="fgImgPlace1" presStyleIdx="2" presStyleCnt="3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D51793D-8D11-4AEC-9EDA-F4A647E3E585}" type="pres">
      <dgm:prSet presAssocID="{0A00DD5E-7B29-4278-A90F-1A012797E74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37C0DA-75C5-46A7-8E51-CF873FDD5F47}" type="presOf" srcId="{4158E710-5539-4E51-B243-23408DAE2808}" destId="{8AFE9DF7-4CB6-488B-9B1A-A341EB3DF409}" srcOrd="0" destOrd="1" presId="urn:microsoft.com/office/officeart/2005/8/layout/vList4"/>
    <dgm:cxn modelId="{85DEF7A2-6FD2-4164-9D9B-546A67348485}" srcId="{384B48FF-79C9-445D-973A-C791EA8A9164}" destId="{A503C93C-BB15-477E-B413-A77FF2C43297}" srcOrd="1" destOrd="0" parTransId="{E1CC9CCF-8948-4EA9-A346-D6B84E30191E}" sibTransId="{F6E0181C-7991-4A3E-BC5E-EA786924A20E}"/>
    <dgm:cxn modelId="{FA5C85F8-43DB-4BE8-949F-080BB4EF2917}" type="presOf" srcId="{855B2113-6284-4FE8-85A8-1AC844D11113}" destId="{9A1444E5-0872-4FC2-9043-F29536FDA22F}" srcOrd="1" destOrd="2" presId="urn:microsoft.com/office/officeart/2005/8/layout/vList4"/>
    <dgm:cxn modelId="{8126219A-5705-4992-9285-0B9BADDBFCDA}" srcId="{DCE86C5B-4A73-4516-AC06-E4B38A1F7D6D}" destId="{C5037D19-C478-4371-A33E-F2925CBE7228}" srcOrd="0" destOrd="0" parTransId="{D59DC6B0-F6F2-408C-A4F8-277CE0BAF552}" sibTransId="{7E444F89-50E1-45F6-8AD3-F7645486E5CA}"/>
    <dgm:cxn modelId="{45E260A1-7617-49BF-80F7-15AD51DCFCB6}" srcId="{384B48FF-79C9-445D-973A-C791EA8A9164}" destId="{DCE86C5B-4A73-4516-AC06-E4B38A1F7D6D}" srcOrd="0" destOrd="0" parTransId="{AA5B5273-850C-4466-8BFE-329E639FFD02}" sibTransId="{4279C0B2-7308-466A-96F9-1D97A81C03C0}"/>
    <dgm:cxn modelId="{DAF3B21A-9B77-4C2C-9679-29D0762B0DA0}" type="presOf" srcId="{4158E710-5539-4E51-B243-23408DAE2808}" destId="{F3396410-BC57-421F-8B8C-CAE1AFC77E11}" srcOrd="1" destOrd="1" presId="urn:microsoft.com/office/officeart/2005/8/layout/vList4"/>
    <dgm:cxn modelId="{FFC0CBF4-8129-4AB6-AEAF-F35EA6663D5B}" type="presOf" srcId="{03356C50-0718-4CA9-B158-06940D6C1442}" destId="{8AFE9DF7-4CB6-488B-9B1A-A341EB3DF409}" srcOrd="0" destOrd="2" presId="urn:microsoft.com/office/officeart/2005/8/layout/vList4"/>
    <dgm:cxn modelId="{6FCFEB85-5AA4-4500-84DB-13A9CF43FAD6}" srcId="{A503C93C-BB15-477E-B413-A77FF2C43297}" destId="{4158E710-5539-4E51-B243-23408DAE2808}" srcOrd="0" destOrd="0" parTransId="{350AAB13-BBBE-465D-A8B0-312F4514E6A2}" sibTransId="{A6EAD846-4298-4760-840E-6FCF8C6B5E66}"/>
    <dgm:cxn modelId="{B0571C2E-12EE-4279-B4C4-7BADCD5919A8}" type="presOf" srcId="{03356C50-0718-4CA9-B158-06940D6C1442}" destId="{F3396410-BC57-421F-8B8C-CAE1AFC77E11}" srcOrd="1" destOrd="2" presId="urn:microsoft.com/office/officeart/2005/8/layout/vList4"/>
    <dgm:cxn modelId="{3B1601E9-AC65-485D-802C-2C0B6F9F0BD8}" type="presOf" srcId="{0A00DD5E-7B29-4278-A90F-1A012797E74C}" destId="{9D51793D-8D11-4AEC-9EDA-F4A647E3E585}" srcOrd="1" destOrd="0" presId="urn:microsoft.com/office/officeart/2005/8/layout/vList4"/>
    <dgm:cxn modelId="{9DC853AE-AE68-4328-A918-A09DD1C3C787}" srcId="{384B48FF-79C9-445D-973A-C791EA8A9164}" destId="{0A00DD5E-7B29-4278-A90F-1A012797E74C}" srcOrd="2" destOrd="0" parTransId="{D2BCB1D5-E025-4437-840F-16C1691C284C}" sibTransId="{8A13F947-E1E7-4CA5-B8DB-4BA4EA034221}"/>
    <dgm:cxn modelId="{7BB58187-21E6-4C01-AE30-47836667F4BB}" srcId="{DCE86C5B-4A73-4516-AC06-E4B38A1F7D6D}" destId="{855B2113-6284-4FE8-85A8-1AC844D11113}" srcOrd="1" destOrd="0" parTransId="{455CA586-26A4-4F34-A465-AFED75AA8B42}" sibTransId="{4AF22D51-C780-4DE0-B445-2044285163D9}"/>
    <dgm:cxn modelId="{612633E2-2569-4CAB-AECA-CC4319B7C443}" type="presOf" srcId="{DCE86C5B-4A73-4516-AC06-E4B38A1F7D6D}" destId="{618A39A2-0B3B-4DDE-B4D6-0BB5E4F45C6B}" srcOrd="0" destOrd="0" presId="urn:microsoft.com/office/officeart/2005/8/layout/vList4"/>
    <dgm:cxn modelId="{801BE0CC-8523-4CB9-891D-8CA762E4F20B}" type="presOf" srcId="{A503C93C-BB15-477E-B413-A77FF2C43297}" destId="{8AFE9DF7-4CB6-488B-9B1A-A341EB3DF409}" srcOrd="0" destOrd="0" presId="urn:microsoft.com/office/officeart/2005/8/layout/vList4"/>
    <dgm:cxn modelId="{F05B28B2-68CD-47FD-BDFC-AA724BF03B58}" type="presOf" srcId="{855B2113-6284-4FE8-85A8-1AC844D11113}" destId="{618A39A2-0B3B-4DDE-B4D6-0BB5E4F45C6B}" srcOrd="0" destOrd="2" presId="urn:microsoft.com/office/officeart/2005/8/layout/vList4"/>
    <dgm:cxn modelId="{1105281C-6553-473E-B57C-0CB5B21DB7A3}" type="presOf" srcId="{DCE86C5B-4A73-4516-AC06-E4B38A1F7D6D}" destId="{9A1444E5-0872-4FC2-9043-F29536FDA22F}" srcOrd="1" destOrd="0" presId="urn:microsoft.com/office/officeart/2005/8/layout/vList4"/>
    <dgm:cxn modelId="{F2347C63-8C0C-4BC5-9511-5B03F2CC83AE}" type="presOf" srcId="{C5037D19-C478-4371-A33E-F2925CBE7228}" destId="{9A1444E5-0872-4FC2-9043-F29536FDA22F}" srcOrd="1" destOrd="1" presId="urn:microsoft.com/office/officeart/2005/8/layout/vList4"/>
    <dgm:cxn modelId="{2B20FCD4-72C2-4549-945B-CAB2E41C3427}" type="presOf" srcId="{A503C93C-BB15-477E-B413-A77FF2C43297}" destId="{F3396410-BC57-421F-8B8C-CAE1AFC77E11}" srcOrd="1" destOrd="0" presId="urn:microsoft.com/office/officeart/2005/8/layout/vList4"/>
    <dgm:cxn modelId="{27BA836E-CDA2-4060-B5A2-42E54D8E22F9}" type="presOf" srcId="{C5037D19-C478-4371-A33E-F2925CBE7228}" destId="{618A39A2-0B3B-4DDE-B4D6-0BB5E4F45C6B}" srcOrd="0" destOrd="1" presId="urn:microsoft.com/office/officeart/2005/8/layout/vList4"/>
    <dgm:cxn modelId="{570D2B60-0141-4B56-9A22-514AB4867CC4}" srcId="{A503C93C-BB15-477E-B413-A77FF2C43297}" destId="{03356C50-0718-4CA9-B158-06940D6C1442}" srcOrd="1" destOrd="0" parTransId="{C06D8181-75CF-405F-93F2-C829B8E76A1D}" sibTransId="{6C53407E-AB7C-4A7F-9D05-F9CC203C6D68}"/>
    <dgm:cxn modelId="{57ED1DD9-DA8F-40DC-9860-D0C6FDDD9177}" type="presOf" srcId="{0A00DD5E-7B29-4278-A90F-1A012797E74C}" destId="{DC47B747-0DAF-4FA3-BF66-63C2C7DA844B}" srcOrd="0" destOrd="0" presId="urn:microsoft.com/office/officeart/2005/8/layout/vList4"/>
    <dgm:cxn modelId="{C6AFE4BF-C6D2-4155-B3FE-D0C4633770C6}" type="presOf" srcId="{384B48FF-79C9-445D-973A-C791EA8A9164}" destId="{C5342B6D-20DD-45EF-941E-DE234A835898}" srcOrd="0" destOrd="0" presId="urn:microsoft.com/office/officeart/2005/8/layout/vList4"/>
    <dgm:cxn modelId="{DAA7243D-2CBD-4C1E-8578-EB4681887A1F}" type="presParOf" srcId="{C5342B6D-20DD-45EF-941E-DE234A835898}" destId="{1C146FBC-5EC6-417E-97A8-AF3F329B62BB}" srcOrd="0" destOrd="0" presId="urn:microsoft.com/office/officeart/2005/8/layout/vList4"/>
    <dgm:cxn modelId="{B599D69E-9C70-4BDD-AB7A-90D6F3951237}" type="presParOf" srcId="{1C146FBC-5EC6-417E-97A8-AF3F329B62BB}" destId="{618A39A2-0B3B-4DDE-B4D6-0BB5E4F45C6B}" srcOrd="0" destOrd="0" presId="urn:microsoft.com/office/officeart/2005/8/layout/vList4"/>
    <dgm:cxn modelId="{F27ECB25-1C91-4194-A22A-1CAE883FF3F9}" type="presParOf" srcId="{1C146FBC-5EC6-417E-97A8-AF3F329B62BB}" destId="{C0FD5987-D558-4423-A847-43400CCEE9E8}" srcOrd="1" destOrd="0" presId="urn:microsoft.com/office/officeart/2005/8/layout/vList4"/>
    <dgm:cxn modelId="{9397068E-3571-493A-924C-554F242C3210}" type="presParOf" srcId="{1C146FBC-5EC6-417E-97A8-AF3F329B62BB}" destId="{9A1444E5-0872-4FC2-9043-F29536FDA22F}" srcOrd="2" destOrd="0" presId="urn:microsoft.com/office/officeart/2005/8/layout/vList4"/>
    <dgm:cxn modelId="{E8DB2E1B-7757-4F98-BF88-FFD6B42802E9}" type="presParOf" srcId="{C5342B6D-20DD-45EF-941E-DE234A835898}" destId="{BBAEE753-0A91-4458-A105-7A38188A0C28}" srcOrd="1" destOrd="0" presId="urn:microsoft.com/office/officeart/2005/8/layout/vList4"/>
    <dgm:cxn modelId="{DC002167-3077-48D1-B3A8-543F1C01C3D5}" type="presParOf" srcId="{C5342B6D-20DD-45EF-941E-DE234A835898}" destId="{00EEFF0D-D016-477A-A6B4-3D2CFA839CA9}" srcOrd="2" destOrd="0" presId="urn:microsoft.com/office/officeart/2005/8/layout/vList4"/>
    <dgm:cxn modelId="{5EA56256-47DB-453A-A5BE-2169C2490477}" type="presParOf" srcId="{00EEFF0D-D016-477A-A6B4-3D2CFA839CA9}" destId="{8AFE9DF7-4CB6-488B-9B1A-A341EB3DF409}" srcOrd="0" destOrd="0" presId="urn:microsoft.com/office/officeart/2005/8/layout/vList4"/>
    <dgm:cxn modelId="{B21CA7DD-C846-473E-B590-E1AA07D00F15}" type="presParOf" srcId="{00EEFF0D-D016-477A-A6B4-3D2CFA839CA9}" destId="{289F85AB-57F2-4A68-9108-4D7CD0B0101C}" srcOrd="1" destOrd="0" presId="urn:microsoft.com/office/officeart/2005/8/layout/vList4"/>
    <dgm:cxn modelId="{223D34D9-13EC-4AB5-B278-DF7742540AEC}" type="presParOf" srcId="{00EEFF0D-D016-477A-A6B4-3D2CFA839CA9}" destId="{F3396410-BC57-421F-8B8C-CAE1AFC77E11}" srcOrd="2" destOrd="0" presId="urn:microsoft.com/office/officeart/2005/8/layout/vList4"/>
    <dgm:cxn modelId="{61D5D745-5430-4CAF-BAA8-686DF8DA62DF}" type="presParOf" srcId="{C5342B6D-20DD-45EF-941E-DE234A835898}" destId="{D192DDA1-66F8-4C0C-B618-589F7EE84B2C}" srcOrd="3" destOrd="0" presId="urn:microsoft.com/office/officeart/2005/8/layout/vList4"/>
    <dgm:cxn modelId="{86F74B6D-9C3D-4B30-BC58-61E72A6FA58D}" type="presParOf" srcId="{C5342B6D-20DD-45EF-941E-DE234A835898}" destId="{33C0565C-8A88-4A68-A9F5-B430D7FF5064}" srcOrd="4" destOrd="0" presId="urn:microsoft.com/office/officeart/2005/8/layout/vList4"/>
    <dgm:cxn modelId="{8116DCC9-201B-4CC5-86A4-35CE439448E7}" type="presParOf" srcId="{33C0565C-8A88-4A68-A9F5-B430D7FF5064}" destId="{DC47B747-0DAF-4FA3-BF66-63C2C7DA844B}" srcOrd="0" destOrd="0" presId="urn:microsoft.com/office/officeart/2005/8/layout/vList4"/>
    <dgm:cxn modelId="{8FF25B5E-7FAA-4A5B-BED5-973A5CAA11D8}" type="presParOf" srcId="{33C0565C-8A88-4A68-A9F5-B430D7FF5064}" destId="{5B7010CE-99DB-4BC4-A42D-B1B5E4B0B727}" srcOrd="1" destOrd="0" presId="urn:microsoft.com/office/officeart/2005/8/layout/vList4"/>
    <dgm:cxn modelId="{FE128883-ABF5-487B-80A0-987C17937DC8}" type="presParOf" srcId="{33C0565C-8A88-4A68-A9F5-B430D7FF5064}" destId="{9D51793D-8D11-4AEC-9EDA-F4A647E3E58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31C979-FFE4-47B1-BF5F-AA82B14A9707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F6B414-9F80-4E38-9A32-655A12DA98BA}">
      <dgm:prSet phldrT="[Text]" custT="1"/>
      <dgm:spPr/>
      <dgm:t>
        <a:bodyPr/>
        <a:lstStyle/>
        <a:p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রাষ্ট্রীয়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ব্যবসায়ের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উদ্দেশ্য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A1524396-E127-4773-8BB6-68511F89BAE2}" type="parTrans" cxnId="{09A3A552-A285-4D00-AF26-66F22FCC7794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70A9A3A4-AE7F-4FC7-A207-2E9070832C21}" type="sibTrans" cxnId="{09A3A552-A285-4D00-AF26-66F22FCC7794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C5AE8F3A-F82A-4E4C-87E4-91EC9C2D02D3}">
      <dgm:prSet phldrT="[Text]" custT="1"/>
      <dgm:spPr/>
      <dgm:t>
        <a:bodyPr/>
        <a:lstStyle/>
        <a:p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জনকল্যাণ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5CE70CE8-578F-42E2-A798-A3CC0CE835B0}" type="parTrans" cxnId="{3D9F8FEC-9BBF-4AD4-BFB6-2B021A0FB9DD}">
      <dgm:prSet custT="1"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D9940990-2E22-48D4-82EC-23796E9E4F8E}" type="sibTrans" cxnId="{3D9F8FEC-9BBF-4AD4-BFB6-2B021A0FB9DD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F9874C4B-5E45-4227-98F7-CF7CBA2A9945}">
      <dgm:prSet phldrT="[Text]" custT="1"/>
      <dgm:spPr/>
      <dgm:t>
        <a:bodyPr/>
        <a:lstStyle/>
        <a:p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সম্পদের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বন্টন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F4810256-DB89-4E6F-9E6B-5F777D186F75}" type="parTrans" cxnId="{00F15EB9-60EF-4371-A592-D1EF22D5DA5F}">
      <dgm:prSet custT="1"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BCFD41DA-1D6B-47D7-A085-B2203E4A3C5F}" type="sibTrans" cxnId="{00F15EB9-60EF-4371-A592-D1EF22D5DA5F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820F5F3E-9761-409D-BDA0-034CB33B64C8}">
      <dgm:prSet phldrT="[Text]" custT="1"/>
      <dgm:spPr/>
      <dgm:t>
        <a:bodyPr/>
        <a:lstStyle/>
        <a:p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শিল্পায়ন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901DF416-EE9E-4E28-B94D-DC4942CC80A9}" type="parTrans" cxnId="{794811CF-68B2-4812-9C94-35A5117B44FC}">
      <dgm:prSet custT="1"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2B6C3C1D-342C-4C82-BEA6-DB23D7F847BC}" type="sibTrans" cxnId="{794811CF-68B2-4812-9C94-35A5117B44FC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E83A6D57-F32B-47B5-9D5D-1D19DB8046E0}">
      <dgm:prSet phldrT="[Text]" custT="1"/>
      <dgm:spPr/>
      <dgm:t>
        <a:bodyPr/>
        <a:lstStyle/>
        <a:p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কর্মসংস্থান</a:t>
          </a:r>
          <a:r>
            <a:rPr lang="en-US" sz="1800" b="1" dirty="0" smtClean="0">
              <a:latin typeface="NikoshBAN" pitchFamily="2" charset="0"/>
              <a:cs typeface="NikoshBAN" pitchFamily="2" charset="0"/>
            </a:rPr>
            <a:t> </a:t>
          </a:r>
          <a:endParaRPr lang="en-US" sz="1800" b="1" dirty="0">
            <a:latin typeface="NikoshBAN" pitchFamily="2" charset="0"/>
            <a:cs typeface="NikoshBAN" pitchFamily="2" charset="0"/>
          </a:endParaRPr>
        </a:p>
      </dgm:t>
    </dgm:pt>
    <dgm:pt modelId="{A2414E64-D5F1-4232-A9B7-41913D512E99}" type="parTrans" cxnId="{BAAA9109-BD74-4479-8AC0-A045DE7214D0}">
      <dgm:prSet custT="1"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55273DFC-51EE-4395-9B33-EF806BF62206}" type="sibTrans" cxnId="{BAAA9109-BD74-4479-8AC0-A045DE7214D0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A745A406-791C-4746-A203-830341CEE5D6}">
      <dgm:prSet custT="1"/>
      <dgm:spPr/>
      <dgm:t>
        <a:bodyPr/>
        <a:lstStyle/>
        <a:p>
          <a:r>
            <a:rPr lang="bn-IN" sz="2800" b="1" i="0" dirty="0" smtClean="0">
              <a:latin typeface="NikoshBAN" pitchFamily="2" charset="0"/>
              <a:cs typeface="NikoshBAN" pitchFamily="2" charset="0"/>
            </a:rPr>
            <a:t>একচেটিয়া ব্যবসায় রোধ</a:t>
          </a:r>
          <a:endParaRPr lang="en-US" sz="2800" b="1" i="0" dirty="0">
            <a:latin typeface="NikoshBAN" pitchFamily="2" charset="0"/>
            <a:cs typeface="NikoshBAN" pitchFamily="2" charset="0"/>
          </a:endParaRPr>
        </a:p>
      </dgm:t>
    </dgm:pt>
    <dgm:pt modelId="{73158114-E809-4938-A14C-3D8CDB95E901}" type="parTrans" cxnId="{614A8C2A-9CF5-4014-A092-EFD328D77A11}">
      <dgm:prSet/>
      <dgm:spPr/>
      <dgm:t>
        <a:bodyPr/>
        <a:lstStyle/>
        <a:p>
          <a:endParaRPr lang="en-US"/>
        </a:p>
      </dgm:t>
    </dgm:pt>
    <dgm:pt modelId="{AB3F4D20-8DB9-46DC-A72B-6CF2E7B13F27}" type="sibTrans" cxnId="{614A8C2A-9CF5-4014-A092-EFD328D77A11}">
      <dgm:prSet/>
      <dgm:spPr/>
      <dgm:t>
        <a:bodyPr/>
        <a:lstStyle/>
        <a:p>
          <a:endParaRPr lang="en-US"/>
        </a:p>
      </dgm:t>
    </dgm:pt>
    <dgm:pt modelId="{A321E3B2-63CE-45A7-AFFA-98F05E6CBFB5}" type="pres">
      <dgm:prSet presAssocID="{7131C979-FFE4-47B1-BF5F-AA82B14A970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1D70C8-ACC4-487A-A5DE-D2F298506ACF}" type="pres">
      <dgm:prSet presAssocID="{5DF6B414-9F80-4E38-9A32-655A12DA98BA}" presName="centerShape" presStyleLbl="node0" presStyleIdx="0" presStyleCnt="1" custScaleX="109424" custScaleY="104450"/>
      <dgm:spPr/>
      <dgm:t>
        <a:bodyPr/>
        <a:lstStyle/>
        <a:p>
          <a:endParaRPr lang="en-US"/>
        </a:p>
      </dgm:t>
    </dgm:pt>
    <dgm:pt modelId="{E156D1EE-040C-4C67-BF92-7968B6629A0B}" type="pres">
      <dgm:prSet presAssocID="{5CE70CE8-578F-42E2-A798-A3CC0CE835B0}" presName="Name9" presStyleLbl="parChTrans1D2" presStyleIdx="0" presStyleCnt="5"/>
      <dgm:spPr/>
      <dgm:t>
        <a:bodyPr/>
        <a:lstStyle/>
        <a:p>
          <a:endParaRPr lang="en-US"/>
        </a:p>
      </dgm:t>
    </dgm:pt>
    <dgm:pt modelId="{C0EECAF7-7E34-4BF5-A182-ABA819D29761}" type="pres">
      <dgm:prSet presAssocID="{5CE70CE8-578F-42E2-A798-A3CC0CE835B0}" presName="connTx" presStyleLbl="parChTrans1D2" presStyleIdx="0" presStyleCnt="5"/>
      <dgm:spPr/>
      <dgm:t>
        <a:bodyPr/>
        <a:lstStyle/>
        <a:p>
          <a:endParaRPr lang="en-US"/>
        </a:p>
      </dgm:t>
    </dgm:pt>
    <dgm:pt modelId="{9CEBEE86-C1FD-42A1-83A2-F0D305DF5D36}" type="pres">
      <dgm:prSet presAssocID="{C5AE8F3A-F82A-4E4C-87E4-91EC9C2D02D3}" presName="node" presStyleLbl="node1" presStyleIdx="0" presStyleCnt="5" custScaleX="109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1D498-EFE6-47D0-9556-85EF82F23548}" type="pres">
      <dgm:prSet presAssocID="{73158114-E809-4938-A14C-3D8CDB95E901}" presName="Name9" presStyleLbl="parChTrans1D2" presStyleIdx="1" presStyleCnt="5"/>
      <dgm:spPr/>
      <dgm:t>
        <a:bodyPr/>
        <a:lstStyle/>
        <a:p>
          <a:endParaRPr lang="en-US"/>
        </a:p>
      </dgm:t>
    </dgm:pt>
    <dgm:pt modelId="{8DE0475F-C26A-4FA5-B56C-D66976E58A42}" type="pres">
      <dgm:prSet presAssocID="{73158114-E809-4938-A14C-3D8CDB95E901}" presName="connTx" presStyleLbl="parChTrans1D2" presStyleIdx="1" presStyleCnt="5"/>
      <dgm:spPr/>
      <dgm:t>
        <a:bodyPr/>
        <a:lstStyle/>
        <a:p>
          <a:endParaRPr lang="en-US"/>
        </a:p>
      </dgm:t>
    </dgm:pt>
    <dgm:pt modelId="{36625185-D1F8-4C5C-B2DA-DCF0DB1E792D}" type="pres">
      <dgm:prSet presAssocID="{A745A406-791C-4746-A203-830341CEE5D6}" presName="node" presStyleLbl="node1" presStyleIdx="1" presStyleCnt="5" custRadScaleRad="117924" custRadScaleInc="-55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83299-5549-43E6-8035-6144C44002B0}" type="pres">
      <dgm:prSet presAssocID="{F4810256-DB89-4E6F-9E6B-5F777D186F75}" presName="Name9" presStyleLbl="parChTrans1D2" presStyleIdx="2" presStyleCnt="5"/>
      <dgm:spPr/>
      <dgm:t>
        <a:bodyPr/>
        <a:lstStyle/>
        <a:p>
          <a:endParaRPr lang="en-US"/>
        </a:p>
      </dgm:t>
    </dgm:pt>
    <dgm:pt modelId="{56F1F43F-2516-4F23-AAD9-0CB1E8E4ECFC}" type="pres">
      <dgm:prSet presAssocID="{F4810256-DB89-4E6F-9E6B-5F777D186F75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D401241-B066-43E4-B3BA-E2F02B5A92B1}" type="pres">
      <dgm:prSet presAssocID="{F9874C4B-5E45-4227-98F7-CF7CBA2A9945}" presName="node" presStyleLbl="node1" presStyleIdx="2" presStyleCnt="5" custRadScaleRad="112140" custRadScaleInc="-25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1DC812-117A-43A3-A877-3D286BEF11F0}" type="pres">
      <dgm:prSet presAssocID="{901DF416-EE9E-4E28-B94D-DC4942CC80A9}" presName="Name9" presStyleLbl="parChTrans1D2" presStyleIdx="3" presStyleCnt="5"/>
      <dgm:spPr/>
      <dgm:t>
        <a:bodyPr/>
        <a:lstStyle/>
        <a:p>
          <a:endParaRPr lang="en-US"/>
        </a:p>
      </dgm:t>
    </dgm:pt>
    <dgm:pt modelId="{56177AAB-C4D5-4E16-9547-A50796523017}" type="pres">
      <dgm:prSet presAssocID="{901DF416-EE9E-4E28-B94D-DC4942CC80A9}" presName="connTx" presStyleLbl="parChTrans1D2" presStyleIdx="3" presStyleCnt="5"/>
      <dgm:spPr/>
      <dgm:t>
        <a:bodyPr/>
        <a:lstStyle/>
        <a:p>
          <a:endParaRPr lang="en-US"/>
        </a:p>
      </dgm:t>
    </dgm:pt>
    <dgm:pt modelId="{E011E21F-CD36-4103-894C-59995E4DE362}" type="pres">
      <dgm:prSet presAssocID="{820F5F3E-9761-409D-BDA0-034CB33B64C8}" presName="node" presStyleLbl="node1" presStyleIdx="3" presStyleCnt="5" custScaleX="98717" custRadScaleRad="113854" custRadScaleInc="39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B51C64-868A-4C01-B824-23259012A1EC}" type="pres">
      <dgm:prSet presAssocID="{A2414E64-D5F1-4232-A9B7-41913D512E99}" presName="Name9" presStyleLbl="parChTrans1D2" presStyleIdx="4" presStyleCnt="5"/>
      <dgm:spPr/>
      <dgm:t>
        <a:bodyPr/>
        <a:lstStyle/>
        <a:p>
          <a:endParaRPr lang="en-US"/>
        </a:p>
      </dgm:t>
    </dgm:pt>
    <dgm:pt modelId="{643487C7-C979-44AA-A3E3-BD91ADF8B0EE}" type="pres">
      <dgm:prSet presAssocID="{A2414E64-D5F1-4232-A9B7-41913D512E99}" presName="connTx" presStyleLbl="parChTrans1D2" presStyleIdx="4" presStyleCnt="5"/>
      <dgm:spPr/>
      <dgm:t>
        <a:bodyPr/>
        <a:lstStyle/>
        <a:p>
          <a:endParaRPr lang="en-US"/>
        </a:p>
      </dgm:t>
    </dgm:pt>
    <dgm:pt modelId="{A39AC34D-249B-444F-A225-6A11A4299A6F}" type="pres">
      <dgm:prSet presAssocID="{E83A6D57-F32B-47B5-9D5D-1D19DB8046E0}" presName="node" presStyleLbl="node1" presStyleIdx="4" presStyleCnt="5" custRadScaleRad="125534" custRadScaleInc="2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BBC9DD-0B2D-4EE5-B29F-50B8CBD04E59}" type="presOf" srcId="{5CE70CE8-578F-42E2-A798-A3CC0CE835B0}" destId="{E156D1EE-040C-4C67-BF92-7968B6629A0B}" srcOrd="0" destOrd="0" presId="urn:microsoft.com/office/officeart/2005/8/layout/radial1"/>
    <dgm:cxn modelId="{34588CD9-B16B-4AB6-B393-54E53431536E}" type="presOf" srcId="{E83A6D57-F32B-47B5-9D5D-1D19DB8046E0}" destId="{A39AC34D-249B-444F-A225-6A11A4299A6F}" srcOrd="0" destOrd="0" presId="urn:microsoft.com/office/officeart/2005/8/layout/radial1"/>
    <dgm:cxn modelId="{2B9B4DB5-AD41-4527-ACA1-E66C11DD3DB9}" type="presOf" srcId="{F4810256-DB89-4E6F-9E6B-5F777D186F75}" destId="{38F83299-5549-43E6-8035-6144C44002B0}" srcOrd="0" destOrd="0" presId="urn:microsoft.com/office/officeart/2005/8/layout/radial1"/>
    <dgm:cxn modelId="{33592FC3-5035-40FF-8678-022895DC9B5C}" type="presOf" srcId="{A2414E64-D5F1-4232-A9B7-41913D512E99}" destId="{F2B51C64-868A-4C01-B824-23259012A1EC}" srcOrd="0" destOrd="0" presId="urn:microsoft.com/office/officeart/2005/8/layout/radial1"/>
    <dgm:cxn modelId="{2A97BFA5-A1C8-409B-82E9-F7D07A0F6BC7}" type="presOf" srcId="{C5AE8F3A-F82A-4E4C-87E4-91EC9C2D02D3}" destId="{9CEBEE86-C1FD-42A1-83A2-F0D305DF5D36}" srcOrd="0" destOrd="0" presId="urn:microsoft.com/office/officeart/2005/8/layout/radial1"/>
    <dgm:cxn modelId="{794811CF-68B2-4812-9C94-35A5117B44FC}" srcId="{5DF6B414-9F80-4E38-9A32-655A12DA98BA}" destId="{820F5F3E-9761-409D-BDA0-034CB33B64C8}" srcOrd="3" destOrd="0" parTransId="{901DF416-EE9E-4E28-B94D-DC4942CC80A9}" sibTransId="{2B6C3C1D-342C-4C82-BEA6-DB23D7F847BC}"/>
    <dgm:cxn modelId="{3D9F8FEC-9BBF-4AD4-BFB6-2B021A0FB9DD}" srcId="{5DF6B414-9F80-4E38-9A32-655A12DA98BA}" destId="{C5AE8F3A-F82A-4E4C-87E4-91EC9C2D02D3}" srcOrd="0" destOrd="0" parTransId="{5CE70CE8-578F-42E2-A798-A3CC0CE835B0}" sibTransId="{D9940990-2E22-48D4-82EC-23796E9E4F8E}"/>
    <dgm:cxn modelId="{614A8C2A-9CF5-4014-A092-EFD328D77A11}" srcId="{5DF6B414-9F80-4E38-9A32-655A12DA98BA}" destId="{A745A406-791C-4746-A203-830341CEE5D6}" srcOrd="1" destOrd="0" parTransId="{73158114-E809-4938-A14C-3D8CDB95E901}" sibTransId="{AB3F4D20-8DB9-46DC-A72B-6CF2E7B13F27}"/>
    <dgm:cxn modelId="{877B0386-F973-417F-B3B3-9BC86422E944}" type="presOf" srcId="{73158114-E809-4938-A14C-3D8CDB95E901}" destId="{0DF1D498-EFE6-47D0-9556-85EF82F23548}" srcOrd="0" destOrd="0" presId="urn:microsoft.com/office/officeart/2005/8/layout/radial1"/>
    <dgm:cxn modelId="{00F15EB9-60EF-4371-A592-D1EF22D5DA5F}" srcId="{5DF6B414-9F80-4E38-9A32-655A12DA98BA}" destId="{F9874C4B-5E45-4227-98F7-CF7CBA2A9945}" srcOrd="2" destOrd="0" parTransId="{F4810256-DB89-4E6F-9E6B-5F777D186F75}" sibTransId="{BCFD41DA-1D6B-47D7-A085-B2203E4A3C5F}"/>
    <dgm:cxn modelId="{13E6DEA7-5CC7-4427-981B-700F650F5B01}" type="presOf" srcId="{901DF416-EE9E-4E28-B94D-DC4942CC80A9}" destId="{56177AAB-C4D5-4E16-9547-A50796523017}" srcOrd="1" destOrd="0" presId="urn:microsoft.com/office/officeart/2005/8/layout/radial1"/>
    <dgm:cxn modelId="{9744224E-8A35-415A-B3C1-BDEC2DD6943F}" type="presOf" srcId="{F9874C4B-5E45-4227-98F7-CF7CBA2A9945}" destId="{CD401241-B066-43E4-B3BA-E2F02B5A92B1}" srcOrd="0" destOrd="0" presId="urn:microsoft.com/office/officeart/2005/8/layout/radial1"/>
    <dgm:cxn modelId="{DA07A709-190A-4B79-A7BB-C2C2CAA9E1D5}" type="presOf" srcId="{A745A406-791C-4746-A203-830341CEE5D6}" destId="{36625185-D1F8-4C5C-B2DA-DCF0DB1E792D}" srcOrd="0" destOrd="0" presId="urn:microsoft.com/office/officeart/2005/8/layout/radial1"/>
    <dgm:cxn modelId="{1E55DE6E-AEA6-47D6-88BF-33791010805A}" type="presOf" srcId="{F4810256-DB89-4E6F-9E6B-5F777D186F75}" destId="{56F1F43F-2516-4F23-AAD9-0CB1E8E4ECFC}" srcOrd="1" destOrd="0" presId="urn:microsoft.com/office/officeart/2005/8/layout/radial1"/>
    <dgm:cxn modelId="{E7FDC7B8-8F28-48A5-97AB-B41CFA2C79D1}" type="presOf" srcId="{820F5F3E-9761-409D-BDA0-034CB33B64C8}" destId="{E011E21F-CD36-4103-894C-59995E4DE362}" srcOrd="0" destOrd="0" presId="urn:microsoft.com/office/officeart/2005/8/layout/radial1"/>
    <dgm:cxn modelId="{BED78F46-9C58-4700-9330-F9B0846DF0C2}" type="presOf" srcId="{5DF6B414-9F80-4E38-9A32-655A12DA98BA}" destId="{091D70C8-ACC4-487A-A5DE-D2F298506ACF}" srcOrd="0" destOrd="0" presId="urn:microsoft.com/office/officeart/2005/8/layout/radial1"/>
    <dgm:cxn modelId="{BAAA9109-BD74-4479-8AC0-A045DE7214D0}" srcId="{5DF6B414-9F80-4E38-9A32-655A12DA98BA}" destId="{E83A6D57-F32B-47B5-9D5D-1D19DB8046E0}" srcOrd="4" destOrd="0" parTransId="{A2414E64-D5F1-4232-A9B7-41913D512E99}" sibTransId="{55273DFC-51EE-4395-9B33-EF806BF62206}"/>
    <dgm:cxn modelId="{09A3A552-A285-4D00-AF26-66F22FCC7794}" srcId="{7131C979-FFE4-47B1-BF5F-AA82B14A9707}" destId="{5DF6B414-9F80-4E38-9A32-655A12DA98BA}" srcOrd="0" destOrd="0" parTransId="{A1524396-E127-4773-8BB6-68511F89BAE2}" sibTransId="{70A9A3A4-AE7F-4FC7-A207-2E9070832C21}"/>
    <dgm:cxn modelId="{F5943888-5D43-40E3-856B-D522E4FC749E}" type="presOf" srcId="{73158114-E809-4938-A14C-3D8CDB95E901}" destId="{8DE0475F-C26A-4FA5-B56C-D66976E58A42}" srcOrd="1" destOrd="0" presId="urn:microsoft.com/office/officeart/2005/8/layout/radial1"/>
    <dgm:cxn modelId="{75669EBD-809B-4885-A480-9D10495E8656}" type="presOf" srcId="{5CE70CE8-578F-42E2-A798-A3CC0CE835B0}" destId="{C0EECAF7-7E34-4BF5-A182-ABA819D29761}" srcOrd="1" destOrd="0" presId="urn:microsoft.com/office/officeart/2005/8/layout/radial1"/>
    <dgm:cxn modelId="{C5647F32-1766-43C5-BA73-237006ADB41A}" type="presOf" srcId="{901DF416-EE9E-4E28-B94D-DC4942CC80A9}" destId="{5C1DC812-117A-43A3-A877-3D286BEF11F0}" srcOrd="0" destOrd="0" presId="urn:microsoft.com/office/officeart/2005/8/layout/radial1"/>
    <dgm:cxn modelId="{DFBC3260-7547-426D-97F4-6EA1B032556A}" type="presOf" srcId="{7131C979-FFE4-47B1-BF5F-AA82B14A9707}" destId="{A321E3B2-63CE-45A7-AFFA-98F05E6CBFB5}" srcOrd="0" destOrd="0" presId="urn:microsoft.com/office/officeart/2005/8/layout/radial1"/>
    <dgm:cxn modelId="{F89C23E1-80AF-436D-A4FA-BE165665DDDC}" type="presOf" srcId="{A2414E64-D5F1-4232-A9B7-41913D512E99}" destId="{643487C7-C979-44AA-A3E3-BD91ADF8B0EE}" srcOrd="1" destOrd="0" presId="urn:microsoft.com/office/officeart/2005/8/layout/radial1"/>
    <dgm:cxn modelId="{F8878D6C-616A-4B18-BE1E-B91B72CF008B}" type="presParOf" srcId="{A321E3B2-63CE-45A7-AFFA-98F05E6CBFB5}" destId="{091D70C8-ACC4-487A-A5DE-D2F298506ACF}" srcOrd="0" destOrd="0" presId="urn:microsoft.com/office/officeart/2005/8/layout/radial1"/>
    <dgm:cxn modelId="{8CCDD6B0-66C4-4AF7-9FA5-83F522DE2630}" type="presParOf" srcId="{A321E3B2-63CE-45A7-AFFA-98F05E6CBFB5}" destId="{E156D1EE-040C-4C67-BF92-7968B6629A0B}" srcOrd="1" destOrd="0" presId="urn:microsoft.com/office/officeart/2005/8/layout/radial1"/>
    <dgm:cxn modelId="{C0907826-76EE-4EE3-827B-3300397EF2CF}" type="presParOf" srcId="{E156D1EE-040C-4C67-BF92-7968B6629A0B}" destId="{C0EECAF7-7E34-4BF5-A182-ABA819D29761}" srcOrd="0" destOrd="0" presId="urn:microsoft.com/office/officeart/2005/8/layout/radial1"/>
    <dgm:cxn modelId="{FD4CAFF0-5769-4D77-8C7E-C07C1E8DE236}" type="presParOf" srcId="{A321E3B2-63CE-45A7-AFFA-98F05E6CBFB5}" destId="{9CEBEE86-C1FD-42A1-83A2-F0D305DF5D36}" srcOrd="2" destOrd="0" presId="urn:microsoft.com/office/officeart/2005/8/layout/radial1"/>
    <dgm:cxn modelId="{7689F457-9E9D-4A40-9E28-0E27E65FEB68}" type="presParOf" srcId="{A321E3B2-63CE-45A7-AFFA-98F05E6CBFB5}" destId="{0DF1D498-EFE6-47D0-9556-85EF82F23548}" srcOrd="3" destOrd="0" presId="urn:microsoft.com/office/officeart/2005/8/layout/radial1"/>
    <dgm:cxn modelId="{BF1A31D9-FB6A-4C1F-A841-EDC6ECBFDA27}" type="presParOf" srcId="{0DF1D498-EFE6-47D0-9556-85EF82F23548}" destId="{8DE0475F-C26A-4FA5-B56C-D66976E58A42}" srcOrd="0" destOrd="0" presId="urn:microsoft.com/office/officeart/2005/8/layout/radial1"/>
    <dgm:cxn modelId="{C00F19AC-8B23-445D-B117-42031AF3EC43}" type="presParOf" srcId="{A321E3B2-63CE-45A7-AFFA-98F05E6CBFB5}" destId="{36625185-D1F8-4C5C-B2DA-DCF0DB1E792D}" srcOrd="4" destOrd="0" presId="urn:microsoft.com/office/officeart/2005/8/layout/radial1"/>
    <dgm:cxn modelId="{5E4D84DA-B5E9-47A3-9BB0-D7CA0145D6FF}" type="presParOf" srcId="{A321E3B2-63CE-45A7-AFFA-98F05E6CBFB5}" destId="{38F83299-5549-43E6-8035-6144C44002B0}" srcOrd="5" destOrd="0" presId="urn:microsoft.com/office/officeart/2005/8/layout/radial1"/>
    <dgm:cxn modelId="{33EC71B0-808A-417F-94CA-AB74ACB94CC0}" type="presParOf" srcId="{38F83299-5549-43E6-8035-6144C44002B0}" destId="{56F1F43F-2516-4F23-AAD9-0CB1E8E4ECFC}" srcOrd="0" destOrd="0" presId="urn:microsoft.com/office/officeart/2005/8/layout/radial1"/>
    <dgm:cxn modelId="{9E99FCAC-7EB5-4FCC-BC7F-312666D88D4E}" type="presParOf" srcId="{A321E3B2-63CE-45A7-AFFA-98F05E6CBFB5}" destId="{CD401241-B066-43E4-B3BA-E2F02B5A92B1}" srcOrd="6" destOrd="0" presId="urn:microsoft.com/office/officeart/2005/8/layout/radial1"/>
    <dgm:cxn modelId="{242E6203-FAB1-4E16-8512-CBAF1752DB55}" type="presParOf" srcId="{A321E3B2-63CE-45A7-AFFA-98F05E6CBFB5}" destId="{5C1DC812-117A-43A3-A877-3D286BEF11F0}" srcOrd="7" destOrd="0" presId="urn:microsoft.com/office/officeart/2005/8/layout/radial1"/>
    <dgm:cxn modelId="{4A78DD53-C933-42AB-A9B8-44CCBAC0CF77}" type="presParOf" srcId="{5C1DC812-117A-43A3-A877-3D286BEF11F0}" destId="{56177AAB-C4D5-4E16-9547-A50796523017}" srcOrd="0" destOrd="0" presId="urn:microsoft.com/office/officeart/2005/8/layout/radial1"/>
    <dgm:cxn modelId="{8DF75A6F-5682-48C4-BD4E-A3EB82427861}" type="presParOf" srcId="{A321E3B2-63CE-45A7-AFFA-98F05E6CBFB5}" destId="{E011E21F-CD36-4103-894C-59995E4DE362}" srcOrd="8" destOrd="0" presId="urn:microsoft.com/office/officeart/2005/8/layout/radial1"/>
    <dgm:cxn modelId="{172FE5A2-46B9-4F6E-9FB0-3B3FFA4F29E5}" type="presParOf" srcId="{A321E3B2-63CE-45A7-AFFA-98F05E6CBFB5}" destId="{F2B51C64-868A-4C01-B824-23259012A1EC}" srcOrd="9" destOrd="0" presId="urn:microsoft.com/office/officeart/2005/8/layout/radial1"/>
    <dgm:cxn modelId="{2A996FF1-D791-419F-A44E-AA48FAD05353}" type="presParOf" srcId="{F2B51C64-868A-4C01-B824-23259012A1EC}" destId="{643487C7-C979-44AA-A3E3-BD91ADF8B0EE}" srcOrd="0" destOrd="0" presId="urn:microsoft.com/office/officeart/2005/8/layout/radial1"/>
    <dgm:cxn modelId="{39FF890E-91C2-4D8D-89D2-CA979861795A}" type="presParOf" srcId="{A321E3B2-63CE-45A7-AFFA-98F05E6CBFB5}" destId="{A39AC34D-249B-444F-A225-6A11A4299A6F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0AFCE-4448-4812-AD3B-28D765B8D124}">
      <dsp:nvSpPr>
        <dsp:cNvPr id="0" name=""/>
        <dsp:cNvSpPr/>
      </dsp:nvSpPr>
      <dsp:spPr>
        <a:xfrm>
          <a:off x="1016897" y="834445"/>
          <a:ext cx="2592386" cy="1844771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449B0-941F-44D0-A177-8FCD3EAC0062}">
      <dsp:nvSpPr>
        <dsp:cNvPr id="0" name=""/>
        <dsp:cNvSpPr/>
      </dsp:nvSpPr>
      <dsp:spPr>
        <a:xfrm>
          <a:off x="309424" y="0"/>
          <a:ext cx="4326848" cy="27847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00876-D678-4176-891A-74F58B0C00E1}">
      <dsp:nvSpPr>
        <dsp:cNvPr id="0" name=""/>
        <dsp:cNvSpPr/>
      </dsp:nvSpPr>
      <dsp:spPr>
        <a:xfrm>
          <a:off x="2543786" y="142775"/>
          <a:ext cx="1875831" cy="543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680" tIns="87630" rIns="23368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300" kern="1200" dirty="0" smtClean="0">
              <a:solidFill>
                <a:schemeClr val="bg1"/>
              </a:solidFill>
            </a:rPr>
            <a:t>বিমান বাংলাদেশ 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2543786" y="142775"/>
        <a:ext cx="1875831" cy="543025"/>
      </dsp:txXfrm>
    </dsp:sp>
    <dsp:sp modelId="{206CB051-8601-481A-ACC1-B20A3DB6D6B2}">
      <dsp:nvSpPr>
        <dsp:cNvPr id="0" name=""/>
        <dsp:cNvSpPr/>
      </dsp:nvSpPr>
      <dsp:spPr>
        <a:xfrm>
          <a:off x="3714822" y="834445"/>
          <a:ext cx="1185210" cy="1844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A39A2-0B3B-4DDE-B4D6-0BB5E4F45C6B}">
      <dsp:nvSpPr>
        <dsp:cNvPr id="0" name=""/>
        <dsp:cNvSpPr/>
      </dsp:nvSpPr>
      <dsp:spPr>
        <a:xfrm>
          <a:off x="0" y="0"/>
          <a:ext cx="8686800" cy="1976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জীবন বীমা কর্পোরেশন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এটি একটি রাষ্ট্র মালিকানাধীন প্রতিষ্টান 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এর নিয়ন্ত্রণ ও পরিচালনা সরকারের হাতে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1935003" y="0"/>
        <a:ext cx="6751796" cy="1976437"/>
      </dsp:txXfrm>
    </dsp:sp>
    <dsp:sp modelId="{C0FD5987-D558-4423-A847-43400CCEE9E8}">
      <dsp:nvSpPr>
        <dsp:cNvPr id="0" name=""/>
        <dsp:cNvSpPr/>
      </dsp:nvSpPr>
      <dsp:spPr>
        <a:xfrm>
          <a:off x="151925" y="147631"/>
          <a:ext cx="1828797" cy="16811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E9DF7-4CB6-488B-9B1A-A341EB3DF409}">
      <dsp:nvSpPr>
        <dsp:cNvPr id="0" name=""/>
        <dsp:cNvSpPr/>
      </dsp:nvSpPr>
      <dsp:spPr>
        <a:xfrm>
          <a:off x="0" y="2174081"/>
          <a:ext cx="8686800" cy="1976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বাংলাদেশ ব্যাংক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এটি দেশের কেন্দ্রীয় ব্যাংক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অন্যান্য সরকারি-বেসরকারি ব্যাংক নিয়ন্ত্রণ করে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1935003" y="2174081"/>
        <a:ext cx="6751796" cy="1976437"/>
      </dsp:txXfrm>
    </dsp:sp>
    <dsp:sp modelId="{289F85AB-57F2-4A68-9108-4D7CD0B0101C}">
      <dsp:nvSpPr>
        <dsp:cNvPr id="0" name=""/>
        <dsp:cNvSpPr/>
      </dsp:nvSpPr>
      <dsp:spPr>
        <a:xfrm>
          <a:off x="151447" y="2371725"/>
          <a:ext cx="1829752" cy="15811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47B747-0DAF-4FA3-BF66-63C2C7DA844B}">
      <dsp:nvSpPr>
        <dsp:cNvPr id="0" name=""/>
        <dsp:cNvSpPr/>
      </dsp:nvSpPr>
      <dsp:spPr>
        <a:xfrm>
          <a:off x="0" y="4348162"/>
          <a:ext cx="8686800" cy="1976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0" kern="1200" dirty="0" smtClean="0">
              <a:latin typeface="NikoshBAN" pitchFamily="2" charset="0"/>
              <a:cs typeface="NikoshBAN" pitchFamily="2" charset="0"/>
            </a:rPr>
            <a:t>বাংলাদেশ ডাক বিভাগ 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দেশীয় ও আন্তর্জাতিক ডাকসেবা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বীমা ও মানি অর্ডার সেবা </a:t>
          </a:r>
          <a:endParaRPr lang="bn-IN" sz="3600" kern="1200" dirty="0" smtClean="0">
            <a:latin typeface="NikoshBAN" pitchFamily="2" charset="0"/>
            <a:cs typeface="NikoshBAN" pitchFamily="2" charset="0"/>
          </a:endParaRPr>
        </a:p>
      </dsp:txBody>
      <dsp:txXfrm>
        <a:off x="1935003" y="4348162"/>
        <a:ext cx="6751796" cy="1976437"/>
      </dsp:txXfrm>
    </dsp:sp>
    <dsp:sp modelId="{5B7010CE-99DB-4BC4-A42D-B1B5E4B0B727}">
      <dsp:nvSpPr>
        <dsp:cNvPr id="0" name=""/>
        <dsp:cNvSpPr/>
      </dsp:nvSpPr>
      <dsp:spPr>
        <a:xfrm>
          <a:off x="197643" y="4545806"/>
          <a:ext cx="1737360" cy="15811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D70C8-ACC4-487A-A5DE-D2F298506ACF}">
      <dsp:nvSpPr>
        <dsp:cNvPr id="0" name=""/>
        <dsp:cNvSpPr/>
      </dsp:nvSpPr>
      <dsp:spPr>
        <a:xfrm>
          <a:off x="3270418" y="2534357"/>
          <a:ext cx="2145962" cy="20484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NikoshBAN" pitchFamily="2" charset="0"/>
              <a:cs typeface="NikoshBAN" pitchFamily="2" charset="0"/>
            </a:rPr>
            <a:t>রাষ্ট্রীয়</a:t>
          </a:r>
          <a:r>
            <a:rPr lang="en-US" sz="32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 smtClean="0">
              <a:latin typeface="NikoshBAN" pitchFamily="2" charset="0"/>
              <a:cs typeface="NikoshBAN" pitchFamily="2" charset="0"/>
            </a:rPr>
            <a:t>ব্যবসায়ের</a:t>
          </a:r>
          <a:r>
            <a:rPr lang="en-US" sz="32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 smtClean="0">
              <a:latin typeface="NikoshBAN" pitchFamily="2" charset="0"/>
              <a:cs typeface="NikoshBAN" pitchFamily="2" charset="0"/>
            </a:rPr>
            <a:t>উদ্দেশ্য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3584687" y="2834340"/>
        <a:ext cx="1517424" cy="1448449"/>
      </dsp:txXfrm>
    </dsp:sp>
    <dsp:sp modelId="{E156D1EE-040C-4C67-BF92-7968B6629A0B}">
      <dsp:nvSpPr>
        <dsp:cNvPr id="0" name=""/>
        <dsp:cNvSpPr/>
      </dsp:nvSpPr>
      <dsp:spPr>
        <a:xfrm rot="16200000">
          <a:off x="4068895" y="2239534"/>
          <a:ext cx="549008" cy="40637"/>
        </a:xfrm>
        <a:custGeom>
          <a:avLst/>
          <a:gdLst/>
          <a:ahLst/>
          <a:cxnLst/>
          <a:rect l="0" t="0" r="0" b="0"/>
          <a:pathLst>
            <a:path>
              <a:moveTo>
                <a:pt x="0" y="20318"/>
              </a:moveTo>
              <a:lnTo>
                <a:pt x="549008" y="203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NikoshBAN" pitchFamily="2" charset="0"/>
            <a:cs typeface="NikoshBAN" pitchFamily="2" charset="0"/>
          </a:endParaRPr>
        </a:p>
      </dsp:txBody>
      <dsp:txXfrm>
        <a:off x="4329674" y="2246127"/>
        <a:ext cx="27450" cy="27450"/>
      </dsp:txXfrm>
    </dsp:sp>
    <dsp:sp modelId="{9CEBEE86-C1FD-42A1-83A2-F0D305DF5D36}">
      <dsp:nvSpPr>
        <dsp:cNvPr id="0" name=""/>
        <dsp:cNvSpPr/>
      </dsp:nvSpPr>
      <dsp:spPr>
        <a:xfrm>
          <a:off x="3270418" y="24204"/>
          <a:ext cx="2145962" cy="19611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জনকল্যাণ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3584687" y="311407"/>
        <a:ext cx="1517424" cy="1386738"/>
      </dsp:txXfrm>
    </dsp:sp>
    <dsp:sp modelId="{0DF1D498-EFE6-47D0-9556-85EF82F23548}">
      <dsp:nvSpPr>
        <dsp:cNvPr id="0" name=""/>
        <dsp:cNvSpPr/>
      </dsp:nvSpPr>
      <dsp:spPr>
        <a:xfrm rot="20400163">
          <a:off x="5316928" y="3008548"/>
          <a:ext cx="964042" cy="40637"/>
        </a:xfrm>
        <a:custGeom>
          <a:avLst/>
          <a:gdLst/>
          <a:ahLst/>
          <a:cxnLst/>
          <a:rect l="0" t="0" r="0" b="0"/>
          <a:pathLst>
            <a:path>
              <a:moveTo>
                <a:pt x="0" y="20318"/>
              </a:moveTo>
              <a:lnTo>
                <a:pt x="964042" y="203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74848" y="3004765"/>
        <a:ext cx="48202" cy="48202"/>
      </dsp:txXfrm>
    </dsp:sp>
    <dsp:sp modelId="{36625185-D1F8-4C5C-B2DA-DCF0DB1E792D}">
      <dsp:nvSpPr>
        <dsp:cNvPr id="0" name=""/>
        <dsp:cNvSpPr/>
      </dsp:nvSpPr>
      <dsp:spPr>
        <a:xfrm>
          <a:off x="6192788" y="1548123"/>
          <a:ext cx="1961144" cy="19611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i="0" kern="1200" dirty="0" smtClean="0">
              <a:latin typeface="NikoshBAN" pitchFamily="2" charset="0"/>
              <a:cs typeface="NikoshBAN" pitchFamily="2" charset="0"/>
            </a:rPr>
            <a:t>একচেটিয়া ব্যবসায় রোধ</a:t>
          </a:r>
          <a:endParaRPr lang="en-US" sz="2800" b="1" i="0" kern="1200" dirty="0">
            <a:latin typeface="NikoshBAN" pitchFamily="2" charset="0"/>
            <a:cs typeface="NikoshBAN" pitchFamily="2" charset="0"/>
          </a:endParaRPr>
        </a:p>
      </dsp:txBody>
      <dsp:txXfrm>
        <a:off x="6479991" y="1835326"/>
        <a:ext cx="1386738" cy="1386738"/>
      </dsp:txXfrm>
    </dsp:sp>
    <dsp:sp modelId="{38F83299-5549-43E6-8035-6144C44002B0}">
      <dsp:nvSpPr>
        <dsp:cNvPr id="0" name=""/>
        <dsp:cNvSpPr/>
      </dsp:nvSpPr>
      <dsp:spPr>
        <a:xfrm rot="2697624">
          <a:off x="4962655" y="4573803"/>
          <a:ext cx="835468" cy="40637"/>
        </a:xfrm>
        <a:custGeom>
          <a:avLst/>
          <a:gdLst/>
          <a:ahLst/>
          <a:cxnLst/>
          <a:rect l="0" t="0" r="0" b="0"/>
          <a:pathLst>
            <a:path>
              <a:moveTo>
                <a:pt x="0" y="20318"/>
              </a:moveTo>
              <a:lnTo>
                <a:pt x="835468" y="203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NikoshBAN" pitchFamily="2" charset="0"/>
            <a:cs typeface="NikoshBAN" pitchFamily="2" charset="0"/>
          </a:endParaRPr>
        </a:p>
      </dsp:txBody>
      <dsp:txXfrm>
        <a:off x="5359502" y="4573235"/>
        <a:ext cx="41773" cy="41773"/>
      </dsp:txXfrm>
    </dsp:sp>
    <dsp:sp modelId="{CD401241-B066-43E4-B3BA-E2F02B5A92B1}">
      <dsp:nvSpPr>
        <dsp:cNvPr id="0" name=""/>
        <dsp:cNvSpPr/>
      </dsp:nvSpPr>
      <dsp:spPr>
        <a:xfrm>
          <a:off x="5389252" y="4601618"/>
          <a:ext cx="1961144" cy="19611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সম্পদের</a:t>
          </a:r>
          <a:r>
            <a:rPr lang="en-US" sz="2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বন্টন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5676455" y="4888821"/>
        <a:ext cx="1386738" cy="1386738"/>
      </dsp:txXfrm>
    </dsp:sp>
    <dsp:sp modelId="{5C1DC812-117A-43A3-A877-3D286BEF11F0}">
      <dsp:nvSpPr>
        <dsp:cNvPr id="0" name=""/>
        <dsp:cNvSpPr/>
      </dsp:nvSpPr>
      <dsp:spPr>
        <a:xfrm rot="8409334">
          <a:off x="2755673" y="4495019"/>
          <a:ext cx="882362" cy="40637"/>
        </a:xfrm>
        <a:custGeom>
          <a:avLst/>
          <a:gdLst/>
          <a:ahLst/>
          <a:cxnLst/>
          <a:rect l="0" t="0" r="0" b="0"/>
          <a:pathLst>
            <a:path>
              <a:moveTo>
                <a:pt x="0" y="20318"/>
              </a:moveTo>
              <a:lnTo>
                <a:pt x="882362" y="203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NikoshBAN" pitchFamily="2" charset="0"/>
            <a:cs typeface="NikoshBAN" pitchFamily="2" charset="0"/>
          </a:endParaRPr>
        </a:p>
      </dsp:txBody>
      <dsp:txXfrm rot="10800000">
        <a:off x="3174795" y="4493279"/>
        <a:ext cx="44118" cy="44118"/>
      </dsp:txXfrm>
    </dsp:sp>
    <dsp:sp modelId="{E011E21F-CD36-4103-894C-59995E4DE362}">
      <dsp:nvSpPr>
        <dsp:cNvPr id="0" name=""/>
        <dsp:cNvSpPr/>
      </dsp:nvSpPr>
      <dsp:spPr>
        <a:xfrm>
          <a:off x="1142999" y="4440901"/>
          <a:ext cx="1935982" cy="19611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শিল্পায়ন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1426517" y="4728104"/>
        <a:ext cx="1368946" cy="1386738"/>
      </dsp:txXfrm>
    </dsp:sp>
    <dsp:sp modelId="{F2B51C64-868A-4C01-B824-23259012A1EC}">
      <dsp:nvSpPr>
        <dsp:cNvPr id="0" name=""/>
        <dsp:cNvSpPr/>
      </dsp:nvSpPr>
      <dsp:spPr>
        <a:xfrm rot="11924302">
          <a:off x="2205369" y="3009325"/>
          <a:ext cx="1157677" cy="40637"/>
        </a:xfrm>
        <a:custGeom>
          <a:avLst/>
          <a:gdLst/>
          <a:ahLst/>
          <a:cxnLst/>
          <a:rect l="0" t="0" r="0" b="0"/>
          <a:pathLst>
            <a:path>
              <a:moveTo>
                <a:pt x="0" y="20318"/>
              </a:moveTo>
              <a:lnTo>
                <a:pt x="1157677" y="203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NikoshBAN" pitchFamily="2" charset="0"/>
            <a:cs typeface="NikoshBAN" pitchFamily="2" charset="0"/>
          </a:endParaRPr>
        </a:p>
      </dsp:txBody>
      <dsp:txXfrm rot="10800000">
        <a:off x="2755266" y="3000702"/>
        <a:ext cx="57883" cy="57883"/>
      </dsp:txXfrm>
    </dsp:sp>
    <dsp:sp modelId="{A39AC34D-249B-444F-A225-6A11A4299A6F}">
      <dsp:nvSpPr>
        <dsp:cNvPr id="0" name=""/>
        <dsp:cNvSpPr/>
      </dsp:nvSpPr>
      <dsp:spPr>
        <a:xfrm>
          <a:off x="326881" y="1548115"/>
          <a:ext cx="1961144" cy="19611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কর্মসংস্থান</a:t>
          </a: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1800" b="1" kern="1200" dirty="0">
            <a:latin typeface="NikoshBAN" pitchFamily="2" charset="0"/>
            <a:cs typeface="NikoshBAN" pitchFamily="2" charset="0"/>
          </a:endParaRPr>
        </a:p>
      </dsp:txBody>
      <dsp:txXfrm>
        <a:off x="614084" y="1835318"/>
        <a:ext cx="1386738" cy="1386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crdownload"/><Relationship Id="rId5" Type="http://schemas.openxmlformats.org/officeDocument/2006/relationships/image" Target="../media/image15.jpg"/><Relationship Id="rId4" Type="http://schemas.openxmlformats.org/officeDocument/2006/relationships/image" Target="../media/image14.crdownload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ishudeb6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03238"/>
            <a:ext cx="7467600" cy="1858962"/>
          </a:xfrm>
        </p:spPr>
        <p:txBody>
          <a:bodyPr>
            <a:normAutofit/>
          </a:bodyPr>
          <a:lstStyle/>
          <a:p>
            <a:r>
              <a:rPr lang="bn-IN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ক্লাসে সবাইকে স্বাগতম</a:t>
            </a:r>
            <a:br>
              <a:rPr lang="bn-IN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IN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ফুলেল শুভেচ্ছা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05906"/>
            <a:ext cx="7086600" cy="3290094"/>
          </a:xfrm>
        </p:spPr>
      </p:pic>
    </p:spTree>
    <p:extLst>
      <p:ext uri="{BB962C8B-B14F-4D97-AF65-F5344CB8AC3E}">
        <p14:creationId xmlns:p14="http://schemas.microsoft.com/office/powerpoint/2010/main" val="192027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94530102"/>
              </p:ext>
            </p:extLst>
          </p:nvPr>
        </p:nvGraphicFramePr>
        <p:xfrm>
          <a:off x="152400" y="228600"/>
          <a:ext cx="86868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392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1D70C8-ACC4-487A-A5DE-D2F298506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91D70C8-ACC4-487A-A5DE-D2F298506A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56D1EE-040C-4C67-BF92-7968B6629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E156D1EE-040C-4C67-BF92-7968B6629A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EBEE86-C1FD-42A1-83A2-F0D305DF5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9CEBEE86-C1FD-42A1-83A2-F0D305DF5D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F1D498-EFE6-47D0-9556-85EF82F23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0DF1D498-EFE6-47D0-9556-85EF82F23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625185-D1F8-4C5C-B2DA-DCF0DB1E7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36625185-D1F8-4C5C-B2DA-DCF0DB1E79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F83299-5549-43E6-8035-6144C4400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38F83299-5549-43E6-8035-6144C4400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401241-B066-43E4-B3BA-E2F02B5A9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CD401241-B066-43E4-B3BA-E2F02B5A92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1DC812-117A-43A3-A877-3D286BEF1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5C1DC812-117A-43A3-A877-3D286BEF11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11E21F-CD36-4103-894C-59995E4DE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E011E21F-CD36-4103-894C-59995E4DE3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B51C64-868A-4C01-B824-23259012A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F2B51C64-868A-4C01-B824-23259012A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9AC34D-249B-444F-A225-6A11A4299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A39AC34D-249B-444F-A225-6A11A4299A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1"/>
            <a:ext cx="3810000" cy="35813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স্বতন্ত্র গঠন প্রণালী</a:t>
            </a:r>
          </a:p>
          <a:p>
            <a:pPr>
              <a:buFont typeface="Wingdings" pitchFamily="2" charset="2"/>
              <a:buChar char="ü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রাষ্ট্রীয় মালিকানা</a:t>
            </a:r>
          </a:p>
          <a:p>
            <a:pPr>
              <a:buFont typeface="Wingdings" pitchFamily="2" charset="2"/>
              <a:buChar char="ü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জনকল্যাণের উদ্দেশ্য</a:t>
            </a:r>
          </a:p>
          <a:p>
            <a:pPr>
              <a:buFont typeface="Wingdings" pitchFamily="2" charset="2"/>
              <a:buChar char="ü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বৃহদায়তন প্রকৃতি</a:t>
            </a:r>
          </a:p>
          <a:p>
            <a:pPr>
              <a:buFont typeface="Wingdings" pitchFamily="2" charset="2"/>
              <a:buChar char="ü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চিরন্তন স্থায়ীত্ব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44269"/>
            <a:ext cx="55626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রাষ্ট্রীয় ব্যবসায়ের বৈশিষ্ট্য  </a:t>
            </a:r>
            <a:endParaRPr lang="en-US" sz="36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76350"/>
            <a:ext cx="4190999" cy="4743450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76200" y="6354762"/>
            <a:ext cx="8610600" cy="3508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MISHU KUMAR DEB                     LECTURER                      NARAYANHAT   ADARSHA   DEGREE COLLEGE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2900" y="1295400"/>
            <a:ext cx="3733800" cy="3733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অধিক কর্মসংস্থান</a:t>
            </a:r>
          </a:p>
          <a:p>
            <a:pPr>
              <a:buFont typeface="Wingdings" pitchFamily="2" charset="2"/>
              <a:buChar char="ü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জাতীয় আয় বৃদ্ধি</a:t>
            </a:r>
          </a:p>
          <a:p>
            <a:pPr>
              <a:buFont typeface="Wingdings" pitchFamily="2" charset="2"/>
              <a:buChar char="ü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একচেটিয়া প্রভাব রোধ</a:t>
            </a:r>
          </a:p>
          <a:p>
            <a:pPr>
              <a:buFont typeface="Wingdings" pitchFamily="2" charset="2"/>
              <a:buChar char="ü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সামাজিক ন্যায়বিচার</a:t>
            </a:r>
          </a:p>
          <a:p>
            <a:pPr>
              <a:buFont typeface="Wingdings" pitchFamily="2" charset="2"/>
              <a:buChar char="ü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ব্যবসা-বাণিজ্য নিয়ন্ত্রণ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44269"/>
            <a:ext cx="55626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রাষ্ট্রীয় ব্যবসায়ের সুবিধা-অসুবিধা</a:t>
            </a:r>
            <a:endParaRPr lang="en-US" sz="36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987688" y="2362200"/>
            <a:ext cx="3927712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অদক্ষ ব্যবস্থাপনা</a:t>
            </a:r>
          </a:p>
          <a:p>
            <a:pPr>
              <a:buFont typeface="Wingdings" pitchFamily="2" charset="2"/>
              <a:buChar char="q"/>
            </a:pP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দুর্নীতি ও স্বজনপ্রীতি</a:t>
            </a:r>
          </a:p>
          <a:p>
            <a:pPr>
              <a:buFont typeface="Wingdings" pitchFamily="2" charset="2"/>
              <a:buChar char="q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জনগণের কর বৃদ্ধি</a:t>
            </a:r>
          </a:p>
          <a:p>
            <a:pPr>
              <a:buFont typeface="Wingdings" pitchFamily="2" charset="2"/>
              <a:buChar char="q"/>
            </a:pP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রাজনীতির আখড়া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76200" y="6354762"/>
            <a:ext cx="8610600" cy="3508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MISHU KUMAR DEB                     LECTURER                      NARAYANHAT   ADARSHA   DEGREE COLLEGE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82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752600"/>
            <a:ext cx="3771900" cy="40386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IN" sz="4000" b="1" u="sng" dirty="0" smtClean="0">
                <a:latin typeface="NikoshBAN" pitchFamily="2" charset="0"/>
                <a:cs typeface="NikoshBAN" pitchFamily="2" charset="0"/>
              </a:rPr>
              <a:t>দল - লাল</a:t>
            </a:r>
            <a:endParaRPr lang="bn-IN" sz="4000" b="1" u="sng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দেশের অন্যতম রাষ্ট্রায়ত্ত প্রতিষ্ঠান “বাংলাদেশ রেলওয়ে” এর ৫ টি সুবিধা খাতায় লিখ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344269"/>
            <a:ext cx="55626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36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876800" y="1752600"/>
            <a:ext cx="3657600" cy="39624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bn-IN" sz="4000" b="1" u="sng" dirty="0" smtClean="0">
                <a:latin typeface="NikoshBAN" pitchFamily="2" charset="0"/>
                <a:cs typeface="NikoshBAN" pitchFamily="2" charset="0"/>
              </a:rPr>
              <a:t>দল - সবুজ</a:t>
            </a:r>
          </a:p>
          <a:p>
            <a:pPr marL="0" indent="0">
              <a:buFont typeface="Arial" pitchFamily="34" charset="0"/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দেশের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অন্যতম রাষ্ট্রায়ত্ত প্রতিষ্ঠান “বাংলাদেশ রেলওয়ে” এর ৫ টি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অসুবিধা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খাতায়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লিখ</a:t>
            </a:r>
            <a:endParaRPr lang="bn-IN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76200" y="6354762"/>
            <a:ext cx="8610600" cy="3508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MISHU KUMAR DEB                     LECTURER                      NARAYANHAT   ADARSHA   DEGREE COLLEGE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0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344269"/>
            <a:ext cx="55626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পাঠের সারসংক্ষেপ</a:t>
            </a:r>
            <a:endParaRPr lang="en-US" sz="36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4495800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রাষ্ট্রীয় ব্যবসায়</a:t>
            </a:r>
            <a:b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কয়েকটি রাষ্ট্রীয় ব্যবসায়ের নাম</a:t>
            </a:r>
            <a:b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</a:br>
            <a:r>
              <a:rPr lang="en-SG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BB, BR, BRTC, TCB, BCIC </a:t>
            </a:r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এই ধরণের প্রতিষ্ঠানের বৈশিষ্ট্য</a:t>
            </a:r>
            <a:b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সুবিধা-অসুবিধা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76200" y="6354762"/>
            <a:ext cx="8610600" cy="3508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MISHU KUMAR DEB                     LECTURER                      NARAYANHAT   ADARSHA   DEGREE COLLEGE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2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152400"/>
            <a:ext cx="48006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5486400" cy="609600"/>
          </a:xfrm>
        </p:spPr>
        <p:txBody>
          <a:bodyPr>
            <a:normAutofit fontScale="90000"/>
          </a:bodyPr>
          <a:lstStyle/>
          <a:p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দেখি এবং উত্তর দেওয়ার চেষ্টা করি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1" t="9678" b="23557"/>
          <a:stretch/>
        </p:blipFill>
        <p:spPr>
          <a:xfrm>
            <a:off x="6629400" y="152400"/>
            <a:ext cx="2247899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378010"/>
            <a:ext cx="3383725" cy="1711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64" y="4326831"/>
            <a:ext cx="3280866" cy="17606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86000"/>
            <a:ext cx="3383726" cy="18240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6" y="1981200"/>
            <a:ext cx="3318165" cy="1938878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76200" y="6354762"/>
            <a:ext cx="8610600" cy="3508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MISHU KUMAR DEB                     LECTURER                      NARAYANHAT   ADARSHA   DEGREE COLLEGE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71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344269"/>
            <a:ext cx="55626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বাড়ীর  কাজ </a:t>
            </a:r>
            <a:endParaRPr lang="en-US" sz="36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1219200"/>
            <a:ext cx="88392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রাষ্ট্রীয় ব্যবসায়কে কিভাবে সফল করা যায় ? </a:t>
            </a:r>
          </a:p>
          <a:p>
            <a:pPr algn="ctr"/>
            <a:r>
              <a:rPr lang="bn-IN" sz="32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কমপক্ষে পাঁচটি পরামর্শ উল্লেখ করো ।</a:t>
            </a:r>
            <a:endParaRPr lang="en-US" sz="32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182144"/>
            <a:ext cx="5533457" cy="2609056"/>
          </a:xfr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76200" y="6354762"/>
            <a:ext cx="8610600" cy="3508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MISHU KUMAR DEB                     LECTURER                      NARAYANHAT   ADARSHA   DEGREE COLLEGE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26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457200"/>
            <a:ext cx="6629400" cy="20005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সকলকে অনেক ধন্যবাদ</a:t>
            </a: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ভালো থেকো, সুস্থ থেকো ।</a:t>
            </a:r>
          </a:p>
          <a:p>
            <a:pPr algn="ctr"/>
            <a:endParaRPr lang="en-US" sz="36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667000"/>
            <a:ext cx="6629400" cy="3459163"/>
          </a:xfr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76200" y="6354762"/>
            <a:ext cx="8610600" cy="3508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MISHU KUMAR DEB                     LECTURER                      NARAYANHAT   ADARSHA   DEGREE COLLEGE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26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6354762"/>
            <a:ext cx="8610600" cy="35083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MISHU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KUMAR DEB                  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LECTURER                      NARAYANHAT   ADARSHA   DEGREE COLLEGE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নামঃ মিশু কুমার দেব </a:t>
            </a:r>
          </a:p>
          <a:p>
            <a:pPr marL="0" indent="0">
              <a:spcBef>
                <a:spcPts val="0"/>
              </a:spcBef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পদবীঃ প্রভাষক</a:t>
            </a:r>
          </a:p>
          <a:p>
            <a:pPr marL="0" indent="0">
              <a:spcBef>
                <a:spcPts val="0"/>
              </a:spcBef>
              <a:buNone/>
            </a:pPr>
            <a:r>
              <a:rPr lang="bn-IN" dirty="0">
                <a:latin typeface="NikoshBAN" pitchFamily="2" charset="0"/>
                <a:cs typeface="NikoshBAN" pitchFamily="2" charset="0"/>
              </a:rPr>
              <a:t>	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ব্যবস্থাপনা বিভাগ ।</a:t>
            </a:r>
          </a:p>
          <a:p>
            <a:pPr marL="0" indent="0">
              <a:spcBef>
                <a:spcPts val="0"/>
              </a:spcBef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প্রতিষ্ঠানঃ নারায়ণহাট আদর্শ ডিগ্রী কলেজ</a:t>
            </a:r>
          </a:p>
          <a:p>
            <a:pPr marL="0" indent="0">
              <a:spcBef>
                <a:spcPts val="0"/>
              </a:spcBef>
              <a:buNone/>
            </a:pPr>
            <a:r>
              <a:rPr lang="bn-IN" dirty="0">
                <a:latin typeface="NikoshBAN" pitchFamily="2" charset="0"/>
                <a:cs typeface="NikoshBAN" pitchFamily="2" charset="0"/>
              </a:rPr>
              <a:t>	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 ফটিকছড়ি, চট্টগ্রাম ।</a:t>
            </a:r>
          </a:p>
          <a:p>
            <a:pPr marL="0" indent="0"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মোবাইলঃ ০১৫১৫২৮৪১৭৪</a:t>
            </a:r>
          </a:p>
          <a:p>
            <a:pPr marL="0" indent="0"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dirty="0" smtClean="0">
                <a:hlinkClick r:id="rId2"/>
              </a:rPr>
              <a:t>mishudeb6@gmail.com</a:t>
            </a:r>
            <a:r>
              <a:rPr lang="bn-IN" dirty="0" smtClean="0"/>
              <a:t> 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200" y="609600"/>
            <a:ext cx="51054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223" y="1447800"/>
            <a:ext cx="276917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7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একাদশ</a:t>
            </a:r>
          </a:p>
          <a:p>
            <a:pPr marL="0" indent="0"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ব্যবসায় সংগঠন ও ব্যবস্থাপনা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bn-IN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প্রথম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bn-IN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সপ্তম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রাষ্ট্রীয় ব্যবসায়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 State Business</a:t>
            </a:r>
            <a:r>
              <a:rPr lang="bn-IN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dirty="0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: ০১</a:t>
            </a:r>
          </a:p>
          <a:p>
            <a:pPr marL="0" indent="0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পিরিয়ডঃ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৩য়</a:t>
            </a:r>
          </a:p>
          <a:p>
            <a:pPr marL="0" indent="0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25-০২-২০২১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ইং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228600"/>
            <a:ext cx="39624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 পরিচিতি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2" r="10953" b="5691"/>
          <a:stretch/>
        </p:blipFill>
        <p:spPr>
          <a:xfrm rot="16200000">
            <a:off x="5715000" y="3276600"/>
            <a:ext cx="3276600" cy="2667000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76200" y="6354762"/>
            <a:ext cx="8610600" cy="3508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MISHU KUMAR DEB                     LECTURER                      NARAYANHAT   ADARSHA   DEGREE COLLEGE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87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219201"/>
            <a:ext cx="5029200" cy="4495800"/>
          </a:xfr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362200" y="228600"/>
            <a:ext cx="39624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পূর্বজ্ঞান যাচাই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828800"/>
            <a:ext cx="2590799" cy="3209924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76200" y="6354762"/>
            <a:ext cx="8610600" cy="3508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MISHU KUMAR DEB                     LECTURER                      NARAYANHAT   ADARSHA   DEGREE COLLEGE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5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228600"/>
            <a:ext cx="41148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143000"/>
            <a:ext cx="7848600" cy="350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রাষ্ট্রীয় ব্যবসায় </a:t>
            </a:r>
          </a:p>
          <a:p>
            <a:pPr algn="ctr"/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State Enterprise</a:t>
            </a:r>
            <a:endParaRPr lang="bn-IN" sz="54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76200" y="6354762"/>
            <a:ext cx="8610600" cy="3508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MISHU KUMAR DEB                     LECTURER                      NARAYANHAT   ADARSHA   DEGREE COLLEGE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44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3733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রাষ্ট্রীয় ব্যবসায়ের কী- বলতে পারবে; </a:t>
            </a:r>
          </a:p>
          <a:p>
            <a:pPr>
              <a:buFont typeface="Wingdings" pitchFamily="2" charset="2"/>
              <a:buChar char="ü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এই ধরনের ব্যবসায়ের বৈশিষ্ট্য উল্লেখ করতে পারবে;</a:t>
            </a:r>
          </a:p>
          <a:p>
            <a:pPr>
              <a:buFont typeface="Wingdings" pitchFamily="2" charset="2"/>
              <a:buChar char="ü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রাষ্ট্রীয়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ব্যবসায়ের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সুবিধা-অসুবিধা ব্যাখ্যা করতে পারবে; </a:t>
            </a:r>
          </a:p>
          <a:p>
            <a:pPr>
              <a:buFont typeface="Wingdings" pitchFamily="2" charset="2"/>
              <a:buChar char="ü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দেশের আর্থ-সামাজিক ব্যবস্থায় এই ধরনের ব্যবসায়ের যৌক্তিকতা বিশ্লেষণ করতে সমর্থ হবে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44269"/>
            <a:ext cx="55626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</a:p>
          <a:p>
            <a:pPr algn="ctr"/>
            <a:r>
              <a:rPr lang="bn-IN" sz="36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- </a:t>
            </a:r>
            <a:r>
              <a:rPr lang="en-US" sz="36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76200" y="6354762"/>
            <a:ext cx="8610600" cy="3508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MISHU KUMAR DEB                     LECTURER                      NARAYANHAT   ADARSHA   DEGREE COLLEGE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86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ও নিয়ন্ত্রিত প্রতিষ্টান যা জনসাধারণের জন্য এবং জনকল্যাণের উদ্দেশ্যে পরিচালিত হয়ে থাকে, তাকে রাষ্ট্রীয় ব্যবসায় বলা হয়। </a:t>
            </a:r>
          </a:p>
          <a:p>
            <a:pPr marL="0" indent="0"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যেমনঃ </a:t>
            </a:r>
          </a:p>
          <a:p>
            <a:pPr marL="0" indent="0"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১) বাংলাদেশ ব্যাংক</a:t>
            </a:r>
          </a:p>
          <a:p>
            <a:pPr marL="0" indent="0"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২) বাংলাদেশ রেলওয়ে</a:t>
            </a:r>
          </a:p>
          <a:p>
            <a:pPr marL="0" indent="0"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৩) বাংলাদেশ বিমান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44269"/>
            <a:ext cx="58674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85355678"/>
              </p:ext>
            </p:extLst>
          </p:nvPr>
        </p:nvGraphicFramePr>
        <p:xfrm>
          <a:off x="3733800" y="2514600"/>
          <a:ext cx="51054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3"/>
          <p:cNvSpPr txBox="1">
            <a:spLocks/>
          </p:cNvSpPr>
          <p:nvPr/>
        </p:nvSpPr>
        <p:spPr>
          <a:xfrm>
            <a:off x="76200" y="6354762"/>
            <a:ext cx="8610600" cy="3508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MISHU KUMAR DEB                     LECTURER                      NARAYANHAT   ADARSHA   DEGREE COLLEGE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50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99926916"/>
              </p:ext>
            </p:extLst>
          </p:nvPr>
        </p:nvGraphicFramePr>
        <p:xfrm>
          <a:off x="228600" y="152400"/>
          <a:ext cx="86868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3"/>
          <p:cNvSpPr txBox="1">
            <a:spLocks/>
          </p:cNvSpPr>
          <p:nvPr/>
        </p:nvSpPr>
        <p:spPr>
          <a:xfrm>
            <a:off x="76200" y="6477000"/>
            <a:ext cx="8610600" cy="3508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MISHU KUMAR DEB                     LECTURER                      NARAYANHAT   ADARSHA   DEGREE COLLEGE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31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6400" y="344269"/>
            <a:ext cx="55626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200400"/>
            <a:ext cx="6586538" cy="2819400"/>
          </a:xfrm>
        </p:spPr>
      </p:pic>
      <p:sp>
        <p:nvSpPr>
          <p:cNvPr id="9" name="Rectangle 8"/>
          <p:cNvSpPr/>
          <p:nvPr/>
        </p:nvSpPr>
        <p:spPr>
          <a:xfrm>
            <a:off x="0" y="1219200"/>
            <a:ext cx="91440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প্রত্যেকে আরও দুইটি করে রাষ্ট্রীয় ব্যবসায়ের নাম নিজ খাতায় লিখ </a:t>
            </a:r>
            <a:endParaRPr lang="en-US" sz="32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76200" y="6354762"/>
            <a:ext cx="8610600" cy="3508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MISHU KUMAR DEB                     LECTURER                      NARAYANHAT   ADARSHA   DEGREE COLLEGE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63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440</Words>
  <Application>Microsoft Office PowerPoint</Application>
  <PresentationFormat>On-screen Show (4:3)</PresentationFormat>
  <Paragraphs>99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Times New Roman</vt:lpstr>
      <vt:lpstr>Calibri</vt:lpstr>
      <vt:lpstr>Vrinda</vt:lpstr>
      <vt:lpstr>Wingdings</vt:lpstr>
      <vt:lpstr>NikoshBAN</vt:lpstr>
      <vt:lpstr>Office Theme</vt:lpstr>
      <vt:lpstr>আজকের ক্লাসে সবাইকে স্বাগতম  ও ফুলেল শুভেচ্ছা</vt:lpstr>
      <vt:lpstr>MISHU KUMAR DEB                     LECTURER                      NARAYANHAT   ADARSHA   DEGREE COLLEGE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রাষ্ট্রীয় ব্যবসায় কয়েকটি রাষ্ট্রীয় ব্যবসায়ের নাম BB, BR, BRTC, TCB, BCIC  এই ধরণের প্রতিষ্ঠানের বৈশিষ্ট্য  সুবিধা-অসুবিধা</vt:lpstr>
      <vt:lpstr>দেখি এবং উত্তর দেওয়ার চেষ্টা করি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NADC</dc:creator>
  <cp:lastModifiedBy>HP</cp:lastModifiedBy>
  <cp:revision>137</cp:revision>
  <dcterms:created xsi:type="dcterms:W3CDTF">2006-08-16T00:00:00Z</dcterms:created>
  <dcterms:modified xsi:type="dcterms:W3CDTF">2021-02-27T07:00:10Z</dcterms:modified>
</cp:coreProperties>
</file>