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62" r:id="rId5"/>
    <p:sldId id="259" r:id="rId6"/>
    <p:sldId id="260" r:id="rId7"/>
    <p:sldId id="261" r:id="rId8"/>
    <p:sldId id="263" r:id="rId9"/>
    <p:sldId id="264" r:id="rId10"/>
    <p:sldId id="266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6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D6944-A26A-4BE1-8ACB-3D4A2DD19A11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76F46-9DF6-4F58-ADCF-5AE03BAB80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2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76F46-9DF6-4F58-ADCF-5AE03BAB80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4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8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9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6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9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8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2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0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6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3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3F26-1CB5-4271-8F79-604B9D92B03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4A4A-9BFB-4507-AF34-C71D21954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4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0"/>
            <a:ext cx="12191999" cy="6858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669" y="1257640"/>
            <a:ext cx="1410290" cy="1172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49" y="1421106"/>
            <a:ext cx="8034528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সবাইকে </a:t>
            </a:r>
            <a:r>
              <a:rPr lang="en-US" sz="6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ক্লাশে</a:t>
            </a:r>
            <a:r>
              <a:rPr lang="en-US" sz="6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স্বাগত</a:t>
            </a:r>
            <a:endParaRPr lang="en-US" sz="66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499" y="2690709"/>
            <a:ext cx="1629002" cy="147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5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28" y="985839"/>
            <a:ext cx="11368798" cy="332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1406" y="5083355"/>
            <a:ext cx="6486144" cy="15696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IN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638" y="340667"/>
            <a:ext cx="9381338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0752" y="1029687"/>
            <a:ext cx="4845233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7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24298" y="2411611"/>
            <a:ext cx="8820924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শিক্ষকের নামঃ</a:t>
            </a:r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মোঃসাইফুল ইসলাম।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0885" y="3516536"/>
            <a:ext cx="5278324" cy="923330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পদবীঃ</a:t>
            </a:r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4872" y="4578365"/>
            <a:ext cx="9130350" cy="64633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লয়ের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দক্ষিণ জাওরানি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423" y="5406291"/>
            <a:ext cx="367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হাতিবান্ধা</a:t>
            </a:r>
            <a:r>
              <a:rPr lang="en-US" sz="3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লালমনিরহাট</a:t>
            </a:r>
            <a:r>
              <a:rPr lang="en-US" sz="3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36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54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16667E-7 3.33333E-6 L -4.16667E-7 -0.07223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38" y="342900"/>
            <a:ext cx="46577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পরিচিতিঃ</a:t>
            </a:r>
            <a:r>
              <a:rPr lang="en-US" sz="6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60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399" y="1828801"/>
            <a:ext cx="78724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শ্রেণিঃ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পঞ্চম</a:t>
            </a:r>
            <a:r>
              <a:rPr lang="en-US" sz="4000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sz="4000" dirty="0" err="1" smtClean="0">
                <a:solidFill>
                  <a:srgbClr val="C00000"/>
                </a:solidFill>
              </a:rPr>
              <a:t>বিষয়ঃ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বাংলা</a:t>
            </a:r>
            <a:r>
              <a:rPr lang="en-US" sz="4000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sz="4000" dirty="0" err="1" smtClean="0">
                <a:solidFill>
                  <a:srgbClr val="C00000"/>
                </a:solidFill>
              </a:rPr>
              <a:t>পাঠ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শিরোনামঃ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ফেব্রুয়ারীর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গান</a:t>
            </a:r>
            <a:r>
              <a:rPr lang="en-US" sz="4000" dirty="0" smtClean="0">
                <a:solidFill>
                  <a:srgbClr val="C00000"/>
                </a:solidFill>
              </a:rPr>
              <a:t>। 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2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8384" y="560832"/>
            <a:ext cx="3169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শিখনফলঃ</a:t>
            </a:r>
            <a:r>
              <a:rPr lang="en-US" sz="36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5" y="1584960"/>
            <a:ext cx="6481121" cy="102949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5" y="2784703"/>
            <a:ext cx="7225504" cy="99481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5" y="3976619"/>
            <a:ext cx="6941757" cy="110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7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217394"/>
            <a:ext cx="11600328" cy="664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7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088" y="2530138"/>
            <a:ext cx="6958460" cy="19708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8837" y="1514475"/>
            <a:ext cx="4471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পাঠঃ</a:t>
            </a:r>
            <a:r>
              <a:rPr lang="en-US" sz="60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60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14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6" y="358925"/>
            <a:ext cx="10444162" cy="638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01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71" y="1780032"/>
            <a:ext cx="11616429" cy="20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9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44" y="292608"/>
            <a:ext cx="10763392" cy="612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7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46</Words>
  <Application>Microsoft Office PowerPoint</Application>
  <PresentationFormat>Widescreen</PresentationFormat>
  <Paragraphs>14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DAKHIN JAORANI GPS</dc:creator>
  <cp:lastModifiedBy>DAKHIN JAORANI GPS</cp:lastModifiedBy>
  <cp:revision>13</cp:revision>
  <dcterms:created xsi:type="dcterms:W3CDTF">2021-02-18T14:54:27Z</dcterms:created>
  <dcterms:modified xsi:type="dcterms:W3CDTF">2021-02-20T11:21:07Z</dcterms:modified>
</cp:coreProperties>
</file>