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40"/>
  </p:notesMasterIdLst>
  <p:handoutMasterIdLst>
    <p:handoutMasterId r:id="rId41"/>
  </p:handoutMasterIdLst>
  <p:sldIdLst>
    <p:sldId id="285" r:id="rId5"/>
    <p:sldId id="283" r:id="rId6"/>
    <p:sldId id="284" r:id="rId7"/>
    <p:sldId id="294" r:id="rId8"/>
    <p:sldId id="305" r:id="rId9"/>
    <p:sldId id="293" r:id="rId10"/>
    <p:sldId id="288" r:id="rId11"/>
    <p:sldId id="292" r:id="rId12"/>
    <p:sldId id="309" r:id="rId13"/>
    <p:sldId id="311" r:id="rId14"/>
    <p:sldId id="312" r:id="rId15"/>
    <p:sldId id="308" r:id="rId16"/>
    <p:sldId id="299" r:id="rId17"/>
    <p:sldId id="306" r:id="rId18"/>
    <p:sldId id="301" r:id="rId19"/>
    <p:sldId id="302" r:id="rId20"/>
    <p:sldId id="307" r:id="rId21"/>
    <p:sldId id="313" r:id="rId22"/>
    <p:sldId id="304" r:id="rId23"/>
    <p:sldId id="291" r:id="rId24"/>
    <p:sldId id="298" r:id="rId25"/>
    <p:sldId id="297" r:id="rId26"/>
    <p:sldId id="295" r:id="rId27"/>
    <p:sldId id="319" r:id="rId28"/>
    <p:sldId id="303" r:id="rId29"/>
    <p:sldId id="318" r:id="rId30"/>
    <p:sldId id="316" r:id="rId31"/>
    <p:sldId id="317" r:id="rId32"/>
    <p:sldId id="300" r:id="rId33"/>
    <p:sldId id="273" r:id="rId34"/>
    <p:sldId id="289" r:id="rId35"/>
    <p:sldId id="320" r:id="rId36"/>
    <p:sldId id="315" r:id="rId37"/>
    <p:sldId id="287" r:id="rId38"/>
    <p:sldId id="286" r:id="rId3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9" autoAdjust="0"/>
  </p:normalViewPr>
  <p:slideViewPr>
    <p:cSldViewPr>
      <p:cViewPr varScale="1">
        <p:scale>
          <a:sx n="89" d="100"/>
          <a:sy n="89" d="100"/>
        </p:scale>
        <p:origin x="432" y="58"/>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2" d="100"/>
        <a:sy n="52" d="100"/>
      </p:scale>
      <p:origin x="0" y="0"/>
    </p:cViewPr>
  </p:sorter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D43F7F-D405-4C4A-BA84-792C2165FAF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1604145B-F301-4D16-B32B-A44751C73DBC}">
      <dgm:prSet phldrT="[Text]"/>
      <dgm:spPr/>
      <dgm:t>
        <a:bodyPr/>
        <a:lstStyle/>
        <a:p>
          <a:r>
            <a:rPr lang="bn-BD" dirty="0" smtClean="0">
              <a:latin typeface="NikoshBAN" panose="02000000000000000000" pitchFamily="2" charset="0"/>
              <a:cs typeface="NikoshBAN" panose="02000000000000000000" pitchFamily="2" charset="0"/>
            </a:rPr>
            <a:t>আলাউদ্দিন খিলজি </a:t>
          </a:r>
          <a:endParaRPr lang="en-GB" dirty="0">
            <a:latin typeface="NikoshBAN" panose="02000000000000000000" pitchFamily="2" charset="0"/>
            <a:cs typeface="NikoshBAN" panose="02000000000000000000" pitchFamily="2" charset="0"/>
          </a:endParaRPr>
        </a:p>
      </dgm:t>
    </dgm:pt>
    <dgm:pt modelId="{EA9A02EF-CEF4-4F2F-8EA9-8ED54595F802}" type="parTrans" cxnId="{9FCB7669-4693-4670-B2D1-C0AED427CCA1}">
      <dgm:prSet/>
      <dgm:spPr/>
      <dgm:t>
        <a:bodyPr/>
        <a:lstStyle/>
        <a:p>
          <a:endParaRPr lang="en-GB"/>
        </a:p>
      </dgm:t>
    </dgm:pt>
    <dgm:pt modelId="{9A00C68E-41A4-4199-A26F-9489FD72FB87}" type="sibTrans" cxnId="{9FCB7669-4693-4670-B2D1-C0AED427CCA1}">
      <dgm:prSet/>
      <dgm:spPr/>
      <dgm:t>
        <a:bodyPr/>
        <a:lstStyle/>
        <a:p>
          <a:endParaRPr lang="en-GB"/>
        </a:p>
      </dgm:t>
    </dgm:pt>
    <dgm:pt modelId="{56CA1A2D-AF10-4A98-A661-737AD918B997}">
      <dgm:prSet phldrT="[Text]"/>
      <dgm:spPr/>
      <dgm:t>
        <a:bodyPr/>
        <a:lstStyle/>
        <a:p>
          <a:r>
            <a:rPr lang="bn-BD" dirty="0" smtClean="0">
              <a:latin typeface="NikoshBAN" panose="02000000000000000000" pitchFamily="2" charset="0"/>
              <a:cs typeface="NikoshBAN" panose="02000000000000000000" pitchFamily="2" charset="0"/>
            </a:rPr>
            <a:t>জন্ম ১২৬৭ খ্রিঃ</a:t>
          </a:r>
          <a:endParaRPr lang="en-GB" dirty="0">
            <a:latin typeface="NikoshBAN" panose="02000000000000000000" pitchFamily="2" charset="0"/>
            <a:cs typeface="NikoshBAN" panose="02000000000000000000" pitchFamily="2" charset="0"/>
          </a:endParaRPr>
        </a:p>
      </dgm:t>
    </dgm:pt>
    <dgm:pt modelId="{EAF1A639-6DE6-4C3F-8E0F-A49A4C6CCB3D}" type="parTrans" cxnId="{832E4083-1CA8-4690-9EB1-E4159C19B83D}">
      <dgm:prSet/>
      <dgm:spPr/>
      <dgm:t>
        <a:bodyPr/>
        <a:lstStyle/>
        <a:p>
          <a:endParaRPr lang="en-GB"/>
        </a:p>
      </dgm:t>
    </dgm:pt>
    <dgm:pt modelId="{FF61028B-9A26-4262-AD8B-97F34B51E0DC}" type="sibTrans" cxnId="{832E4083-1CA8-4690-9EB1-E4159C19B83D}">
      <dgm:prSet/>
      <dgm:spPr/>
      <dgm:t>
        <a:bodyPr/>
        <a:lstStyle/>
        <a:p>
          <a:endParaRPr lang="en-GB"/>
        </a:p>
      </dgm:t>
    </dgm:pt>
    <dgm:pt modelId="{E6D9C5D2-8B7D-420E-B872-837259870006}">
      <dgm:prSet phldrT="[Text]"/>
      <dgm:spPr/>
      <dgm:t>
        <a:bodyPr/>
        <a:lstStyle/>
        <a:p>
          <a:r>
            <a:rPr lang="bn-BD" dirty="0" smtClean="0">
              <a:latin typeface="NikoshBAN" panose="02000000000000000000" pitchFamily="2" charset="0"/>
              <a:cs typeface="NikoshBAN" panose="02000000000000000000" pitchFamily="2" charset="0"/>
            </a:rPr>
            <a:t>সিংহাসন লাভ ১২৯৬খ্রিঃ</a:t>
          </a:r>
          <a:endParaRPr lang="en-GB" dirty="0">
            <a:latin typeface="NikoshBAN" panose="02000000000000000000" pitchFamily="2" charset="0"/>
            <a:cs typeface="NikoshBAN" panose="02000000000000000000" pitchFamily="2" charset="0"/>
          </a:endParaRPr>
        </a:p>
      </dgm:t>
    </dgm:pt>
    <dgm:pt modelId="{C5836E3A-A25C-4055-A0D4-7F3CDA7FCC74}" type="parTrans" cxnId="{C1457227-3E8C-4142-8056-D6A72419E372}">
      <dgm:prSet/>
      <dgm:spPr/>
      <dgm:t>
        <a:bodyPr/>
        <a:lstStyle/>
        <a:p>
          <a:endParaRPr lang="en-GB"/>
        </a:p>
      </dgm:t>
    </dgm:pt>
    <dgm:pt modelId="{7F0AFB71-43CF-434A-BBAB-B55A7A86B154}" type="sibTrans" cxnId="{C1457227-3E8C-4142-8056-D6A72419E372}">
      <dgm:prSet/>
      <dgm:spPr/>
      <dgm:t>
        <a:bodyPr/>
        <a:lstStyle/>
        <a:p>
          <a:endParaRPr lang="en-GB"/>
        </a:p>
      </dgm:t>
    </dgm:pt>
    <dgm:pt modelId="{650E86EB-6724-4911-B73C-A9CBAFCAA44F}">
      <dgm:prSet phldrT="[Text]"/>
      <dgm:spPr/>
      <dgm:t>
        <a:bodyPr/>
        <a:lstStyle/>
        <a:p>
          <a:r>
            <a:rPr lang="bn-BD" dirty="0" smtClean="0">
              <a:latin typeface="NikoshBAN" panose="02000000000000000000" pitchFamily="2" charset="0"/>
              <a:cs typeface="NikoshBAN" panose="02000000000000000000" pitchFamily="2" charset="0"/>
            </a:rPr>
            <a:t>মৃত্যু ১৩১৬ খ্রিঃ </a:t>
          </a:r>
          <a:endParaRPr lang="en-GB" dirty="0">
            <a:latin typeface="NikoshBAN" panose="02000000000000000000" pitchFamily="2" charset="0"/>
            <a:cs typeface="NikoshBAN" panose="02000000000000000000" pitchFamily="2" charset="0"/>
          </a:endParaRPr>
        </a:p>
      </dgm:t>
    </dgm:pt>
    <dgm:pt modelId="{2ACAF547-41F0-4D8A-89DA-E2787FD25B0C}" type="parTrans" cxnId="{71C79B0E-2A8D-4CCB-9951-32B55E167F2C}">
      <dgm:prSet/>
      <dgm:spPr/>
      <dgm:t>
        <a:bodyPr/>
        <a:lstStyle/>
        <a:p>
          <a:endParaRPr lang="en-GB"/>
        </a:p>
      </dgm:t>
    </dgm:pt>
    <dgm:pt modelId="{2ACA82AC-A888-4D74-ADFF-C4853F0176B7}" type="sibTrans" cxnId="{71C79B0E-2A8D-4CCB-9951-32B55E167F2C}">
      <dgm:prSet/>
      <dgm:spPr/>
      <dgm:t>
        <a:bodyPr/>
        <a:lstStyle/>
        <a:p>
          <a:endParaRPr lang="en-GB"/>
        </a:p>
      </dgm:t>
    </dgm:pt>
    <dgm:pt modelId="{962EC6EE-9D1F-4091-ACDF-EA898C381155}">
      <dgm:prSet phldrT="[Text]"/>
      <dgm:spPr/>
      <dgm:t>
        <a:bodyPr/>
        <a:lstStyle/>
        <a:p>
          <a:r>
            <a:rPr lang="bn-BD" dirty="0" smtClean="0">
              <a:latin typeface="NikoshBAN" panose="02000000000000000000" pitchFamily="2" charset="0"/>
              <a:cs typeface="NikoshBAN" panose="02000000000000000000" pitchFamily="2" charset="0"/>
            </a:rPr>
            <a:t>সমাধিস্থল</a:t>
          </a:r>
        </a:p>
        <a:p>
          <a:r>
            <a:rPr lang="bn-BD" dirty="0" smtClean="0">
              <a:latin typeface="NikoshBAN" panose="02000000000000000000" pitchFamily="2" charset="0"/>
              <a:cs typeface="NikoshBAN" panose="02000000000000000000" pitchFamily="2" charset="0"/>
            </a:rPr>
            <a:t>দিল্লী</a:t>
          </a:r>
          <a:endParaRPr lang="en-GB" dirty="0">
            <a:latin typeface="NikoshBAN" panose="02000000000000000000" pitchFamily="2" charset="0"/>
            <a:cs typeface="NikoshBAN" panose="02000000000000000000" pitchFamily="2" charset="0"/>
          </a:endParaRPr>
        </a:p>
      </dgm:t>
    </dgm:pt>
    <dgm:pt modelId="{2EA026F3-B9FD-40E1-8432-068F38472D33}" type="parTrans" cxnId="{5BF17BAE-426F-4872-9700-F215E6488FF4}">
      <dgm:prSet/>
      <dgm:spPr/>
      <dgm:t>
        <a:bodyPr/>
        <a:lstStyle/>
        <a:p>
          <a:endParaRPr lang="en-GB"/>
        </a:p>
      </dgm:t>
    </dgm:pt>
    <dgm:pt modelId="{30B10160-27A7-4CCA-8C52-3640648D1639}" type="sibTrans" cxnId="{5BF17BAE-426F-4872-9700-F215E6488FF4}">
      <dgm:prSet/>
      <dgm:spPr/>
      <dgm:t>
        <a:bodyPr/>
        <a:lstStyle/>
        <a:p>
          <a:endParaRPr lang="en-GB"/>
        </a:p>
      </dgm:t>
    </dgm:pt>
    <dgm:pt modelId="{B61A2A35-A2F7-4A8D-B3CB-DBE0F466DB75}">
      <dgm:prSet/>
      <dgm:spPr/>
      <dgm:t>
        <a:bodyPr/>
        <a:lstStyle/>
        <a:p>
          <a:r>
            <a:rPr lang="bn-BD" dirty="0" smtClean="0">
              <a:latin typeface="NikoshBAN" panose="02000000000000000000" pitchFamily="2" charset="0"/>
              <a:cs typeface="NikoshBAN" panose="02000000000000000000" pitchFamily="2" charset="0"/>
            </a:rPr>
            <a:t>স্ত্রী কমলাদেবী</a:t>
          </a:r>
          <a:endParaRPr lang="en-GB" dirty="0">
            <a:latin typeface="NikoshBAN" panose="02000000000000000000" pitchFamily="2" charset="0"/>
            <a:cs typeface="NikoshBAN" panose="02000000000000000000" pitchFamily="2" charset="0"/>
          </a:endParaRPr>
        </a:p>
      </dgm:t>
    </dgm:pt>
    <dgm:pt modelId="{C694B825-EB28-4DC5-93CB-630EA896E85E}" type="parTrans" cxnId="{2B9068BE-A910-416C-AFB9-19D7BC03A528}">
      <dgm:prSet/>
      <dgm:spPr/>
      <dgm:t>
        <a:bodyPr/>
        <a:lstStyle/>
        <a:p>
          <a:endParaRPr lang="en-GB"/>
        </a:p>
      </dgm:t>
    </dgm:pt>
    <dgm:pt modelId="{D342DC7D-CAFD-4DD6-939E-F86EB53A4EEC}" type="sibTrans" cxnId="{2B9068BE-A910-416C-AFB9-19D7BC03A528}">
      <dgm:prSet/>
      <dgm:spPr/>
      <dgm:t>
        <a:bodyPr/>
        <a:lstStyle/>
        <a:p>
          <a:endParaRPr lang="en-GB"/>
        </a:p>
      </dgm:t>
    </dgm:pt>
    <dgm:pt modelId="{7330B4CD-22E0-47A3-9353-051A411C1D6F}">
      <dgm:prSet/>
      <dgm:spPr/>
      <dgm:t>
        <a:bodyPr/>
        <a:lstStyle/>
        <a:p>
          <a:r>
            <a:rPr lang="bn-BD" dirty="0" smtClean="0">
              <a:latin typeface="NikoshBAN" panose="02000000000000000000" pitchFamily="2" charset="0"/>
              <a:cs typeface="NikoshBAN" panose="02000000000000000000" pitchFamily="2" charset="0"/>
            </a:rPr>
            <a:t> পিতা শিহাবুদ্দিন মাসুদ</a:t>
          </a:r>
          <a:endParaRPr lang="en-GB" dirty="0">
            <a:latin typeface="NikoshBAN" panose="02000000000000000000" pitchFamily="2" charset="0"/>
            <a:cs typeface="NikoshBAN" panose="02000000000000000000" pitchFamily="2" charset="0"/>
          </a:endParaRPr>
        </a:p>
      </dgm:t>
    </dgm:pt>
    <dgm:pt modelId="{0FCBFF48-1DEF-4E07-B24E-038960B0C513}" type="parTrans" cxnId="{D56CA33B-D0AC-4E5E-9CB6-C1AED51A61AC}">
      <dgm:prSet/>
      <dgm:spPr/>
      <dgm:t>
        <a:bodyPr/>
        <a:lstStyle/>
        <a:p>
          <a:endParaRPr lang="en-GB"/>
        </a:p>
      </dgm:t>
    </dgm:pt>
    <dgm:pt modelId="{648D28D0-0F2E-4176-ACFF-5980BBAA9D80}" type="sibTrans" cxnId="{D56CA33B-D0AC-4E5E-9CB6-C1AED51A61AC}">
      <dgm:prSet/>
      <dgm:spPr/>
      <dgm:t>
        <a:bodyPr/>
        <a:lstStyle/>
        <a:p>
          <a:endParaRPr lang="en-GB"/>
        </a:p>
      </dgm:t>
    </dgm:pt>
    <dgm:pt modelId="{A95DF4A5-C862-419A-AFF3-5159F3BEB634}">
      <dgm:prSet/>
      <dgm:spPr/>
      <dgm:t>
        <a:bodyPr/>
        <a:lstStyle/>
        <a:p>
          <a:r>
            <a:rPr lang="bn-BD" dirty="0" smtClean="0">
              <a:latin typeface="NikoshBAN" panose="02000000000000000000" pitchFamily="2" charset="0"/>
              <a:cs typeface="NikoshBAN" panose="02000000000000000000" pitchFamily="2" charset="0"/>
            </a:rPr>
            <a:t>ধর্ম ইসলাম</a:t>
          </a:r>
          <a:endParaRPr lang="en-GB" dirty="0">
            <a:latin typeface="NikoshBAN" panose="02000000000000000000" pitchFamily="2" charset="0"/>
            <a:cs typeface="NikoshBAN" panose="02000000000000000000" pitchFamily="2" charset="0"/>
          </a:endParaRPr>
        </a:p>
      </dgm:t>
    </dgm:pt>
    <dgm:pt modelId="{AE6F7511-2A8E-417E-84E4-D04F94A2D619}" type="parTrans" cxnId="{1D28123D-9EA7-443D-B2BA-FFA99E28B71F}">
      <dgm:prSet/>
      <dgm:spPr/>
      <dgm:t>
        <a:bodyPr/>
        <a:lstStyle/>
        <a:p>
          <a:endParaRPr lang="en-GB"/>
        </a:p>
      </dgm:t>
    </dgm:pt>
    <dgm:pt modelId="{6AA47DCF-FF0B-4B0C-8125-606BEAC34EFC}" type="sibTrans" cxnId="{1D28123D-9EA7-443D-B2BA-FFA99E28B71F}">
      <dgm:prSet/>
      <dgm:spPr/>
      <dgm:t>
        <a:bodyPr/>
        <a:lstStyle/>
        <a:p>
          <a:endParaRPr lang="en-GB"/>
        </a:p>
      </dgm:t>
    </dgm:pt>
    <dgm:pt modelId="{CEB1F1B9-69FE-482E-BB97-F78EA8D9FCAC}" type="pres">
      <dgm:prSet presAssocID="{30D43F7F-D405-4C4A-BA84-792C2165FAFD}" presName="cycle" presStyleCnt="0">
        <dgm:presLayoutVars>
          <dgm:chMax val="1"/>
          <dgm:dir/>
          <dgm:animLvl val="ctr"/>
          <dgm:resizeHandles val="exact"/>
        </dgm:presLayoutVars>
      </dgm:prSet>
      <dgm:spPr/>
      <dgm:t>
        <a:bodyPr/>
        <a:lstStyle/>
        <a:p>
          <a:endParaRPr lang="en-GB"/>
        </a:p>
      </dgm:t>
    </dgm:pt>
    <dgm:pt modelId="{C153D00A-5E83-4C86-B512-51857F797560}" type="pres">
      <dgm:prSet presAssocID="{1604145B-F301-4D16-B32B-A44751C73DBC}" presName="centerShape" presStyleLbl="node0" presStyleIdx="0" presStyleCnt="1"/>
      <dgm:spPr/>
      <dgm:t>
        <a:bodyPr/>
        <a:lstStyle/>
        <a:p>
          <a:endParaRPr lang="en-GB"/>
        </a:p>
      </dgm:t>
    </dgm:pt>
    <dgm:pt modelId="{B5A3103A-3E81-45B3-8B6F-66D87A3AE29A}" type="pres">
      <dgm:prSet presAssocID="{EAF1A639-6DE6-4C3F-8E0F-A49A4C6CCB3D}" presName="Name9" presStyleLbl="parChTrans1D2" presStyleIdx="0" presStyleCnt="7"/>
      <dgm:spPr/>
      <dgm:t>
        <a:bodyPr/>
        <a:lstStyle/>
        <a:p>
          <a:endParaRPr lang="en-GB"/>
        </a:p>
      </dgm:t>
    </dgm:pt>
    <dgm:pt modelId="{B5CEA321-E657-4E22-B4C9-9D748D9F73D7}" type="pres">
      <dgm:prSet presAssocID="{EAF1A639-6DE6-4C3F-8E0F-A49A4C6CCB3D}" presName="connTx" presStyleLbl="parChTrans1D2" presStyleIdx="0" presStyleCnt="7"/>
      <dgm:spPr/>
      <dgm:t>
        <a:bodyPr/>
        <a:lstStyle/>
        <a:p>
          <a:endParaRPr lang="en-GB"/>
        </a:p>
      </dgm:t>
    </dgm:pt>
    <dgm:pt modelId="{CBE20C38-9679-4C8F-A227-079DE23F5C51}" type="pres">
      <dgm:prSet presAssocID="{56CA1A2D-AF10-4A98-A661-737AD918B997}" presName="node" presStyleLbl="node1" presStyleIdx="0" presStyleCnt="7">
        <dgm:presLayoutVars>
          <dgm:bulletEnabled val="1"/>
        </dgm:presLayoutVars>
      </dgm:prSet>
      <dgm:spPr/>
      <dgm:t>
        <a:bodyPr/>
        <a:lstStyle/>
        <a:p>
          <a:endParaRPr lang="en-GB"/>
        </a:p>
      </dgm:t>
    </dgm:pt>
    <dgm:pt modelId="{608C6247-1CA8-43E9-A833-96149B285BB0}" type="pres">
      <dgm:prSet presAssocID="{C5836E3A-A25C-4055-A0D4-7F3CDA7FCC74}" presName="Name9" presStyleLbl="parChTrans1D2" presStyleIdx="1" presStyleCnt="7"/>
      <dgm:spPr/>
      <dgm:t>
        <a:bodyPr/>
        <a:lstStyle/>
        <a:p>
          <a:endParaRPr lang="en-GB"/>
        </a:p>
      </dgm:t>
    </dgm:pt>
    <dgm:pt modelId="{3F1E596A-A21B-4B2E-B053-5E6FEA1610CF}" type="pres">
      <dgm:prSet presAssocID="{C5836E3A-A25C-4055-A0D4-7F3CDA7FCC74}" presName="connTx" presStyleLbl="parChTrans1D2" presStyleIdx="1" presStyleCnt="7"/>
      <dgm:spPr/>
      <dgm:t>
        <a:bodyPr/>
        <a:lstStyle/>
        <a:p>
          <a:endParaRPr lang="en-GB"/>
        </a:p>
      </dgm:t>
    </dgm:pt>
    <dgm:pt modelId="{D8EE3861-94DD-4E73-A094-A3F9D5385196}" type="pres">
      <dgm:prSet presAssocID="{E6D9C5D2-8B7D-420E-B872-837259870006}" presName="node" presStyleLbl="node1" presStyleIdx="1" presStyleCnt="7">
        <dgm:presLayoutVars>
          <dgm:bulletEnabled val="1"/>
        </dgm:presLayoutVars>
      </dgm:prSet>
      <dgm:spPr/>
      <dgm:t>
        <a:bodyPr/>
        <a:lstStyle/>
        <a:p>
          <a:endParaRPr lang="en-GB"/>
        </a:p>
      </dgm:t>
    </dgm:pt>
    <dgm:pt modelId="{C6A75568-79B9-49F4-A0DD-884880149CEB}" type="pres">
      <dgm:prSet presAssocID="{2ACAF547-41F0-4D8A-89DA-E2787FD25B0C}" presName="Name9" presStyleLbl="parChTrans1D2" presStyleIdx="2" presStyleCnt="7"/>
      <dgm:spPr/>
      <dgm:t>
        <a:bodyPr/>
        <a:lstStyle/>
        <a:p>
          <a:endParaRPr lang="en-GB"/>
        </a:p>
      </dgm:t>
    </dgm:pt>
    <dgm:pt modelId="{A37BDDE2-0060-414F-BD64-11F59704EAE9}" type="pres">
      <dgm:prSet presAssocID="{2ACAF547-41F0-4D8A-89DA-E2787FD25B0C}" presName="connTx" presStyleLbl="parChTrans1D2" presStyleIdx="2" presStyleCnt="7"/>
      <dgm:spPr/>
      <dgm:t>
        <a:bodyPr/>
        <a:lstStyle/>
        <a:p>
          <a:endParaRPr lang="en-GB"/>
        </a:p>
      </dgm:t>
    </dgm:pt>
    <dgm:pt modelId="{E5F88D3A-DECD-44FA-B1A6-542CD149B47A}" type="pres">
      <dgm:prSet presAssocID="{650E86EB-6724-4911-B73C-A9CBAFCAA44F}" presName="node" presStyleLbl="node1" presStyleIdx="2" presStyleCnt="7">
        <dgm:presLayoutVars>
          <dgm:bulletEnabled val="1"/>
        </dgm:presLayoutVars>
      </dgm:prSet>
      <dgm:spPr/>
      <dgm:t>
        <a:bodyPr/>
        <a:lstStyle/>
        <a:p>
          <a:endParaRPr lang="en-GB"/>
        </a:p>
      </dgm:t>
    </dgm:pt>
    <dgm:pt modelId="{D170C1DA-E733-487C-9412-9A19AD1095E8}" type="pres">
      <dgm:prSet presAssocID="{2EA026F3-B9FD-40E1-8432-068F38472D33}" presName="Name9" presStyleLbl="parChTrans1D2" presStyleIdx="3" presStyleCnt="7"/>
      <dgm:spPr/>
      <dgm:t>
        <a:bodyPr/>
        <a:lstStyle/>
        <a:p>
          <a:endParaRPr lang="en-GB"/>
        </a:p>
      </dgm:t>
    </dgm:pt>
    <dgm:pt modelId="{2EE05EE6-67C3-4CBB-BF5E-C1BCD46A7CAA}" type="pres">
      <dgm:prSet presAssocID="{2EA026F3-B9FD-40E1-8432-068F38472D33}" presName="connTx" presStyleLbl="parChTrans1D2" presStyleIdx="3" presStyleCnt="7"/>
      <dgm:spPr/>
      <dgm:t>
        <a:bodyPr/>
        <a:lstStyle/>
        <a:p>
          <a:endParaRPr lang="en-GB"/>
        </a:p>
      </dgm:t>
    </dgm:pt>
    <dgm:pt modelId="{53C8B7A9-3077-495C-9EBD-8C900B74ED8D}" type="pres">
      <dgm:prSet presAssocID="{962EC6EE-9D1F-4091-ACDF-EA898C381155}" presName="node" presStyleLbl="node1" presStyleIdx="3" presStyleCnt="7">
        <dgm:presLayoutVars>
          <dgm:bulletEnabled val="1"/>
        </dgm:presLayoutVars>
      </dgm:prSet>
      <dgm:spPr/>
      <dgm:t>
        <a:bodyPr/>
        <a:lstStyle/>
        <a:p>
          <a:endParaRPr lang="en-GB"/>
        </a:p>
      </dgm:t>
    </dgm:pt>
    <dgm:pt modelId="{2D73DB0F-4F90-4D33-A9AB-F255F10A55D1}" type="pres">
      <dgm:prSet presAssocID="{C694B825-EB28-4DC5-93CB-630EA896E85E}" presName="Name9" presStyleLbl="parChTrans1D2" presStyleIdx="4" presStyleCnt="7"/>
      <dgm:spPr/>
      <dgm:t>
        <a:bodyPr/>
        <a:lstStyle/>
        <a:p>
          <a:endParaRPr lang="en-GB"/>
        </a:p>
      </dgm:t>
    </dgm:pt>
    <dgm:pt modelId="{E58FE059-0C1F-4783-B09D-8F9C8D04052B}" type="pres">
      <dgm:prSet presAssocID="{C694B825-EB28-4DC5-93CB-630EA896E85E}" presName="connTx" presStyleLbl="parChTrans1D2" presStyleIdx="4" presStyleCnt="7"/>
      <dgm:spPr/>
      <dgm:t>
        <a:bodyPr/>
        <a:lstStyle/>
        <a:p>
          <a:endParaRPr lang="en-GB"/>
        </a:p>
      </dgm:t>
    </dgm:pt>
    <dgm:pt modelId="{76F23955-B5C2-4CF2-AC63-84BCC3245FD4}" type="pres">
      <dgm:prSet presAssocID="{B61A2A35-A2F7-4A8D-B3CB-DBE0F466DB75}" presName="node" presStyleLbl="node1" presStyleIdx="4" presStyleCnt="7" custScaleX="102448" custScaleY="95877">
        <dgm:presLayoutVars>
          <dgm:bulletEnabled val="1"/>
        </dgm:presLayoutVars>
      </dgm:prSet>
      <dgm:spPr/>
      <dgm:t>
        <a:bodyPr/>
        <a:lstStyle/>
        <a:p>
          <a:endParaRPr lang="en-GB"/>
        </a:p>
      </dgm:t>
    </dgm:pt>
    <dgm:pt modelId="{C6738301-91FD-431E-BC2A-04F249F27D8F}" type="pres">
      <dgm:prSet presAssocID="{0FCBFF48-1DEF-4E07-B24E-038960B0C513}" presName="Name9" presStyleLbl="parChTrans1D2" presStyleIdx="5" presStyleCnt="7"/>
      <dgm:spPr/>
      <dgm:t>
        <a:bodyPr/>
        <a:lstStyle/>
        <a:p>
          <a:endParaRPr lang="en-GB"/>
        </a:p>
      </dgm:t>
    </dgm:pt>
    <dgm:pt modelId="{08C4748E-134D-4B8E-A315-22AAC4C454E3}" type="pres">
      <dgm:prSet presAssocID="{0FCBFF48-1DEF-4E07-B24E-038960B0C513}" presName="connTx" presStyleLbl="parChTrans1D2" presStyleIdx="5" presStyleCnt="7"/>
      <dgm:spPr/>
      <dgm:t>
        <a:bodyPr/>
        <a:lstStyle/>
        <a:p>
          <a:endParaRPr lang="en-GB"/>
        </a:p>
      </dgm:t>
    </dgm:pt>
    <dgm:pt modelId="{2CCF377B-B0EC-49A5-A3C2-D945F4D6DF34}" type="pres">
      <dgm:prSet presAssocID="{7330B4CD-22E0-47A3-9353-051A411C1D6F}" presName="node" presStyleLbl="node1" presStyleIdx="5" presStyleCnt="7">
        <dgm:presLayoutVars>
          <dgm:bulletEnabled val="1"/>
        </dgm:presLayoutVars>
      </dgm:prSet>
      <dgm:spPr/>
      <dgm:t>
        <a:bodyPr/>
        <a:lstStyle/>
        <a:p>
          <a:endParaRPr lang="en-GB"/>
        </a:p>
      </dgm:t>
    </dgm:pt>
    <dgm:pt modelId="{C928E894-B488-4EF4-BCEA-4209079FECAE}" type="pres">
      <dgm:prSet presAssocID="{AE6F7511-2A8E-417E-84E4-D04F94A2D619}" presName="Name9" presStyleLbl="parChTrans1D2" presStyleIdx="6" presStyleCnt="7"/>
      <dgm:spPr/>
      <dgm:t>
        <a:bodyPr/>
        <a:lstStyle/>
        <a:p>
          <a:endParaRPr lang="en-GB"/>
        </a:p>
      </dgm:t>
    </dgm:pt>
    <dgm:pt modelId="{10154221-3D74-42DE-8ABB-801308B3081C}" type="pres">
      <dgm:prSet presAssocID="{AE6F7511-2A8E-417E-84E4-D04F94A2D619}" presName="connTx" presStyleLbl="parChTrans1D2" presStyleIdx="6" presStyleCnt="7"/>
      <dgm:spPr/>
      <dgm:t>
        <a:bodyPr/>
        <a:lstStyle/>
        <a:p>
          <a:endParaRPr lang="en-GB"/>
        </a:p>
      </dgm:t>
    </dgm:pt>
    <dgm:pt modelId="{3988EE4F-D26C-4FBC-8174-1108BAD2B79E}" type="pres">
      <dgm:prSet presAssocID="{A95DF4A5-C862-419A-AFF3-5159F3BEB634}" presName="node" presStyleLbl="node1" presStyleIdx="6" presStyleCnt="7">
        <dgm:presLayoutVars>
          <dgm:bulletEnabled val="1"/>
        </dgm:presLayoutVars>
      </dgm:prSet>
      <dgm:spPr/>
      <dgm:t>
        <a:bodyPr/>
        <a:lstStyle/>
        <a:p>
          <a:endParaRPr lang="en-GB"/>
        </a:p>
      </dgm:t>
    </dgm:pt>
  </dgm:ptLst>
  <dgm:cxnLst>
    <dgm:cxn modelId="{0B3ACB56-49A2-4024-838A-1CD003E5C0F5}" type="presOf" srcId="{2EA026F3-B9FD-40E1-8432-068F38472D33}" destId="{2EE05EE6-67C3-4CBB-BF5E-C1BCD46A7CAA}" srcOrd="1" destOrd="0" presId="urn:microsoft.com/office/officeart/2005/8/layout/radial1"/>
    <dgm:cxn modelId="{C1457227-3E8C-4142-8056-D6A72419E372}" srcId="{1604145B-F301-4D16-B32B-A44751C73DBC}" destId="{E6D9C5D2-8B7D-420E-B872-837259870006}" srcOrd="1" destOrd="0" parTransId="{C5836E3A-A25C-4055-A0D4-7F3CDA7FCC74}" sibTransId="{7F0AFB71-43CF-434A-BBAB-B55A7A86B154}"/>
    <dgm:cxn modelId="{A089BD46-2A73-45E5-A0A5-9374EFEF5CD1}" type="presOf" srcId="{A95DF4A5-C862-419A-AFF3-5159F3BEB634}" destId="{3988EE4F-D26C-4FBC-8174-1108BAD2B79E}" srcOrd="0" destOrd="0" presId="urn:microsoft.com/office/officeart/2005/8/layout/radial1"/>
    <dgm:cxn modelId="{832E4083-1CA8-4690-9EB1-E4159C19B83D}" srcId="{1604145B-F301-4D16-B32B-A44751C73DBC}" destId="{56CA1A2D-AF10-4A98-A661-737AD918B997}" srcOrd="0" destOrd="0" parTransId="{EAF1A639-6DE6-4C3F-8E0F-A49A4C6CCB3D}" sibTransId="{FF61028B-9A26-4262-AD8B-97F34B51E0DC}"/>
    <dgm:cxn modelId="{3C8258C2-79D0-4846-B008-CD2CE456E02A}" type="presOf" srcId="{C5836E3A-A25C-4055-A0D4-7F3CDA7FCC74}" destId="{3F1E596A-A21B-4B2E-B053-5E6FEA1610CF}" srcOrd="1" destOrd="0" presId="urn:microsoft.com/office/officeart/2005/8/layout/radial1"/>
    <dgm:cxn modelId="{D733CA78-56A9-4303-9DAD-65DB179C2034}" type="presOf" srcId="{C5836E3A-A25C-4055-A0D4-7F3CDA7FCC74}" destId="{608C6247-1CA8-43E9-A833-96149B285BB0}" srcOrd="0" destOrd="0" presId="urn:microsoft.com/office/officeart/2005/8/layout/radial1"/>
    <dgm:cxn modelId="{8E52270A-EABC-4D85-936E-45CE2CB96954}" type="presOf" srcId="{0FCBFF48-1DEF-4E07-B24E-038960B0C513}" destId="{C6738301-91FD-431E-BC2A-04F249F27D8F}" srcOrd="0" destOrd="0" presId="urn:microsoft.com/office/officeart/2005/8/layout/radial1"/>
    <dgm:cxn modelId="{9E0A9C4A-F4B8-45BF-BBCF-4A0C764A8E48}" type="presOf" srcId="{E6D9C5D2-8B7D-420E-B872-837259870006}" destId="{D8EE3861-94DD-4E73-A094-A3F9D5385196}" srcOrd="0" destOrd="0" presId="urn:microsoft.com/office/officeart/2005/8/layout/radial1"/>
    <dgm:cxn modelId="{9FCB7669-4693-4670-B2D1-C0AED427CCA1}" srcId="{30D43F7F-D405-4C4A-BA84-792C2165FAFD}" destId="{1604145B-F301-4D16-B32B-A44751C73DBC}" srcOrd="0" destOrd="0" parTransId="{EA9A02EF-CEF4-4F2F-8EA9-8ED54595F802}" sibTransId="{9A00C68E-41A4-4199-A26F-9489FD72FB87}"/>
    <dgm:cxn modelId="{BEC73314-F552-4FF1-8500-E6745DEE2FDE}" type="presOf" srcId="{2EA026F3-B9FD-40E1-8432-068F38472D33}" destId="{D170C1DA-E733-487C-9412-9A19AD1095E8}" srcOrd="0" destOrd="0" presId="urn:microsoft.com/office/officeart/2005/8/layout/radial1"/>
    <dgm:cxn modelId="{95F7A658-ABE6-41E6-B7FD-39AD82AB9D09}" type="presOf" srcId="{EAF1A639-6DE6-4C3F-8E0F-A49A4C6CCB3D}" destId="{B5CEA321-E657-4E22-B4C9-9D748D9F73D7}" srcOrd="1" destOrd="0" presId="urn:microsoft.com/office/officeart/2005/8/layout/radial1"/>
    <dgm:cxn modelId="{3C10BB4B-CC37-4010-B817-336613EDA94A}" type="presOf" srcId="{EAF1A639-6DE6-4C3F-8E0F-A49A4C6CCB3D}" destId="{B5A3103A-3E81-45B3-8B6F-66D87A3AE29A}" srcOrd="0" destOrd="0" presId="urn:microsoft.com/office/officeart/2005/8/layout/radial1"/>
    <dgm:cxn modelId="{2D7A928D-026B-4014-879C-CC29219E4EE4}" type="presOf" srcId="{2ACAF547-41F0-4D8A-89DA-E2787FD25B0C}" destId="{A37BDDE2-0060-414F-BD64-11F59704EAE9}" srcOrd="1" destOrd="0" presId="urn:microsoft.com/office/officeart/2005/8/layout/radial1"/>
    <dgm:cxn modelId="{34C06A8E-865D-40BC-A38E-5F0ABB0CD8B2}" type="presOf" srcId="{B61A2A35-A2F7-4A8D-B3CB-DBE0F466DB75}" destId="{76F23955-B5C2-4CF2-AC63-84BCC3245FD4}" srcOrd="0" destOrd="0" presId="urn:microsoft.com/office/officeart/2005/8/layout/radial1"/>
    <dgm:cxn modelId="{550CD701-F7EA-4CCD-9B51-F7CE0794FAD3}" type="presOf" srcId="{1604145B-F301-4D16-B32B-A44751C73DBC}" destId="{C153D00A-5E83-4C86-B512-51857F797560}" srcOrd="0" destOrd="0" presId="urn:microsoft.com/office/officeart/2005/8/layout/radial1"/>
    <dgm:cxn modelId="{DB20DB70-2A98-4093-9050-209ACBDAA324}" type="presOf" srcId="{AE6F7511-2A8E-417E-84E4-D04F94A2D619}" destId="{C928E894-B488-4EF4-BCEA-4209079FECAE}" srcOrd="0" destOrd="0" presId="urn:microsoft.com/office/officeart/2005/8/layout/radial1"/>
    <dgm:cxn modelId="{31FD9F42-2A2F-42F8-92EB-67305545A0DD}" type="presOf" srcId="{0FCBFF48-1DEF-4E07-B24E-038960B0C513}" destId="{08C4748E-134D-4B8E-A315-22AAC4C454E3}" srcOrd="1" destOrd="0" presId="urn:microsoft.com/office/officeart/2005/8/layout/radial1"/>
    <dgm:cxn modelId="{F7148E91-4269-49FA-9E41-3A04E0A83B47}" type="presOf" srcId="{C694B825-EB28-4DC5-93CB-630EA896E85E}" destId="{2D73DB0F-4F90-4D33-A9AB-F255F10A55D1}" srcOrd="0" destOrd="0" presId="urn:microsoft.com/office/officeart/2005/8/layout/radial1"/>
    <dgm:cxn modelId="{1D727710-0D3D-40C9-BD9D-62F64478F2A7}" type="presOf" srcId="{962EC6EE-9D1F-4091-ACDF-EA898C381155}" destId="{53C8B7A9-3077-495C-9EBD-8C900B74ED8D}" srcOrd="0" destOrd="0" presId="urn:microsoft.com/office/officeart/2005/8/layout/radial1"/>
    <dgm:cxn modelId="{7C4D9E89-E29C-4B9C-99BB-99EBA3D22C29}" type="presOf" srcId="{56CA1A2D-AF10-4A98-A661-737AD918B997}" destId="{CBE20C38-9679-4C8F-A227-079DE23F5C51}" srcOrd="0" destOrd="0" presId="urn:microsoft.com/office/officeart/2005/8/layout/radial1"/>
    <dgm:cxn modelId="{C7DEB285-9647-498B-8A26-DF725AD25321}" type="presOf" srcId="{AE6F7511-2A8E-417E-84E4-D04F94A2D619}" destId="{10154221-3D74-42DE-8ABB-801308B3081C}" srcOrd="1" destOrd="0" presId="urn:microsoft.com/office/officeart/2005/8/layout/radial1"/>
    <dgm:cxn modelId="{D2D34E4D-A46B-4F64-9CED-7C626DC6AB97}" type="presOf" srcId="{30D43F7F-D405-4C4A-BA84-792C2165FAFD}" destId="{CEB1F1B9-69FE-482E-BB97-F78EA8D9FCAC}" srcOrd="0" destOrd="0" presId="urn:microsoft.com/office/officeart/2005/8/layout/radial1"/>
    <dgm:cxn modelId="{2A042411-FC0B-4441-9BA9-9D773BD031F6}" type="presOf" srcId="{650E86EB-6724-4911-B73C-A9CBAFCAA44F}" destId="{E5F88D3A-DECD-44FA-B1A6-542CD149B47A}" srcOrd="0" destOrd="0" presId="urn:microsoft.com/office/officeart/2005/8/layout/radial1"/>
    <dgm:cxn modelId="{D56CA33B-D0AC-4E5E-9CB6-C1AED51A61AC}" srcId="{1604145B-F301-4D16-B32B-A44751C73DBC}" destId="{7330B4CD-22E0-47A3-9353-051A411C1D6F}" srcOrd="5" destOrd="0" parTransId="{0FCBFF48-1DEF-4E07-B24E-038960B0C513}" sibTransId="{648D28D0-0F2E-4176-ACFF-5980BBAA9D80}"/>
    <dgm:cxn modelId="{1D28123D-9EA7-443D-B2BA-FFA99E28B71F}" srcId="{1604145B-F301-4D16-B32B-A44751C73DBC}" destId="{A95DF4A5-C862-419A-AFF3-5159F3BEB634}" srcOrd="6" destOrd="0" parTransId="{AE6F7511-2A8E-417E-84E4-D04F94A2D619}" sibTransId="{6AA47DCF-FF0B-4B0C-8125-606BEAC34EFC}"/>
    <dgm:cxn modelId="{71C79B0E-2A8D-4CCB-9951-32B55E167F2C}" srcId="{1604145B-F301-4D16-B32B-A44751C73DBC}" destId="{650E86EB-6724-4911-B73C-A9CBAFCAA44F}" srcOrd="2" destOrd="0" parTransId="{2ACAF547-41F0-4D8A-89DA-E2787FD25B0C}" sibTransId="{2ACA82AC-A888-4D74-ADFF-C4853F0176B7}"/>
    <dgm:cxn modelId="{2B9068BE-A910-416C-AFB9-19D7BC03A528}" srcId="{1604145B-F301-4D16-B32B-A44751C73DBC}" destId="{B61A2A35-A2F7-4A8D-B3CB-DBE0F466DB75}" srcOrd="4" destOrd="0" parTransId="{C694B825-EB28-4DC5-93CB-630EA896E85E}" sibTransId="{D342DC7D-CAFD-4DD6-939E-F86EB53A4EEC}"/>
    <dgm:cxn modelId="{9F203691-2D7F-45B3-B0DC-F6CA2EBC69B6}" type="presOf" srcId="{2ACAF547-41F0-4D8A-89DA-E2787FD25B0C}" destId="{C6A75568-79B9-49F4-A0DD-884880149CEB}" srcOrd="0" destOrd="0" presId="urn:microsoft.com/office/officeart/2005/8/layout/radial1"/>
    <dgm:cxn modelId="{9C9FF81A-31BB-4A96-B0D5-DA4D3D29ACA6}" type="presOf" srcId="{C694B825-EB28-4DC5-93CB-630EA896E85E}" destId="{E58FE059-0C1F-4783-B09D-8F9C8D04052B}" srcOrd="1" destOrd="0" presId="urn:microsoft.com/office/officeart/2005/8/layout/radial1"/>
    <dgm:cxn modelId="{0E0888F7-A9C9-43D9-8F6E-7C0DBFA345F1}" type="presOf" srcId="{7330B4CD-22E0-47A3-9353-051A411C1D6F}" destId="{2CCF377B-B0EC-49A5-A3C2-D945F4D6DF34}" srcOrd="0" destOrd="0" presId="urn:microsoft.com/office/officeart/2005/8/layout/radial1"/>
    <dgm:cxn modelId="{5BF17BAE-426F-4872-9700-F215E6488FF4}" srcId="{1604145B-F301-4D16-B32B-A44751C73DBC}" destId="{962EC6EE-9D1F-4091-ACDF-EA898C381155}" srcOrd="3" destOrd="0" parTransId="{2EA026F3-B9FD-40E1-8432-068F38472D33}" sibTransId="{30B10160-27A7-4CCA-8C52-3640648D1639}"/>
    <dgm:cxn modelId="{1FFD3032-A90F-4526-9FC5-7B85C410F97F}" type="presParOf" srcId="{CEB1F1B9-69FE-482E-BB97-F78EA8D9FCAC}" destId="{C153D00A-5E83-4C86-B512-51857F797560}" srcOrd="0" destOrd="0" presId="urn:microsoft.com/office/officeart/2005/8/layout/radial1"/>
    <dgm:cxn modelId="{AEFCF6AB-265D-4A69-A0B6-137581FB13B2}" type="presParOf" srcId="{CEB1F1B9-69FE-482E-BB97-F78EA8D9FCAC}" destId="{B5A3103A-3E81-45B3-8B6F-66D87A3AE29A}" srcOrd="1" destOrd="0" presId="urn:microsoft.com/office/officeart/2005/8/layout/radial1"/>
    <dgm:cxn modelId="{62AB7A3E-6993-49B4-8668-D7913EA65B9F}" type="presParOf" srcId="{B5A3103A-3E81-45B3-8B6F-66D87A3AE29A}" destId="{B5CEA321-E657-4E22-B4C9-9D748D9F73D7}" srcOrd="0" destOrd="0" presId="urn:microsoft.com/office/officeart/2005/8/layout/radial1"/>
    <dgm:cxn modelId="{C6093832-1221-4AEF-8B09-3E910FF83157}" type="presParOf" srcId="{CEB1F1B9-69FE-482E-BB97-F78EA8D9FCAC}" destId="{CBE20C38-9679-4C8F-A227-079DE23F5C51}" srcOrd="2" destOrd="0" presId="urn:microsoft.com/office/officeart/2005/8/layout/radial1"/>
    <dgm:cxn modelId="{CD6BBC07-B4A3-4CD2-B632-C5EFA3394B4C}" type="presParOf" srcId="{CEB1F1B9-69FE-482E-BB97-F78EA8D9FCAC}" destId="{608C6247-1CA8-43E9-A833-96149B285BB0}" srcOrd="3" destOrd="0" presId="urn:microsoft.com/office/officeart/2005/8/layout/radial1"/>
    <dgm:cxn modelId="{86E8C66E-BC03-479B-85BC-6B5144622207}" type="presParOf" srcId="{608C6247-1CA8-43E9-A833-96149B285BB0}" destId="{3F1E596A-A21B-4B2E-B053-5E6FEA1610CF}" srcOrd="0" destOrd="0" presId="urn:microsoft.com/office/officeart/2005/8/layout/radial1"/>
    <dgm:cxn modelId="{63B35398-2D2B-4F91-A931-13462527FC25}" type="presParOf" srcId="{CEB1F1B9-69FE-482E-BB97-F78EA8D9FCAC}" destId="{D8EE3861-94DD-4E73-A094-A3F9D5385196}" srcOrd="4" destOrd="0" presId="urn:microsoft.com/office/officeart/2005/8/layout/radial1"/>
    <dgm:cxn modelId="{23A6D09C-7C13-4F96-8B22-FC09E08A0692}" type="presParOf" srcId="{CEB1F1B9-69FE-482E-BB97-F78EA8D9FCAC}" destId="{C6A75568-79B9-49F4-A0DD-884880149CEB}" srcOrd="5" destOrd="0" presId="urn:microsoft.com/office/officeart/2005/8/layout/radial1"/>
    <dgm:cxn modelId="{6A5BBDBA-0FFA-4682-87C7-A2BA724E50DB}" type="presParOf" srcId="{C6A75568-79B9-49F4-A0DD-884880149CEB}" destId="{A37BDDE2-0060-414F-BD64-11F59704EAE9}" srcOrd="0" destOrd="0" presId="urn:microsoft.com/office/officeart/2005/8/layout/radial1"/>
    <dgm:cxn modelId="{027A88B4-1B65-4ADF-9673-CAF657812BC4}" type="presParOf" srcId="{CEB1F1B9-69FE-482E-BB97-F78EA8D9FCAC}" destId="{E5F88D3A-DECD-44FA-B1A6-542CD149B47A}" srcOrd="6" destOrd="0" presId="urn:microsoft.com/office/officeart/2005/8/layout/radial1"/>
    <dgm:cxn modelId="{0B2A6DFD-A58B-4DCF-ACC1-74D87F244E1E}" type="presParOf" srcId="{CEB1F1B9-69FE-482E-BB97-F78EA8D9FCAC}" destId="{D170C1DA-E733-487C-9412-9A19AD1095E8}" srcOrd="7" destOrd="0" presId="urn:microsoft.com/office/officeart/2005/8/layout/radial1"/>
    <dgm:cxn modelId="{0D44B6CE-648F-4A7C-9263-216CA493F6E2}" type="presParOf" srcId="{D170C1DA-E733-487C-9412-9A19AD1095E8}" destId="{2EE05EE6-67C3-4CBB-BF5E-C1BCD46A7CAA}" srcOrd="0" destOrd="0" presId="urn:microsoft.com/office/officeart/2005/8/layout/radial1"/>
    <dgm:cxn modelId="{8FA4289F-FDEB-4348-B62F-8DFFEC2ABFC5}" type="presParOf" srcId="{CEB1F1B9-69FE-482E-BB97-F78EA8D9FCAC}" destId="{53C8B7A9-3077-495C-9EBD-8C900B74ED8D}" srcOrd="8" destOrd="0" presId="urn:microsoft.com/office/officeart/2005/8/layout/radial1"/>
    <dgm:cxn modelId="{002211AD-3773-4E57-B195-51775437937E}" type="presParOf" srcId="{CEB1F1B9-69FE-482E-BB97-F78EA8D9FCAC}" destId="{2D73DB0F-4F90-4D33-A9AB-F255F10A55D1}" srcOrd="9" destOrd="0" presId="urn:microsoft.com/office/officeart/2005/8/layout/radial1"/>
    <dgm:cxn modelId="{68303F88-9C49-43D3-A512-0E2E3F8290AF}" type="presParOf" srcId="{2D73DB0F-4F90-4D33-A9AB-F255F10A55D1}" destId="{E58FE059-0C1F-4783-B09D-8F9C8D04052B}" srcOrd="0" destOrd="0" presId="urn:microsoft.com/office/officeart/2005/8/layout/radial1"/>
    <dgm:cxn modelId="{D89D1278-EE9B-4C5A-A4C6-EFAEEC9C22A0}" type="presParOf" srcId="{CEB1F1B9-69FE-482E-BB97-F78EA8D9FCAC}" destId="{76F23955-B5C2-4CF2-AC63-84BCC3245FD4}" srcOrd="10" destOrd="0" presId="urn:microsoft.com/office/officeart/2005/8/layout/radial1"/>
    <dgm:cxn modelId="{F21C290C-813E-4A33-9A68-9C1E171E2D47}" type="presParOf" srcId="{CEB1F1B9-69FE-482E-BB97-F78EA8D9FCAC}" destId="{C6738301-91FD-431E-BC2A-04F249F27D8F}" srcOrd="11" destOrd="0" presId="urn:microsoft.com/office/officeart/2005/8/layout/radial1"/>
    <dgm:cxn modelId="{4F18F421-3632-4B35-B8BB-3AE0BA869008}" type="presParOf" srcId="{C6738301-91FD-431E-BC2A-04F249F27D8F}" destId="{08C4748E-134D-4B8E-A315-22AAC4C454E3}" srcOrd="0" destOrd="0" presId="urn:microsoft.com/office/officeart/2005/8/layout/radial1"/>
    <dgm:cxn modelId="{4DE8D884-253F-40FA-AF2D-EB456351E325}" type="presParOf" srcId="{CEB1F1B9-69FE-482E-BB97-F78EA8D9FCAC}" destId="{2CCF377B-B0EC-49A5-A3C2-D945F4D6DF34}" srcOrd="12" destOrd="0" presId="urn:microsoft.com/office/officeart/2005/8/layout/radial1"/>
    <dgm:cxn modelId="{675EA7EE-07BB-4308-BB81-416A2105EE67}" type="presParOf" srcId="{CEB1F1B9-69FE-482E-BB97-F78EA8D9FCAC}" destId="{C928E894-B488-4EF4-BCEA-4209079FECAE}" srcOrd="13" destOrd="0" presId="urn:microsoft.com/office/officeart/2005/8/layout/radial1"/>
    <dgm:cxn modelId="{EF2DD95E-9301-4686-9CD7-F7E8981DD8AF}" type="presParOf" srcId="{C928E894-B488-4EF4-BCEA-4209079FECAE}" destId="{10154221-3D74-42DE-8ABB-801308B3081C}" srcOrd="0" destOrd="0" presId="urn:microsoft.com/office/officeart/2005/8/layout/radial1"/>
    <dgm:cxn modelId="{A87D4357-8FFC-472E-8F7C-286945508855}" type="presParOf" srcId="{CEB1F1B9-69FE-482E-BB97-F78EA8D9FCAC}" destId="{3988EE4F-D26C-4FBC-8174-1108BAD2B79E}"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D6060-8346-4CE0-B66B-BC50AC32306D}" type="doc">
      <dgm:prSet loTypeId="urn:microsoft.com/office/officeart/2005/8/layout/radial1" loCatId="cycle" qsTypeId="urn:microsoft.com/office/officeart/2005/8/quickstyle/simple1" qsCatId="simple" csTypeId="urn:microsoft.com/office/officeart/2005/8/colors/colorful3" csCatId="colorful" phldr="1"/>
      <dgm:spPr/>
      <dgm:t>
        <a:bodyPr/>
        <a:lstStyle/>
        <a:p>
          <a:endParaRPr lang="en-GB"/>
        </a:p>
      </dgm:t>
    </dgm:pt>
    <dgm:pt modelId="{73AAF5A5-0D1A-4411-9262-A9213979D349}">
      <dgm:prSet phldrT="[Text]"/>
      <dgm:spPr/>
      <dgm:t>
        <a:bodyPr/>
        <a:lstStyle/>
        <a:p>
          <a:r>
            <a:rPr lang="en-US" dirty="0" err="1" smtClean="0">
              <a:latin typeface="NikoshBAN" panose="02000000000000000000" pitchFamily="2" charset="0"/>
              <a:cs typeface="NikoshBAN" panose="02000000000000000000" pitchFamily="2" charset="0"/>
            </a:rPr>
            <a:t>আলাউদ্দিন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খিলজি</a:t>
          </a:r>
          <a:endParaRPr lang="en-GB" dirty="0">
            <a:latin typeface="NikoshBAN" panose="02000000000000000000" pitchFamily="2" charset="0"/>
            <a:cs typeface="NikoshBAN" panose="02000000000000000000" pitchFamily="2" charset="0"/>
          </a:endParaRPr>
        </a:p>
      </dgm:t>
    </dgm:pt>
    <dgm:pt modelId="{B70B5A15-9277-4A7A-BADD-49DE10D1A75C}" type="parTrans" cxnId="{D2D6F8F3-91E0-4090-AEA8-69E8F5150223}">
      <dgm:prSet/>
      <dgm:spPr/>
      <dgm:t>
        <a:bodyPr/>
        <a:lstStyle/>
        <a:p>
          <a:endParaRPr lang="en-GB"/>
        </a:p>
      </dgm:t>
    </dgm:pt>
    <dgm:pt modelId="{EA766318-A66E-44B0-809B-47E2CEC943D2}" type="sibTrans" cxnId="{D2D6F8F3-91E0-4090-AEA8-69E8F5150223}">
      <dgm:prSet/>
      <dgm:spPr/>
      <dgm:t>
        <a:bodyPr/>
        <a:lstStyle/>
        <a:p>
          <a:endParaRPr lang="en-GB"/>
        </a:p>
      </dgm:t>
    </dgm:pt>
    <dgm:pt modelId="{D58EEA3B-FC2E-460A-8164-7C1F3EB87827}">
      <dgm:prSet phldrT="[Text]"/>
      <dgm:spPr/>
      <dgm:t>
        <a:bodyPr/>
        <a:lstStyle/>
        <a:p>
          <a:r>
            <a:rPr lang="en-US" dirty="0" err="1" smtClean="0">
              <a:latin typeface="NikoshBAN" panose="02000000000000000000" pitchFamily="2" charset="0"/>
              <a:cs typeface="NikoshBAN" panose="02000000000000000000" pitchFamily="2" charset="0"/>
            </a:rPr>
            <a:t>ধর্ম</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নিরপেক্ষতাবাদী</a:t>
          </a:r>
          <a:endParaRPr lang="en-GB" dirty="0">
            <a:latin typeface="NikoshBAN" panose="02000000000000000000" pitchFamily="2" charset="0"/>
            <a:cs typeface="NikoshBAN" panose="02000000000000000000" pitchFamily="2" charset="0"/>
          </a:endParaRPr>
        </a:p>
      </dgm:t>
    </dgm:pt>
    <dgm:pt modelId="{55A6ED4F-63B3-4AD3-8903-368326F4A8AF}" type="parTrans" cxnId="{D98ED685-8029-4CDD-B233-FC56D73BEF86}">
      <dgm:prSet/>
      <dgm:spPr/>
      <dgm:t>
        <a:bodyPr/>
        <a:lstStyle/>
        <a:p>
          <a:endParaRPr lang="en-GB"/>
        </a:p>
      </dgm:t>
    </dgm:pt>
    <dgm:pt modelId="{DD32CE87-56D9-4B23-8960-8EAEFD4A4ACD}" type="sibTrans" cxnId="{D98ED685-8029-4CDD-B233-FC56D73BEF86}">
      <dgm:prSet/>
      <dgm:spPr/>
      <dgm:t>
        <a:bodyPr/>
        <a:lstStyle/>
        <a:p>
          <a:endParaRPr lang="en-GB"/>
        </a:p>
      </dgm:t>
    </dgm:pt>
    <dgm:pt modelId="{92F52DE4-8E46-4218-AF63-D70FA0044571}">
      <dgm:prSet phldrT="[Text]"/>
      <dgm:spPr/>
      <dgm:t>
        <a:bodyPr/>
        <a:lstStyle/>
        <a:p>
          <a:r>
            <a:rPr lang="en-US" dirty="0" err="1" smtClean="0">
              <a:latin typeface="NikoshBAN" panose="02000000000000000000" pitchFamily="2" charset="0"/>
              <a:cs typeface="NikoshBAN" panose="02000000000000000000" pitchFamily="2" charset="0"/>
            </a:rPr>
            <a:t>নির্ভীক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সেনাপতি</a:t>
          </a:r>
          <a:endParaRPr lang="en-GB" dirty="0">
            <a:latin typeface="NikoshBAN" panose="02000000000000000000" pitchFamily="2" charset="0"/>
            <a:cs typeface="NikoshBAN" panose="02000000000000000000" pitchFamily="2" charset="0"/>
          </a:endParaRPr>
        </a:p>
      </dgm:t>
    </dgm:pt>
    <dgm:pt modelId="{2C54FD64-EA51-465A-8D4A-B805032F0757}" type="parTrans" cxnId="{53E13778-4937-46EB-9C29-FFF7C5428F62}">
      <dgm:prSet/>
      <dgm:spPr/>
      <dgm:t>
        <a:bodyPr/>
        <a:lstStyle/>
        <a:p>
          <a:endParaRPr lang="en-GB"/>
        </a:p>
      </dgm:t>
    </dgm:pt>
    <dgm:pt modelId="{D9AF5053-CB64-4535-BC11-41203030B27D}" type="sibTrans" cxnId="{53E13778-4937-46EB-9C29-FFF7C5428F62}">
      <dgm:prSet/>
      <dgm:spPr/>
      <dgm:t>
        <a:bodyPr/>
        <a:lstStyle/>
        <a:p>
          <a:endParaRPr lang="en-GB"/>
        </a:p>
      </dgm:t>
    </dgm:pt>
    <dgm:pt modelId="{9E9ABC95-9A88-44E5-80E2-2F969FB1EC6D}">
      <dgm:prSet phldrT="[Text]"/>
      <dgm:spPr/>
      <dgm:t>
        <a:bodyPr/>
        <a:lstStyle/>
        <a:p>
          <a:r>
            <a:rPr lang="bn-BD" dirty="0" smtClean="0">
              <a:latin typeface="NikoshBAN" panose="02000000000000000000" pitchFamily="2" charset="0"/>
              <a:cs typeface="NikoshBAN" panose="02000000000000000000" pitchFamily="2" charset="0"/>
            </a:rPr>
            <a:t>উচ্চাকাঙ্খি</a:t>
          </a:r>
          <a:endParaRPr lang="en-GB" dirty="0">
            <a:latin typeface="NikoshBAN" panose="02000000000000000000" pitchFamily="2" charset="0"/>
            <a:cs typeface="NikoshBAN" panose="02000000000000000000" pitchFamily="2" charset="0"/>
          </a:endParaRPr>
        </a:p>
      </dgm:t>
    </dgm:pt>
    <dgm:pt modelId="{61247040-E228-4308-B0F9-9F0E5B37C355}" type="parTrans" cxnId="{D718BB0C-9FD6-40E9-8CA2-E9D57420D2DE}">
      <dgm:prSet/>
      <dgm:spPr/>
      <dgm:t>
        <a:bodyPr/>
        <a:lstStyle/>
        <a:p>
          <a:endParaRPr lang="en-GB"/>
        </a:p>
      </dgm:t>
    </dgm:pt>
    <dgm:pt modelId="{68C168B2-6361-47BC-9079-D28222E1D757}" type="sibTrans" cxnId="{D718BB0C-9FD6-40E9-8CA2-E9D57420D2DE}">
      <dgm:prSet/>
      <dgm:spPr/>
      <dgm:t>
        <a:bodyPr/>
        <a:lstStyle/>
        <a:p>
          <a:endParaRPr lang="en-GB"/>
        </a:p>
      </dgm:t>
    </dgm:pt>
    <dgm:pt modelId="{33FF8F29-A251-40B7-B8CA-8BC94BC39D56}">
      <dgm:prSet phldrT="[Text]"/>
      <dgm:spPr/>
      <dgm:t>
        <a:bodyPr/>
        <a:lstStyle/>
        <a:p>
          <a:r>
            <a:rPr lang="bn-BD" smtClean="0">
              <a:latin typeface="NikoshBAN" panose="02000000000000000000" pitchFamily="2" charset="0"/>
              <a:cs typeface="NikoshBAN" panose="02000000000000000000" pitchFamily="2" charset="0"/>
            </a:rPr>
            <a:t>পরপোকারি</a:t>
          </a:r>
          <a:endParaRPr lang="en-GB" dirty="0">
            <a:latin typeface="NikoshBAN" panose="02000000000000000000" pitchFamily="2" charset="0"/>
            <a:cs typeface="NikoshBAN" panose="02000000000000000000" pitchFamily="2" charset="0"/>
          </a:endParaRPr>
        </a:p>
      </dgm:t>
    </dgm:pt>
    <dgm:pt modelId="{2CC51906-9627-4CF2-83B6-D2F339C77F1E}" type="parTrans" cxnId="{DE5D8C6E-0AB4-4738-ABCC-11AC6211258D}">
      <dgm:prSet/>
      <dgm:spPr/>
      <dgm:t>
        <a:bodyPr/>
        <a:lstStyle/>
        <a:p>
          <a:endParaRPr lang="en-GB"/>
        </a:p>
      </dgm:t>
    </dgm:pt>
    <dgm:pt modelId="{5F37BE6D-4DE2-4B7D-B44D-2B5E2F989F04}" type="sibTrans" cxnId="{DE5D8C6E-0AB4-4738-ABCC-11AC6211258D}">
      <dgm:prSet/>
      <dgm:spPr/>
      <dgm:t>
        <a:bodyPr/>
        <a:lstStyle/>
        <a:p>
          <a:endParaRPr lang="en-GB"/>
        </a:p>
      </dgm:t>
    </dgm:pt>
    <dgm:pt modelId="{250407CA-9787-4CC7-B7E2-7540F4EAC09C}">
      <dgm:prSet/>
      <dgm:spPr/>
      <dgm:t>
        <a:bodyPr/>
        <a:lstStyle/>
        <a:p>
          <a:r>
            <a:rPr lang="bn-BD" dirty="0" smtClean="0">
              <a:latin typeface="NikoshBAN" panose="02000000000000000000" pitchFamily="2" charset="0"/>
              <a:cs typeface="NikoshBAN" panose="02000000000000000000" pitchFamily="2" charset="0"/>
            </a:rPr>
            <a:t>সফল শাসক</a:t>
          </a:r>
          <a:endParaRPr lang="en-GB" dirty="0">
            <a:latin typeface="NikoshBAN" panose="02000000000000000000" pitchFamily="2" charset="0"/>
            <a:cs typeface="NikoshBAN" panose="02000000000000000000" pitchFamily="2" charset="0"/>
          </a:endParaRPr>
        </a:p>
      </dgm:t>
    </dgm:pt>
    <dgm:pt modelId="{83ACC309-CFDF-4818-AB73-20D2DADA257F}" type="parTrans" cxnId="{CCAABB2C-EAE9-47FF-8861-69DEFD6A611B}">
      <dgm:prSet/>
      <dgm:spPr/>
      <dgm:t>
        <a:bodyPr/>
        <a:lstStyle/>
        <a:p>
          <a:endParaRPr lang="en-GB"/>
        </a:p>
      </dgm:t>
    </dgm:pt>
    <dgm:pt modelId="{2DC14BC8-BE67-449E-B16A-D1B6EACEF7D0}" type="sibTrans" cxnId="{CCAABB2C-EAE9-47FF-8861-69DEFD6A611B}">
      <dgm:prSet/>
      <dgm:spPr/>
      <dgm:t>
        <a:bodyPr/>
        <a:lstStyle/>
        <a:p>
          <a:endParaRPr lang="en-GB"/>
        </a:p>
      </dgm:t>
    </dgm:pt>
    <dgm:pt modelId="{3BD6ED73-6A7F-4190-9BE3-2FBB3B734236}">
      <dgm:prSet/>
      <dgm:spPr/>
      <dgm:t>
        <a:bodyPr/>
        <a:lstStyle/>
        <a:p>
          <a:r>
            <a:rPr lang="bn-BD" dirty="0" smtClean="0">
              <a:latin typeface="NikoshBAN" panose="02000000000000000000" pitchFamily="2" charset="0"/>
              <a:cs typeface="NikoshBAN" panose="02000000000000000000" pitchFamily="2" charset="0"/>
            </a:rPr>
            <a:t>যোগ্য ব্যক্তিত্ব</a:t>
          </a:r>
          <a:endParaRPr lang="en-GB" dirty="0">
            <a:latin typeface="NikoshBAN" panose="02000000000000000000" pitchFamily="2" charset="0"/>
            <a:cs typeface="NikoshBAN" panose="02000000000000000000" pitchFamily="2" charset="0"/>
          </a:endParaRPr>
        </a:p>
      </dgm:t>
    </dgm:pt>
    <dgm:pt modelId="{AA6CAF87-1111-4129-9976-3ECA5D997C0F}" type="parTrans" cxnId="{03C5727B-174E-4A35-A210-691507FE0FFA}">
      <dgm:prSet/>
      <dgm:spPr/>
      <dgm:t>
        <a:bodyPr/>
        <a:lstStyle/>
        <a:p>
          <a:endParaRPr lang="en-GB"/>
        </a:p>
      </dgm:t>
    </dgm:pt>
    <dgm:pt modelId="{6D08C0DB-3CCB-4769-827E-3B22364CC8CF}" type="sibTrans" cxnId="{03C5727B-174E-4A35-A210-691507FE0FFA}">
      <dgm:prSet/>
      <dgm:spPr/>
      <dgm:t>
        <a:bodyPr/>
        <a:lstStyle/>
        <a:p>
          <a:endParaRPr lang="en-GB"/>
        </a:p>
      </dgm:t>
    </dgm:pt>
    <dgm:pt modelId="{D5539084-7A6E-4565-9AAC-2B5FDE9C4572}" type="pres">
      <dgm:prSet presAssocID="{76CD6060-8346-4CE0-B66B-BC50AC32306D}" presName="cycle" presStyleCnt="0">
        <dgm:presLayoutVars>
          <dgm:chMax val="1"/>
          <dgm:dir/>
          <dgm:animLvl val="ctr"/>
          <dgm:resizeHandles val="exact"/>
        </dgm:presLayoutVars>
      </dgm:prSet>
      <dgm:spPr/>
      <dgm:t>
        <a:bodyPr/>
        <a:lstStyle/>
        <a:p>
          <a:endParaRPr lang="en-GB"/>
        </a:p>
      </dgm:t>
    </dgm:pt>
    <dgm:pt modelId="{4A2C98DA-D40D-4FA8-AB64-C82733DC87BB}" type="pres">
      <dgm:prSet presAssocID="{73AAF5A5-0D1A-4411-9262-A9213979D349}" presName="centerShape" presStyleLbl="node0" presStyleIdx="0" presStyleCnt="1"/>
      <dgm:spPr/>
      <dgm:t>
        <a:bodyPr/>
        <a:lstStyle/>
        <a:p>
          <a:endParaRPr lang="en-GB"/>
        </a:p>
      </dgm:t>
    </dgm:pt>
    <dgm:pt modelId="{61DC40BC-C80F-4CA3-8126-B0DFD919447E}" type="pres">
      <dgm:prSet presAssocID="{55A6ED4F-63B3-4AD3-8903-368326F4A8AF}" presName="Name9" presStyleLbl="parChTrans1D2" presStyleIdx="0" presStyleCnt="6"/>
      <dgm:spPr/>
      <dgm:t>
        <a:bodyPr/>
        <a:lstStyle/>
        <a:p>
          <a:endParaRPr lang="en-GB"/>
        </a:p>
      </dgm:t>
    </dgm:pt>
    <dgm:pt modelId="{D97492E5-8124-4B70-A60B-0922065B815A}" type="pres">
      <dgm:prSet presAssocID="{55A6ED4F-63B3-4AD3-8903-368326F4A8AF}" presName="connTx" presStyleLbl="parChTrans1D2" presStyleIdx="0" presStyleCnt="6"/>
      <dgm:spPr/>
      <dgm:t>
        <a:bodyPr/>
        <a:lstStyle/>
        <a:p>
          <a:endParaRPr lang="en-GB"/>
        </a:p>
      </dgm:t>
    </dgm:pt>
    <dgm:pt modelId="{2A43CA6D-F0E7-4B13-9389-4E05DE46329C}" type="pres">
      <dgm:prSet presAssocID="{D58EEA3B-FC2E-460A-8164-7C1F3EB87827}" presName="node" presStyleLbl="node1" presStyleIdx="0" presStyleCnt="6">
        <dgm:presLayoutVars>
          <dgm:bulletEnabled val="1"/>
        </dgm:presLayoutVars>
      </dgm:prSet>
      <dgm:spPr/>
      <dgm:t>
        <a:bodyPr/>
        <a:lstStyle/>
        <a:p>
          <a:endParaRPr lang="en-GB"/>
        </a:p>
      </dgm:t>
    </dgm:pt>
    <dgm:pt modelId="{5F6BFD8C-4C84-4A36-B838-36FA77D274D6}" type="pres">
      <dgm:prSet presAssocID="{2C54FD64-EA51-465A-8D4A-B805032F0757}" presName="Name9" presStyleLbl="parChTrans1D2" presStyleIdx="1" presStyleCnt="6"/>
      <dgm:spPr/>
      <dgm:t>
        <a:bodyPr/>
        <a:lstStyle/>
        <a:p>
          <a:endParaRPr lang="en-GB"/>
        </a:p>
      </dgm:t>
    </dgm:pt>
    <dgm:pt modelId="{8F406307-0C83-42E6-AA7B-E11FA0A2E6D1}" type="pres">
      <dgm:prSet presAssocID="{2C54FD64-EA51-465A-8D4A-B805032F0757}" presName="connTx" presStyleLbl="parChTrans1D2" presStyleIdx="1" presStyleCnt="6"/>
      <dgm:spPr/>
      <dgm:t>
        <a:bodyPr/>
        <a:lstStyle/>
        <a:p>
          <a:endParaRPr lang="en-GB"/>
        </a:p>
      </dgm:t>
    </dgm:pt>
    <dgm:pt modelId="{435B78B2-7C52-455C-9477-D30B514F43A0}" type="pres">
      <dgm:prSet presAssocID="{92F52DE4-8E46-4218-AF63-D70FA0044571}" presName="node" presStyleLbl="node1" presStyleIdx="1" presStyleCnt="6">
        <dgm:presLayoutVars>
          <dgm:bulletEnabled val="1"/>
        </dgm:presLayoutVars>
      </dgm:prSet>
      <dgm:spPr/>
      <dgm:t>
        <a:bodyPr/>
        <a:lstStyle/>
        <a:p>
          <a:endParaRPr lang="en-GB"/>
        </a:p>
      </dgm:t>
    </dgm:pt>
    <dgm:pt modelId="{DCF73AB4-195F-4362-B3D4-083561E5A50C}" type="pres">
      <dgm:prSet presAssocID="{61247040-E228-4308-B0F9-9F0E5B37C355}" presName="Name9" presStyleLbl="parChTrans1D2" presStyleIdx="2" presStyleCnt="6"/>
      <dgm:spPr/>
      <dgm:t>
        <a:bodyPr/>
        <a:lstStyle/>
        <a:p>
          <a:endParaRPr lang="en-GB"/>
        </a:p>
      </dgm:t>
    </dgm:pt>
    <dgm:pt modelId="{7D95275A-16EC-49F0-95F6-DFCEE995F722}" type="pres">
      <dgm:prSet presAssocID="{61247040-E228-4308-B0F9-9F0E5B37C355}" presName="connTx" presStyleLbl="parChTrans1D2" presStyleIdx="2" presStyleCnt="6"/>
      <dgm:spPr/>
      <dgm:t>
        <a:bodyPr/>
        <a:lstStyle/>
        <a:p>
          <a:endParaRPr lang="en-GB"/>
        </a:p>
      </dgm:t>
    </dgm:pt>
    <dgm:pt modelId="{69FB3557-1937-4BCD-BB8B-51A3A28C23D4}" type="pres">
      <dgm:prSet presAssocID="{9E9ABC95-9A88-44E5-80E2-2F969FB1EC6D}" presName="node" presStyleLbl="node1" presStyleIdx="2" presStyleCnt="6">
        <dgm:presLayoutVars>
          <dgm:bulletEnabled val="1"/>
        </dgm:presLayoutVars>
      </dgm:prSet>
      <dgm:spPr/>
      <dgm:t>
        <a:bodyPr/>
        <a:lstStyle/>
        <a:p>
          <a:endParaRPr lang="en-GB"/>
        </a:p>
      </dgm:t>
    </dgm:pt>
    <dgm:pt modelId="{0550E138-027F-4829-B052-F2C6B696D5E2}" type="pres">
      <dgm:prSet presAssocID="{2CC51906-9627-4CF2-83B6-D2F339C77F1E}" presName="Name9" presStyleLbl="parChTrans1D2" presStyleIdx="3" presStyleCnt="6"/>
      <dgm:spPr/>
      <dgm:t>
        <a:bodyPr/>
        <a:lstStyle/>
        <a:p>
          <a:endParaRPr lang="en-GB"/>
        </a:p>
      </dgm:t>
    </dgm:pt>
    <dgm:pt modelId="{434E4A3E-FF44-43D3-B261-599FD8AAF294}" type="pres">
      <dgm:prSet presAssocID="{2CC51906-9627-4CF2-83B6-D2F339C77F1E}" presName="connTx" presStyleLbl="parChTrans1D2" presStyleIdx="3" presStyleCnt="6"/>
      <dgm:spPr/>
      <dgm:t>
        <a:bodyPr/>
        <a:lstStyle/>
        <a:p>
          <a:endParaRPr lang="en-GB"/>
        </a:p>
      </dgm:t>
    </dgm:pt>
    <dgm:pt modelId="{A7AA8338-AAF2-4096-B200-ADFA9C6690DB}" type="pres">
      <dgm:prSet presAssocID="{33FF8F29-A251-40B7-B8CA-8BC94BC39D56}" presName="node" presStyleLbl="node1" presStyleIdx="3" presStyleCnt="6" custScaleX="103368" custScaleY="98230">
        <dgm:presLayoutVars>
          <dgm:bulletEnabled val="1"/>
        </dgm:presLayoutVars>
      </dgm:prSet>
      <dgm:spPr/>
      <dgm:t>
        <a:bodyPr/>
        <a:lstStyle/>
        <a:p>
          <a:endParaRPr lang="en-GB"/>
        </a:p>
      </dgm:t>
    </dgm:pt>
    <dgm:pt modelId="{D1B6F118-B02C-4CD3-903E-B75A162AB4E5}" type="pres">
      <dgm:prSet presAssocID="{83ACC309-CFDF-4818-AB73-20D2DADA257F}" presName="Name9" presStyleLbl="parChTrans1D2" presStyleIdx="4" presStyleCnt="6"/>
      <dgm:spPr/>
      <dgm:t>
        <a:bodyPr/>
        <a:lstStyle/>
        <a:p>
          <a:endParaRPr lang="en-GB"/>
        </a:p>
      </dgm:t>
    </dgm:pt>
    <dgm:pt modelId="{961B73F7-83A9-4F74-9E49-44D04E850137}" type="pres">
      <dgm:prSet presAssocID="{83ACC309-CFDF-4818-AB73-20D2DADA257F}" presName="connTx" presStyleLbl="parChTrans1D2" presStyleIdx="4" presStyleCnt="6"/>
      <dgm:spPr/>
      <dgm:t>
        <a:bodyPr/>
        <a:lstStyle/>
        <a:p>
          <a:endParaRPr lang="en-GB"/>
        </a:p>
      </dgm:t>
    </dgm:pt>
    <dgm:pt modelId="{E5E6300C-155C-436A-BED8-AECD4EBC56AA}" type="pres">
      <dgm:prSet presAssocID="{250407CA-9787-4CC7-B7E2-7540F4EAC09C}" presName="node" presStyleLbl="node1" presStyleIdx="4" presStyleCnt="6" custScaleX="102448" custScaleY="98010">
        <dgm:presLayoutVars>
          <dgm:bulletEnabled val="1"/>
        </dgm:presLayoutVars>
      </dgm:prSet>
      <dgm:spPr/>
      <dgm:t>
        <a:bodyPr/>
        <a:lstStyle/>
        <a:p>
          <a:endParaRPr lang="en-GB"/>
        </a:p>
      </dgm:t>
    </dgm:pt>
    <dgm:pt modelId="{CE40A936-0A32-4AC4-A7A6-686757EB8B6E}" type="pres">
      <dgm:prSet presAssocID="{AA6CAF87-1111-4129-9976-3ECA5D997C0F}" presName="Name9" presStyleLbl="parChTrans1D2" presStyleIdx="5" presStyleCnt="6"/>
      <dgm:spPr/>
      <dgm:t>
        <a:bodyPr/>
        <a:lstStyle/>
        <a:p>
          <a:endParaRPr lang="en-GB"/>
        </a:p>
      </dgm:t>
    </dgm:pt>
    <dgm:pt modelId="{D03A27D2-37C0-43CB-8BC2-875CC3316BD4}" type="pres">
      <dgm:prSet presAssocID="{AA6CAF87-1111-4129-9976-3ECA5D997C0F}" presName="connTx" presStyleLbl="parChTrans1D2" presStyleIdx="5" presStyleCnt="6"/>
      <dgm:spPr/>
      <dgm:t>
        <a:bodyPr/>
        <a:lstStyle/>
        <a:p>
          <a:endParaRPr lang="en-GB"/>
        </a:p>
      </dgm:t>
    </dgm:pt>
    <dgm:pt modelId="{9D41705E-55C1-448B-A71A-5D5DDD2F45EB}" type="pres">
      <dgm:prSet presAssocID="{3BD6ED73-6A7F-4190-9BE3-2FBB3B734236}" presName="node" presStyleLbl="node1" presStyleIdx="5" presStyleCnt="6">
        <dgm:presLayoutVars>
          <dgm:bulletEnabled val="1"/>
        </dgm:presLayoutVars>
      </dgm:prSet>
      <dgm:spPr/>
      <dgm:t>
        <a:bodyPr/>
        <a:lstStyle/>
        <a:p>
          <a:endParaRPr lang="en-GB"/>
        </a:p>
      </dgm:t>
    </dgm:pt>
  </dgm:ptLst>
  <dgm:cxnLst>
    <dgm:cxn modelId="{9A9295C8-FF99-44DF-BE73-7DA6E7E86F4E}" type="presOf" srcId="{250407CA-9787-4CC7-B7E2-7540F4EAC09C}" destId="{E5E6300C-155C-436A-BED8-AECD4EBC56AA}" srcOrd="0" destOrd="0" presId="urn:microsoft.com/office/officeart/2005/8/layout/radial1"/>
    <dgm:cxn modelId="{E5BAFFBF-5EBE-45C3-91C0-12EB60E3E3C3}" type="presOf" srcId="{2C54FD64-EA51-465A-8D4A-B805032F0757}" destId="{8F406307-0C83-42E6-AA7B-E11FA0A2E6D1}" srcOrd="1" destOrd="0" presId="urn:microsoft.com/office/officeart/2005/8/layout/radial1"/>
    <dgm:cxn modelId="{41E9D16D-B537-4E7D-B188-EF4F5B049299}" type="presOf" srcId="{AA6CAF87-1111-4129-9976-3ECA5D997C0F}" destId="{D03A27D2-37C0-43CB-8BC2-875CC3316BD4}" srcOrd="1" destOrd="0" presId="urn:microsoft.com/office/officeart/2005/8/layout/radial1"/>
    <dgm:cxn modelId="{87EF1CC2-ABCF-4650-973F-19ABFCC4BD15}" type="presOf" srcId="{61247040-E228-4308-B0F9-9F0E5B37C355}" destId="{7D95275A-16EC-49F0-95F6-DFCEE995F722}" srcOrd="1" destOrd="0" presId="urn:microsoft.com/office/officeart/2005/8/layout/radial1"/>
    <dgm:cxn modelId="{D718BB0C-9FD6-40E9-8CA2-E9D57420D2DE}" srcId="{73AAF5A5-0D1A-4411-9262-A9213979D349}" destId="{9E9ABC95-9A88-44E5-80E2-2F969FB1EC6D}" srcOrd="2" destOrd="0" parTransId="{61247040-E228-4308-B0F9-9F0E5B37C355}" sibTransId="{68C168B2-6361-47BC-9079-D28222E1D757}"/>
    <dgm:cxn modelId="{D5508676-911D-4DEE-BE64-4C46B0008AFA}" type="presOf" srcId="{2CC51906-9627-4CF2-83B6-D2F339C77F1E}" destId="{0550E138-027F-4829-B052-F2C6B696D5E2}" srcOrd="0" destOrd="0" presId="urn:microsoft.com/office/officeart/2005/8/layout/radial1"/>
    <dgm:cxn modelId="{13174896-5498-4A21-BB64-129AAB0795E5}" type="presOf" srcId="{55A6ED4F-63B3-4AD3-8903-368326F4A8AF}" destId="{61DC40BC-C80F-4CA3-8126-B0DFD919447E}" srcOrd="0" destOrd="0" presId="urn:microsoft.com/office/officeart/2005/8/layout/radial1"/>
    <dgm:cxn modelId="{D2D6F8F3-91E0-4090-AEA8-69E8F5150223}" srcId="{76CD6060-8346-4CE0-B66B-BC50AC32306D}" destId="{73AAF5A5-0D1A-4411-9262-A9213979D349}" srcOrd="0" destOrd="0" parTransId="{B70B5A15-9277-4A7A-BADD-49DE10D1A75C}" sibTransId="{EA766318-A66E-44B0-809B-47E2CEC943D2}"/>
    <dgm:cxn modelId="{82EAFC72-6A37-4DEB-86E5-17EC87CB1BAC}" type="presOf" srcId="{76CD6060-8346-4CE0-B66B-BC50AC32306D}" destId="{D5539084-7A6E-4565-9AAC-2B5FDE9C4572}" srcOrd="0" destOrd="0" presId="urn:microsoft.com/office/officeart/2005/8/layout/radial1"/>
    <dgm:cxn modelId="{53E13778-4937-46EB-9C29-FFF7C5428F62}" srcId="{73AAF5A5-0D1A-4411-9262-A9213979D349}" destId="{92F52DE4-8E46-4218-AF63-D70FA0044571}" srcOrd="1" destOrd="0" parTransId="{2C54FD64-EA51-465A-8D4A-B805032F0757}" sibTransId="{D9AF5053-CB64-4535-BC11-41203030B27D}"/>
    <dgm:cxn modelId="{144D496C-3D88-4689-8431-4CCB674503DC}" type="presOf" srcId="{D58EEA3B-FC2E-460A-8164-7C1F3EB87827}" destId="{2A43CA6D-F0E7-4B13-9389-4E05DE46329C}" srcOrd="0" destOrd="0" presId="urn:microsoft.com/office/officeart/2005/8/layout/radial1"/>
    <dgm:cxn modelId="{79D1DE11-7D16-4603-B1E8-D3600EB8FF89}" type="presOf" srcId="{33FF8F29-A251-40B7-B8CA-8BC94BC39D56}" destId="{A7AA8338-AAF2-4096-B200-ADFA9C6690DB}" srcOrd="0" destOrd="0" presId="urn:microsoft.com/office/officeart/2005/8/layout/radial1"/>
    <dgm:cxn modelId="{01458F04-169D-46E8-B1BF-DFEA5AB741CD}" type="presOf" srcId="{2CC51906-9627-4CF2-83B6-D2F339C77F1E}" destId="{434E4A3E-FF44-43D3-B261-599FD8AAF294}" srcOrd="1" destOrd="0" presId="urn:microsoft.com/office/officeart/2005/8/layout/radial1"/>
    <dgm:cxn modelId="{B8E1726F-AA51-453A-A24E-9C4E63420E65}" type="presOf" srcId="{AA6CAF87-1111-4129-9976-3ECA5D997C0F}" destId="{CE40A936-0A32-4AC4-A7A6-686757EB8B6E}" srcOrd="0" destOrd="0" presId="urn:microsoft.com/office/officeart/2005/8/layout/radial1"/>
    <dgm:cxn modelId="{A556EFA1-1A6A-4EA7-A920-9D3C49E77B9A}" type="presOf" srcId="{92F52DE4-8E46-4218-AF63-D70FA0044571}" destId="{435B78B2-7C52-455C-9477-D30B514F43A0}" srcOrd="0" destOrd="0" presId="urn:microsoft.com/office/officeart/2005/8/layout/radial1"/>
    <dgm:cxn modelId="{9763F955-CC19-493D-AE86-79EA9EF40448}" type="presOf" srcId="{83ACC309-CFDF-4818-AB73-20D2DADA257F}" destId="{961B73F7-83A9-4F74-9E49-44D04E850137}" srcOrd="1" destOrd="0" presId="urn:microsoft.com/office/officeart/2005/8/layout/radial1"/>
    <dgm:cxn modelId="{EC87D475-2DDE-4FCD-808D-9EC3DE97EE0C}" type="presOf" srcId="{9E9ABC95-9A88-44E5-80E2-2F969FB1EC6D}" destId="{69FB3557-1937-4BCD-BB8B-51A3A28C23D4}" srcOrd="0" destOrd="0" presId="urn:microsoft.com/office/officeart/2005/8/layout/radial1"/>
    <dgm:cxn modelId="{03C5727B-174E-4A35-A210-691507FE0FFA}" srcId="{73AAF5A5-0D1A-4411-9262-A9213979D349}" destId="{3BD6ED73-6A7F-4190-9BE3-2FBB3B734236}" srcOrd="5" destOrd="0" parTransId="{AA6CAF87-1111-4129-9976-3ECA5D997C0F}" sibTransId="{6D08C0DB-3CCB-4769-827E-3B22364CC8CF}"/>
    <dgm:cxn modelId="{0F628E53-F1C5-4369-B1D1-33D6DB59F08E}" type="presOf" srcId="{83ACC309-CFDF-4818-AB73-20D2DADA257F}" destId="{D1B6F118-B02C-4CD3-903E-B75A162AB4E5}" srcOrd="0" destOrd="0" presId="urn:microsoft.com/office/officeart/2005/8/layout/radial1"/>
    <dgm:cxn modelId="{AE1207AF-01DA-4FCC-B13B-A367E23446EF}" type="presOf" srcId="{73AAF5A5-0D1A-4411-9262-A9213979D349}" destId="{4A2C98DA-D40D-4FA8-AB64-C82733DC87BB}" srcOrd="0" destOrd="0" presId="urn:microsoft.com/office/officeart/2005/8/layout/radial1"/>
    <dgm:cxn modelId="{DE5D8C6E-0AB4-4738-ABCC-11AC6211258D}" srcId="{73AAF5A5-0D1A-4411-9262-A9213979D349}" destId="{33FF8F29-A251-40B7-B8CA-8BC94BC39D56}" srcOrd="3" destOrd="0" parTransId="{2CC51906-9627-4CF2-83B6-D2F339C77F1E}" sibTransId="{5F37BE6D-4DE2-4B7D-B44D-2B5E2F989F04}"/>
    <dgm:cxn modelId="{CCAABB2C-EAE9-47FF-8861-69DEFD6A611B}" srcId="{73AAF5A5-0D1A-4411-9262-A9213979D349}" destId="{250407CA-9787-4CC7-B7E2-7540F4EAC09C}" srcOrd="4" destOrd="0" parTransId="{83ACC309-CFDF-4818-AB73-20D2DADA257F}" sibTransId="{2DC14BC8-BE67-449E-B16A-D1B6EACEF7D0}"/>
    <dgm:cxn modelId="{BE643555-2C35-4BA3-A800-4DEED47FD43E}" type="presOf" srcId="{3BD6ED73-6A7F-4190-9BE3-2FBB3B734236}" destId="{9D41705E-55C1-448B-A71A-5D5DDD2F45EB}" srcOrd="0" destOrd="0" presId="urn:microsoft.com/office/officeart/2005/8/layout/radial1"/>
    <dgm:cxn modelId="{D98ED685-8029-4CDD-B233-FC56D73BEF86}" srcId="{73AAF5A5-0D1A-4411-9262-A9213979D349}" destId="{D58EEA3B-FC2E-460A-8164-7C1F3EB87827}" srcOrd="0" destOrd="0" parTransId="{55A6ED4F-63B3-4AD3-8903-368326F4A8AF}" sibTransId="{DD32CE87-56D9-4B23-8960-8EAEFD4A4ACD}"/>
    <dgm:cxn modelId="{DBAC26FE-6B62-45C7-B537-3B22C092C288}" type="presOf" srcId="{2C54FD64-EA51-465A-8D4A-B805032F0757}" destId="{5F6BFD8C-4C84-4A36-B838-36FA77D274D6}" srcOrd="0" destOrd="0" presId="urn:microsoft.com/office/officeart/2005/8/layout/radial1"/>
    <dgm:cxn modelId="{C43E4BBC-A0D9-44E3-8973-22CCDD8306A9}" type="presOf" srcId="{61247040-E228-4308-B0F9-9F0E5B37C355}" destId="{DCF73AB4-195F-4362-B3D4-083561E5A50C}" srcOrd="0" destOrd="0" presId="urn:microsoft.com/office/officeart/2005/8/layout/radial1"/>
    <dgm:cxn modelId="{47A79906-56E9-4717-9851-BAB8DFF87C8B}" type="presOf" srcId="{55A6ED4F-63B3-4AD3-8903-368326F4A8AF}" destId="{D97492E5-8124-4B70-A60B-0922065B815A}" srcOrd="1" destOrd="0" presId="urn:microsoft.com/office/officeart/2005/8/layout/radial1"/>
    <dgm:cxn modelId="{967DC5E1-A3A2-4706-BC9F-9784549CC74E}" type="presParOf" srcId="{D5539084-7A6E-4565-9AAC-2B5FDE9C4572}" destId="{4A2C98DA-D40D-4FA8-AB64-C82733DC87BB}" srcOrd="0" destOrd="0" presId="urn:microsoft.com/office/officeart/2005/8/layout/radial1"/>
    <dgm:cxn modelId="{EDC0165A-63FE-4632-AF37-CEB4C43D077E}" type="presParOf" srcId="{D5539084-7A6E-4565-9AAC-2B5FDE9C4572}" destId="{61DC40BC-C80F-4CA3-8126-B0DFD919447E}" srcOrd="1" destOrd="0" presId="urn:microsoft.com/office/officeart/2005/8/layout/radial1"/>
    <dgm:cxn modelId="{5273960E-71A5-40D8-A573-1D43D25ACB3C}" type="presParOf" srcId="{61DC40BC-C80F-4CA3-8126-B0DFD919447E}" destId="{D97492E5-8124-4B70-A60B-0922065B815A}" srcOrd="0" destOrd="0" presId="urn:microsoft.com/office/officeart/2005/8/layout/radial1"/>
    <dgm:cxn modelId="{E70B545F-085A-42CA-9BF2-BCCF80E5986D}" type="presParOf" srcId="{D5539084-7A6E-4565-9AAC-2B5FDE9C4572}" destId="{2A43CA6D-F0E7-4B13-9389-4E05DE46329C}" srcOrd="2" destOrd="0" presId="urn:microsoft.com/office/officeart/2005/8/layout/radial1"/>
    <dgm:cxn modelId="{5D618242-A8DE-47A5-9B1C-45089BD3E161}" type="presParOf" srcId="{D5539084-7A6E-4565-9AAC-2B5FDE9C4572}" destId="{5F6BFD8C-4C84-4A36-B838-36FA77D274D6}" srcOrd="3" destOrd="0" presId="urn:microsoft.com/office/officeart/2005/8/layout/radial1"/>
    <dgm:cxn modelId="{50002AC8-0D7C-4EDB-A8C8-B354ACCCDEE1}" type="presParOf" srcId="{5F6BFD8C-4C84-4A36-B838-36FA77D274D6}" destId="{8F406307-0C83-42E6-AA7B-E11FA0A2E6D1}" srcOrd="0" destOrd="0" presId="urn:microsoft.com/office/officeart/2005/8/layout/radial1"/>
    <dgm:cxn modelId="{4E4AC699-7841-45EE-A098-486E50678ACF}" type="presParOf" srcId="{D5539084-7A6E-4565-9AAC-2B5FDE9C4572}" destId="{435B78B2-7C52-455C-9477-D30B514F43A0}" srcOrd="4" destOrd="0" presId="urn:microsoft.com/office/officeart/2005/8/layout/radial1"/>
    <dgm:cxn modelId="{1EA6F037-AD38-4EDF-A9DF-CA02F7F43694}" type="presParOf" srcId="{D5539084-7A6E-4565-9AAC-2B5FDE9C4572}" destId="{DCF73AB4-195F-4362-B3D4-083561E5A50C}" srcOrd="5" destOrd="0" presId="urn:microsoft.com/office/officeart/2005/8/layout/radial1"/>
    <dgm:cxn modelId="{32A70BAF-65D0-426F-B221-29EB80344152}" type="presParOf" srcId="{DCF73AB4-195F-4362-B3D4-083561E5A50C}" destId="{7D95275A-16EC-49F0-95F6-DFCEE995F722}" srcOrd="0" destOrd="0" presId="urn:microsoft.com/office/officeart/2005/8/layout/radial1"/>
    <dgm:cxn modelId="{AC9D6CB7-7917-4E3B-8DE5-0AD38125A6D0}" type="presParOf" srcId="{D5539084-7A6E-4565-9AAC-2B5FDE9C4572}" destId="{69FB3557-1937-4BCD-BB8B-51A3A28C23D4}" srcOrd="6" destOrd="0" presId="urn:microsoft.com/office/officeart/2005/8/layout/radial1"/>
    <dgm:cxn modelId="{DF2E51A1-78DB-46C4-9874-B39DD6125209}" type="presParOf" srcId="{D5539084-7A6E-4565-9AAC-2B5FDE9C4572}" destId="{0550E138-027F-4829-B052-F2C6B696D5E2}" srcOrd="7" destOrd="0" presId="urn:microsoft.com/office/officeart/2005/8/layout/radial1"/>
    <dgm:cxn modelId="{404D0491-43D3-40E5-9445-44F58E6EE1DF}" type="presParOf" srcId="{0550E138-027F-4829-B052-F2C6B696D5E2}" destId="{434E4A3E-FF44-43D3-B261-599FD8AAF294}" srcOrd="0" destOrd="0" presId="urn:microsoft.com/office/officeart/2005/8/layout/radial1"/>
    <dgm:cxn modelId="{03026DAD-7459-4728-8DC3-239684531225}" type="presParOf" srcId="{D5539084-7A6E-4565-9AAC-2B5FDE9C4572}" destId="{A7AA8338-AAF2-4096-B200-ADFA9C6690DB}" srcOrd="8" destOrd="0" presId="urn:microsoft.com/office/officeart/2005/8/layout/radial1"/>
    <dgm:cxn modelId="{7C496E6D-E6E8-411B-A09F-7F352C511D7F}" type="presParOf" srcId="{D5539084-7A6E-4565-9AAC-2B5FDE9C4572}" destId="{D1B6F118-B02C-4CD3-903E-B75A162AB4E5}" srcOrd="9" destOrd="0" presId="urn:microsoft.com/office/officeart/2005/8/layout/radial1"/>
    <dgm:cxn modelId="{5B299619-EB36-403E-B5A2-3311A4271503}" type="presParOf" srcId="{D1B6F118-B02C-4CD3-903E-B75A162AB4E5}" destId="{961B73F7-83A9-4F74-9E49-44D04E850137}" srcOrd="0" destOrd="0" presId="urn:microsoft.com/office/officeart/2005/8/layout/radial1"/>
    <dgm:cxn modelId="{254C3D3C-6B85-4DCA-9B41-E0DF7A9280B9}" type="presParOf" srcId="{D5539084-7A6E-4565-9AAC-2B5FDE9C4572}" destId="{E5E6300C-155C-436A-BED8-AECD4EBC56AA}" srcOrd="10" destOrd="0" presId="urn:microsoft.com/office/officeart/2005/8/layout/radial1"/>
    <dgm:cxn modelId="{40CD1BB3-0695-4438-AF3C-F1124380417F}" type="presParOf" srcId="{D5539084-7A6E-4565-9AAC-2B5FDE9C4572}" destId="{CE40A936-0A32-4AC4-A7A6-686757EB8B6E}" srcOrd="11" destOrd="0" presId="urn:microsoft.com/office/officeart/2005/8/layout/radial1"/>
    <dgm:cxn modelId="{DFD20FF1-FC8D-4911-9EA0-3084E3B80B1F}" type="presParOf" srcId="{CE40A936-0A32-4AC4-A7A6-686757EB8B6E}" destId="{D03A27D2-37C0-43CB-8BC2-875CC3316BD4}" srcOrd="0" destOrd="0" presId="urn:microsoft.com/office/officeart/2005/8/layout/radial1"/>
    <dgm:cxn modelId="{FF41F28A-CFCC-48E4-9AD6-778A607C4CD6}" type="presParOf" srcId="{D5539084-7A6E-4565-9AAC-2B5FDE9C4572}" destId="{9D41705E-55C1-448B-A71A-5D5DDD2F45EB}"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3D00A-5E83-4C86-B512-51857F797560}">
      <dsp:nvSpPr>
        <dsp:cNvPr id="0" name=""/>
        <dsp:cNvSpPr/>
      </dsp:nvSpPr>
      <dsp:spPr>
        <a:xfrm>
          <a:off x="3360655" y="2110661"/>
          <a:ext cx="1404571" cy="14045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BD" sz="2300" kern="1200" dirty="0" smtClean="0">
              <a:latin typeface="NikoshBAN" panose="02000000000000000000" pitchFamily="2" charset="0"/>
              <a:cs typeface="NikoshBAN" panose="02000000000000000000" pitchFamily="2" charset="0"/>
            </a:rPr>
            <a:t>আলাউদ্দিন খিলজি </a:t>
          </a:r>
          <a:endParaRPr lang="en-GB" sz="2300" kern="1200" dirty="0">
            <a:latin typeface="NikoshBAN" panose="02000000000000000000" pitchFamily="2" charset="0"/>
            <a:cs typeface="NikoshBAN" panose="02000000000000000000" pitchFamily="2" charset="0"/>
          </a:endParaRPr>
        </a:p>
      </dsp:txBody>
      <dsp:txXfrm>
        <a:off x="3566350" y="2316356"/>
        <a:ext cx="993181" cy="993181"/>
      </dsp:txXfrm>
    </dsp:sp>
    <dsp:sp modelId="{B5A3103A-3E81-45B3-8B6F-66D87A3AE29A}">
      <dsp:nvSpPr>
        <dsp:cNvPr id="0" name=""/>
        <dsp:cNvSpPr/>
      </dsp:nvSpPr>
      <dsp:spPr>
        <a:xfrm rot="16200000">
          <a:off x="3711827" y="1743991"/>
          <a:ext cx="702227" cy="31113"/>
        </a:xfrm>
        <a:custGeom>
          <a:avLst/>
          <a:gdLst/>
          <a:ahLst/>
          <a:cxnLst/>
          <a:rect l="0" t="0" r="0" b="0"/>
          <a:pathLst>
            <a:path>
              <a:moveTo>
                <a:pt x="0" y="15556"/>
              </a:moveTo>
              <a:lnTo>
                <a:pt x="702227"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45385" y="1741992"/>
        <a:ext cx="35111" cy="35111"/>
      </dsp:txXfrm>
    </dsp:sp>
    <dsp:sp modelId="{CBE20C38-9679-4C8F-A227-079DE23F5C51}">
      <dsp:nvSpPr>
        <dsp:cNvPr id="0" name=""/>
        <dsp:cNvSpPr/>
      </dsp:nvSpPr>
      <dsp:spPr>
        <a:xfrm>
          <a:off x="3360655" y="3862"/>
          <a:ext cx="1404571" cy="14045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BD" sz="2300" kern="1200" dirty="0" smtClean="0">
              <a:latin typeface="NikoshBAN" panose="02000000000000000000" pitchFamily="2" charset="0"/>
              <a:cs typeface="NikoshBAN" panose="02000000000000000000" pitchFamily="2" charset="0"/>
            </a:rPr>
            <a:t>জন্ম ১২৬৭ খ্রিঃ</a:t>
          </a:r>
          <a:endParaRPr lang="en-GB" sz="2300" kern="1200" dirty="0">
            <a:latin typeface="NikoshBAN" panose="02000000000000000000" pitchFamily="2" charset="0"/>
            <a:cs typeface="NikoshBAN" panose="02000000000000000000" pitchFamily="2" charset="0"/>
          </a:endParaRPr>
        </a:p>
      </dsp:txBody>
      <dsp:txXfrm>
        <a:off x="3566350" y="209557"/>
        <a:ext cx="993181" cy="993181"/>
      </dsp:txXfrm>
    </dsp:sp>
    <dsp:sp modelId="{608C6247-1CA8-43E9-A833-96149B285BB0}">
      <dsp:nvSpPr>
        <dsp:cNvPr id="0" name=""/>
        <dsp:cNvSpPr/>
      </dsp:nvSpPr>
      <dsp:spPr>
        <a:xfrm rot="19285714">
          <a:off x="4535408" y="2140606"/>
          <a:ext cx="702227" cy="31113"/>
        </a:xfrm>
        <a:custGeom>
          <a:avLst/>
          <a:gdLst/>
          <a:ahLst/>
          <a:cxnLst/>
          <a:rect l="0" t="0" r="0" b="0"/>
          <a:pathLst>
            <a:path>
              <a:moveTo>
                <a:pt x="0" y="15556"/>
              </a:moveTo>
              <a:lnTo>
                <a:pt x="702227"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68966" y="2138607"/>
        <a:ext cx="35111" cy="35111"/>
      </dsp:txXfrm>
    </dsp:sp>
    <dsp:sp modelId="{D8EE3861-94DD-4E73-A094-A3F9D5385196}">
      <dsp:nvSpPr>
        <dsp:cNvPr id="0" name=""/>
        <dsp:cNvSpPr/>
      </dsp:nvSpPr>
      <dsp:spPr>
        <a:xfrm>
          <a:off x="5007817" y="797093"/>
          <a:ext cx="1404571" cy="14045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BD" sz="2300" kern="1200" dirty="0" smtClean="0">
              <a:latin typeface="NikoshBAN" panose="02000000000000000000" pitchFamily="2" charset="0"/>
              <a:cs typeface="NikoshBAN" panose="02000000000000000000" pitchFamily="2" charset="0"/>
            </a:rPr>
            <a:t>সিংহাসন লাভ ১২৯৬খ্রিঃ</a:t>
          </a:r>
          <a:endParaRPr lang="en-GB" sz="2300" kern="1200" dirty="0">
            <a:latin typeface="NikoshBAN" panose="02000000000000000000" pitchFamily="2" charset="0"/>
            <a:cs typeface="NikoshBAN" panose="02000000000000000000" pitchFamily="2" charset="0"/>
          </a:endParaRPr>
        </a:p>
      </dsp:txBody>
      <dsp:txXfrm>
        <a:off x="5213512" y="1002788"/>
        <a:ext cx="993181" cy="993181"/>
      </dsp:txXfrm>
    </dsp:sp>
    <dsp:sp modelId="{C6A75568-79B9-49F4-A0DD-884880149CEB}">
      <dsp:nvSpPr>
        <dsp:cNvPr id="0" name=""/>
        <dsp:cNvSpPr/>
      </dsp:nvSpPr>
      <dsp:spPr>
        <a:xfrm rot="771429">
          <a:off x="4738816" y="3031794"/>
          <a:ext cx="702227" cy="31113"/>
        </a:xfrm>
        <a:custGeom>
          <a:avLst/>
          <a:gdLst/>
          <a:ahLst/>
          <a:cxnLst/>
          <a:rect l="0" t="0" r="0" b="0"/>
          <a:pathLst>
            <a:path>
              <a:moveTo>
                <a:pt x="0" y="15556"/>
              </a:moveTo>
              <a:lnTo>
                <a:pt x="702227"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072374" y="3029795"/>
        <a:ext cx="35111" cy="35111"/>
      </dsp:txXfrm>
    </dsp:sp>
    <dsp:sp modelId="{E5F88D3A-DECD-44FA-B1A6-542CD149B47A}">
      <dsp:nvSpPr>
        <dsp:cNvPr id="0" name=""/>
        <dsp:cNvSpPr/>
      </dsp:nvSpPr>
      <dsp:spPr>
        <a:xfrm>
          <a:off x="5414633" y="2579468"/>
          <a:ext cx="1404571" cy="14045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BD" sz="2300" kern="1200" dirty="0" smtClean="0">
              <a:latin typeface="NikoshBAN" panose="02000000000000000000" pitchFamily="2" charset="0"/>
              <a:cs typeface="NikoshBAN" panose="02000000000000000000" pitchFamily="2" charset="0"/>
            </a:rPr>
            <a:t>মৃত্যু ১৩১৬ খ্রিঃ </a:t>
          </a:r>
          <a:endParaRPr lang="en-GB" sz="2300" kern="1200" dirty="0">
            <a:latin typeface="NikoshBAN" panose="02000000000000000000" pitchFamily="2" charset="0"/>
            <a:cs typeface="NikoshBAN" panose="02000000000000000000" pitchFamily="2" charset="0"/>
          </a:endParaRPr>
        </a:p>
      </dsp:txBody>
      <dsp:txXfrm>
        <a:off x="5620328" y="2785163"/>
        <a:ext cx="993181" cy="993181"/>
      </dsp:txXfrm>
    </dsp:sp>
    <dsp:sp modelId="{D170C1DA-E733-487C-9412-9A19AD1095E8}">
      <dsp:nvSpPr>
        <dsp:cNvPr id="0" name=""/>
        <dsp:cNvSpPr/>
      </dsp:nvSpPr>
      <dsp:spPr>
        <a:xfrm rot="3857143">
          <a:off x="4168880" y="3746470"/>
          <a:ext cx="702227" cy="31113"/>
        </a:xfrm>
        <a:custGeom>
          <a:avLst/>
          <a:gdLst/>
          <a:ahLst/>
          <a:cxnLst/>
          <a:rect l="0" t="0" r="0" b="0"/>
          <a:pathLst>
            <a:path>
              <a:moveTo>
                <a:pt x="0" y="15556"/>
              </a:moveTo>
              <a:lnTo>
                <a:pt x="702227"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502438" y="3744471"/>
        <a:ext cx="35111" cy="35111"/>
      </dsp:txXfrm>
    </dsp:sp>
    <dsp:sp modelId="{53C8B7A9-3077-495C-9EBD-8C900B74ED8D}">
      <dsp:nvSpPr>
        <dsp:cNvPr id="0" name=""/>
        <dsp:cNvSpPr/>
      </dsp:nvSpPr>
      <dsp:spPr>
        <a:xfrm>
          <a:off x="4274761" y="4008822"/>
          <a:ext cx="1404571" cy="14045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BD" sz="2300" kern="1200" dirty="0" smtClean="0">
              <a:latin typeface="NikoshBAN" panose="02000000000000000000" pitchFamily="2" charset="0"/>
              <a:cs typeface="NikoshBAN" panose="02000000000000000000" pitchFamily="2" charset="0"/>
            </a:rPr>
            <a:t>সমাধিস্থল</a:t>
          </a:r>
        </a:p>
        <a:p>
          <a:pPr lvl="0" algn="ctr" defTabSz="1022350">
            <a:lnSpc>
              <a:spcPct val="90000"/>
            </a:lnSpc>
            <a:spcBef>
              <a:spcPct val="0"/>
            </a:spcBef>
            <a:spcAft>
              <a:spcPct val="35000"/>
            </a:spcAft>
          </a:pPr>
          <a:r>
            <a:rPr lang="bn-BD" sz="2300" kern="1200" dirty="0" smtClean="0">
              <a:latin typeface="NikoshBAN" panose="02000000000000000000" pitchFamily="2" charset="0"/>
              <a:cs typeface="NikoshBAN" panose="02000000000000000000" pitchFamily="2" charset="0"/>
            </a:rPr>
            <a:t>দিল্লী</a:t>
          </a:r>
          <a:endParaRPr lang="en-GB" sz="2300" kern="1200" dirty="0">
            <a:latin typeface="NikoshBAN" panose="02000000000000000000" pitchFamily="2" charset="0"/>
            <a:cs typeface="NikoshBAN" panose="02000000000000000000" pitchFamily="2" charset="0"/>
          </a:endParaRPr>
        </a:p>
      </dsp:txBody>
      <dsp:txXfrm>
        <a:off x="4480456" y="4214517"/>
        <a:ext cx="993181" cy="993181"/>
      </dsp:txXfrm>
    </dsp:sp>
    <dsp:sp modelId="{2D73DB0F-4F90-4D33-A9AB-F255F10A55D1}">
      <dsp:nvSpPr>
        <dsp:cNvPr id="0" name=""/>
        <dsp:cNvSpPr/>
      </dsp:nvSpPr>
      <dsp:spPr>
        <a:xfrm rot="6942857">
          <a:off x="3239758" y="3755906"/>
          <a:ext cx="723172" cy="31113"/>
        </a:xfrm>
        <a:custGeom>
          <a:avLst/>
          <a:gdLst/>
          <a:ahLst/>
          <a:cxnLst/>
          <a:rect l="0" t="0" r="0" b="0"/>
          <a:pathLst>
            <a:path>
              <a:moveTo>
                <a:pt x="0" y="15556"/>
              </a:moveTo>
              <a:lnTo>
                <a:pt x="723172"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583265" y="3753383"/>
        <a:ext cx="36158" cy="36158"/>
      </dsp:txXfrm>
    </dsp:sp>
    <dsp:sp modelId="{76F23955-B5C2-4CF2-AC63-84BCC3245FD4}">
      <dsp:nvSpPr>
        <dsp:cNvPr id="0" name=""/>
        <dsp:cNvSpPr/>
      </dsp:nvSpPr>
      <dsp:spPr>
        <a:xfrm>
          <a:off x="2429357" y="4037777"/>
          <a:ext cx="1438955" cy="1346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BD" sz="2300" kern="1200" dirty="0" smtClean="0">
              <a:latin typeface="NikoshBAN" panose="02000000000000000000" pitchFamily="2" charset="0"/>
              <a:cs typeface="NikoshBAN" panose="02000000000000000000" pitchFamily="2" charset="0"/>
            </a:rPr>
            <a:t>স্ত্রী কমলাদেবী</a:t>
          </a:r>
          <a:endParaRPr lang="en-GB" sz="2300" kern="1200" dirty="0">
            <a:latin typeface="NikoshBAN" panose="02000000000000000000" pitchFamily="2" charset="0"/>
            <a:cs typeface="NikoshBAN" panose="02000000000000000000" pitchFamily="2" charset="0"/>
          </a:endParaRPr>
        </a:p>
      </dsp:txBody>
      <dsp:txXfrm>
        <a:off x="2640087" y="4234991"/>
        <a:ext cx="1017495" cy="952233"/>
      </dsp:txXfrm>
    </dsp:sp>
    <dsp:sp modelId="{C6738301-91FD-431E-BC2A-04F249F27D8F}">
      <dsp:nvSpPr>
        <dsp:cNvPr id="0" name=""/>
        <dsp:cNvSpPr/>
      </dsp:nvSpPr>
      <dsp:spPr>
        <a:xfrm rot="10028571">
          <a:off x="2684838" y="3031794"/>
          <a:ext cx="702227" cy="31113"/>
        </a:xfrm>
        <a:custGeom>
          <a:avLst/>
          <a:gdLst/>
          <a:ahLst/>
          <a:cxnLst/>
          <a:rect l="0" t="0" r="0" b="0"/>
          <a:pathLst>
            <a:path>
              <a:moveTo>
                <a:pt x="0" y="15556"/>
              </a:moveTo>
              <a:lnTo>
                <a:pt x="702227"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018397" y="3029795"/>
        <a:ext cx="35111" cy="35111"/>
      </dsp:txXfrm>
    </dsp:sp>
    <dsp:sp modelId="{2CCF377B-B0EC-49A5-A3C2-D945F4D6DF34}">
      <dsp:nvSpPr>
        <dsp:cNvPr id="0" name=""/>
        <dsp:cNvSpPr/>
      </dsp:nvSpPr>
      <dsp:spPr>
        <a:xfrm>
          <a:off x="1306678" y="2579468"/>
          <a:ext cx="1404571" cy="14045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BD" sz="2300" kern="1200" dirty="0" smtClean="0">
              <a:latin typeface="NikoshBAN" panose="02000000000000000000" pitchFamily="2" charset="0"/>
              <a:cs typeface="NikoshBAN" panose="02000000000000000000" pitchFamily="2" charset="0"/>
            </a:rPr>
            <a:t> পিতা শিহাবুদ্দিন মাসুদ</a:t>
          </a:r>
          <a:endParaRPr lang="en-GB" sz="2300" kern="1200" dirty="0">
            <a:latin typeface="NikoshBAN" panose="02000000000000000000" pitchFamily="2" charset="0"/>
            <a:cs typeface="NikoshBAN" panose="02000000000000000000" pitchFamily="2" charset="0"/>
          </a:endParaRPr>
        </a:p>
      </dsp:txBody>
      <dsp:txXfrm>
        <a:off x="1512373" y="2785163"/>
        <a:ext cx="993181" cy="993181"/>
      </dsp:txXfrm>
    </dsp:sp>
    <dsp:sp modelId="{C928E894-B488-4EF4-BCEA-4209079FECAE}">
      <dsp:nvSpPr>
        <dsp:cNvPr id="0" name=""/>
        <dsp:cNvSpPr/>
      </dsp:nvSpPr>
      <dsp:spPr>
        <a:xfrm rot="13114286">
          <a:off x="2888246" y="2140606"/>
          <a:ext cx="702227" cy="31113"/>
        </a:xfrm>
        <a:custGeom>
          <a:avLst/>
          <a:gdLst/>
          <a:ahLst/>
          <a:cxnLst/>
          <a:rect l="0" t="0" r="0" b="0"/>
          <a:pathLst>
            <a:path>
              <a:moveTo>
                <a:pt x="0" y="15556"/>
              </a:moveTo>
              <a:lnTo>
                <a:pt x="702227"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221804" y="2138607"/>
        <a:ext cx="35111" cy="35111"/>
      </dsp:txXfrm>
    </dsp:sp>
    <dsp:sp modelId="{3988EE4F-D26C-4FBC-8174-1108BAD2B79E}">
      <dsp:nvSpPr>
        <dsp:cNvPr id="0" name=""/>
        <dsp:cNvSpPr/>
      </dsp:nvSpPr>
      <dsp:spPr>
        <a:xfrm>
          <a:off x="1713493" y="797093"/>
          <a:ext cx="1404571" cy="14045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BD" sz="2300" kern="1200" dirty="0" smtClean="0">
              <a:latin typeface="NikoshBAN" panose="02000000000000000000" pitchFamily="2" charset="0"/>
              <a:cs typeface="NikoshBAN" panose="02000000000000000000" pitchFamily="2" charset="0"/>
            </a:rPr>
            <a:t>ধর্ম ইসলাম</a:t>
          </a:r>
          <a:endParaRPr lang="en-GB" sz="2300" kern="1200" dirty="0">
            <a:latin typeface="NikoshBAN" panose="02000000000000000000" pitchFamily="2" charset="0"/>
            <a:cs typeface="NikoshBAN" panose="02000000000000000000" pitchFamily="2" charset="0"/>
          </a:endParaRPr>
        </a:p>
      </dsp:txBody>
      <dsp:txXfrm>
        <a:off x="1919188" y="1002788"/>
        <a:ext cx="993181" cy="993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C98DA-D40D-4FA8-AB64-C82733DC87BB}">
      <dsp:nvSpPr>
        <dsp:cNvPr id="0" name=""/>
        <dsp:cNvSpPr/>
      </dsp:nvSpPr>
      <dsp:spPr>
        <a:xfrm>
          <a:off x="3319630" y="1971671"/>
          <a:ext cx="1493932" cy="149393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আলাউদ্দিন</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খিলজি</a:t>
          </a:r>
          <a:endParaRPr lang="en-GB" sz="2400" kern="1200" dirty="0">
            <a:latin typeface="NikoshBAN" panose="02000000000000000000" pitchFamily="2" charset="0"/>
            <a:cs typeface="NikoshBAN" panose="02000000000000000000" pitchFamily="2" charset="0"/>
          </a:endParaRPr>
        </a:p>
      </dsp:txBody>
      <dsp:txXfrm>
        <a:off x="3538411" y="2190452"/>
        <a:ext cx="1056370" cy="1056370"/>
      </dsp:txXfrm>
    </dsp:sp>
    <dsp:sp modelId="{61DC40BC-C80F-4CA3-8126-B0DFD919447E}">
      <dsp:nvSpPr>
        <dsp:cNvPr id="0" name=""/>
        <dsp:cNvSpPr/>
      </dsp:nvSpPr>
      <dsp:spPr>
        <a:xfrm rot="16200000">
          <a:off x="3840708" y="1729213"/>
          <a:ext cx="451778" cy="33137"/>
        </a:xfrm>
        <a:custGeom>
          <a:avLst/>
          <a:gdLst/>
          <a:ahLst/>
          <a:cxnLst/>
          <a:rect l="0" t="0" r="0" b="0"/>
          <a:pathLst>
            <a:path>
              <a:moveTo>
                <a:pt x="0" y="16568"/>
              </a:moveTo>
              <a:lnTo>
                <a:pt x="451778" y="165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55302" y="1734487"/>
        <a:ext cx="22588" cy="22588"/>
      </dsp:txXfrm>
    </dsp:sp>
    <dsp:sp modelId="{2A43CA6D-F0E7-4B13-9389-4E05DE46329C}">
      <dsp:nvSpPr>
        <dsp:cNvPr id="0" name=""/>
        <dsp:cNvSpPr/>
      </dsp:nvSpPr>
      <dsp:spPr>
        <a:xfrm>
          <a:off x="3319630" y="25960"/>
          <a:ext cx="1493932" cy="149393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err="1" smtClean="0">
              <a:latin typeface="NikoshBAN" panose="02000000000000000000" pitchFamily="2" charset="0"/>
              <a:cs typeface="NikoshBAN" panose="02000000000000000000" pitchFamily="2" charset="0"/>
            </a:rPr>
            <a:t>ধর্ম</a:t>
          </a:r>
          <a:r>
            <a:rPr lang="en-US" sz="1700" kern="1200" dirty="0" smtClean="0">
              <a:latin typeface="NikoshBAN" panose="02000000000000000000" pitchFamily="2" charset="0"/>
              <a:cs typeface="NikoshBAN" panose="02000000000000000000" pitchFamily="2" charset="0"/>
            </a:rPr>
            <a:t> </a:t>
          </a:r>
          <a:r>
            <a:rPr lang="en-US" sz="1700" kern="1200" dirty="0" err="1" smtClean="0">
              <a:latin typeface="NikoshBAN" panose="02000000000000000000" pitchFamily="2" charset="0"/>
              <a:cs typeface="NikoshBAN" panose="02000000000000000000" pitchFamily="2" charset="0"/>
            </a:rPr>
            <a:t>নিরপেক্ষতাবাদী</a:t>
          </a:r>
          <a:endParaRPr lang="en-GB" sz="1700" kern="1200" dirty="0">
            <a:latin typeface="NikoshBAN" panose="02000000000000000000" pitchFamily="2" charset="0"/>
            <a:cs typeface="NikoshBAN" panose="02000000000000000000" pitchFamily="2" charset="0"/>
          </a:endParaRPr>
        </a:p>
      </dsp:txBody>
      <dsp:txXfrm>
        <a:off x="3538411" y="244741"/>
        <a:ext cx="1056370" cy="1056370"/>
      </dsp:txXfrm>
    </dsp:sp>
    <dsp:sp modelId="{5F6BFD8C-4C84-4A36-B838-36FA77D274D6}">
      <dsp:nvSpPr>
        <dsp:cNvPr id="0" name=""/>
        <dsp:cNvSpPr/>
      </dsp:nvSpPr>
      <dsp:spPr>
        <a:xfrm rot="19800000">
          <a:off x="4683225" y="2215641"/>
          <a:ext cx="451778" cy="33137"/>
        </a:xfrm>
        <a:custGeom>
          <a:avLst/>
          <a:gdLst/>
          <a:ahLst/>
          <a:cxnLst/>
          <a:rect l="0" t="0" r="0" b="0"/>
          <a:pathLst>
            <a:path>
              <a:moveTo>
                <a:pt x="0" y="16568"/>
              </a:moveTo>
              <a:lnTo>
                <a:pt x="451778" y="165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97820" y="2220915"/>
        <a:ext cx="22588" cy="22588"/>
      </dsp:txXfrm>
    </dsp:sp>
    <dsp:sp modelId="{435B78B2-7C52-455C-9477-D30B514F43A0}">
      <dsp:nvSpPr>
        <dsp:cNvPr id="0" name=""/>
        <dsp:cNvSpPr/>
      </dsp:nvSpPr>
      <dsp:spPr>
        <a:xfrm>
          <a:off x="5004666" y="998815"/>
          <a:ext cx="1493932" cy="1493932"/>
        </a:xfrm>
        <a:prstGeom prst="ellipse">
          <a:avLst/>
        </a:prstGeom>
        <a:solidFill>
          <a:schemeClr val="accent3">
            <a:hueOff val="2504483"/>
            <a:satOff val="-13452"/>
            <a:lumOff val="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err="1" smtClean="0">
              <a:latin typeface="NikoshBAN" panose="02000000000000000000" pitchFamily="2" charset="0"/>
              <a:cs typeface="NikoshBAN" panose="02000000000000000000" pitchFamily="2" charset="0"/>
            </a:rPr>
            <a:t>নির্ভীক</a:t>
          </a:r>
          <a:r>
            <a:rPr lang="en-US" sz="1700" kern="1200" dirty="0" smtClean="0">
              <a:latin typeface="NikoshBAN" panose="02000000000000000000" pitchFamily="2" charset="0"/>
              <a:cs typeface="NikoshBAN" panose="02000000000000000000" pitchFamily="2" charset="0"/>
            </a:rPr>
            <a:t> </a:t>
          </a:r>
          <a:r>
            <a:rPr lang="en-US" sz="1700" kern="1200" dirty="0" err="1" smtClean="0">
              <a:latin typeface="NikoshBAN" panose="02000000000000000000" pitchFamily="2" charset="0"/>
              <a:cs typeface="NikoshBAN" panose="02000000000000000000" pitchFamily="2" charset="0"/>
            </a:rPr>
            <a:t>সেনাপতি</a:t>
          </a:r>
          <a:endParaRPr lang="en-GB" sz="1700" kern="1200" dirty="0">
            <a:latin typeface="NikoshBAN" panose="02000000000000000000" pitchFamily="2" charset="0"/>
            <a:cs typeface="NikoshBAN" panose="02000000000000000000" pitchFamily="2" charset="0"/>
          </a:endParaRPr>
        </a:p>
      </dsp:txBody>
      <dsp:txXfrm>
        <a:off x="5223447" y="1217596"/>
        <a:ext cx="1056370" cy="1056370"/>
      </dsp:txXfrm>
    </dsp:sp>
    <dsp:sp modelId="{DCF73AB4-195F-4362-B3D4-083561E5A50C}">
      <dsp:nvSpPr>
        <dsp:cNvPr id="0" name=""/>
        <dsp:cNvSpPr/>
      </dsp:nvSpPr>
      <dsp:spPr>
        <a:xfrm rot="1800000">
          <a:off x="4683225" y="3188496"/>
          <a:ext cx="451778" cy="33137"/>
        </a:xfrm>
        <a:custGeom>
          <a:avLst/>
          <a:gdLst/>
          <a:ahLst/>
          <a:cxnLst/>
          <a:rect l="0" t="0" r="0" b="0"/>
          <a:pathLst>
            <a:path>
              <a:moveTo>
                <a:pt x="0" y="16568"/>
              </a:moveTo>
              <a:lnTo>
                <a:pt x="451778" y="165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97820" y="3193770"/>
        <a:ext cx="22588" cy="22588"/>
      </dsp:txXfrm>
    </dsp:sp>
    <dsp:sp modelId="{69FB3557-1937-4BCD-BB8B-51A3A28C23D4}">
      <dsp:nvSpPr>
        <dsp:cNvPr id="0" name=""/>
        <dsp:cNvSpPr/>
      </dsp:nvSpPr>
      <dsp:spPr>
        <a:xfrm>
          <a:off x="5004666" y="2944526"/>
          <a:ext cx="1493932" cy="1493932"/>
        </a:xfrm>
        <a:prstGeom prst="ellipse">
          <a:avLst/>
        </a:prstGeom>
        <a:solidFill>
          <a:schemeClr val="accent3">
            <a:hueOff val="5008966"/>
            <a:satOff val="-26904"/>
            <a:lumOff val="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bn-BD" sz="1700" kern="1200" dirty="0" smtClean="0">
              <a:latin typeface="NikoshBAN" panose="02000000000000000000" pitchFamily="2" charset="0"/>
              <a:cs typeface="NikoshBAN" panose="02000000000000000000" pitchFamily="2" charset="0"/>
            </a:rPr>
            <a:t>উচ্চাকাঙ্খি</a:t>
          </a:r>
          <a:endParaRPr lang="en-GB" sz="1700" kern="1200" dirty="0">
            <a:latin typeface="NikoshBAN" panose="02000000000000000000" pitchFamily="2" charset="0"/>
            <a:cs typeface="NikoshBAN" panose="02000000000000000000" pitchFamily="2" charset="0"/>
          </a:endParaRPr>
        </a:p>
      </dsp:txBody>
      <dsp:txXfrm>
        <a:off x="5223447" y="3163307"/>
        <a:ext cx="1056370" cy="1056370"/>
      </dsp:txXfrm>
    </dsp:sp>
    <dsp:sp modelId="{0550E138-027F-4829-B052-F2C6B696D5E2}">
      <dsp:nvSpPr>
        <dsp:cNvPr id="0" name=""/>
        <dsp:cNvSpPr/>
      </dsp:nvSpPr>
      <dsp:spPr>
        <a:xfrm rot="5400000">
          <a:off x="3834097" y="3681534"/>
          <a:ext cx="464999" cy="33137"/>
        </a:xfrm>
        <a:custGeom>
          <a:avLst/>
          <a:gdLst/>
          <a:ahLst/>
          <a:cxnLst/>
          <a:rect l="0" t="0" r="0" b="0"/>
          <a:pathLst>
            <a:path>
              <a:moveTo>
                <a:pt x="0" y="16568"/>
              </a:moveTo>
              <a:lnTo>
                <a:pt x="464999" y="165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54972" y="3686478"/>
        <a:ext cx="23249" cy="23249"/>
      </dsp:txXfrm>
    </dsp:sp>
    <dsp:sp modelId="{A7AA8338-AAF2-4096-B200-ADFA9C6690DB}">
      <dsp:nvSpPr>
        <dsp:cNvPr id="0" name=""/>
        <dsp:cNvSpPr/>
      </dsp:nvSpPr>
      <dsp:spPr>
        <a:xfrm>
          <a:off x="3294473" y="3930603"/>
          <a:ext cx="1544248" cy="1467490"/>
        </a:xfrm>
        <a:prstGeom prst="ellipse">
          <a:avLst/>
        </a:prstGeom>
        <a:solidFill>
          <a:schemeClr val="accent3">
            <a:hueOff val="7513449"/>
            <a:satOff val="-40355"/>
            <a:lumOff val="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bn-BD" sz="1700" kern="1200" smtClean="0">
              <a:latin typeface="NikoshBAN" panose="02000000000000000000" pitchFamily="2" charset="0"/>
              <a:cs typeface="NikoshBAN" panose="02000000000000000000" pitchFamily="2" charset="0"/>
            </a:rPr>
            <a:t>পরপোকারি</a:t>
          </a:r>
          <a:endParaRPr lang="en-GB" sz="1700" kern="1200" dirty="0">
            <a:latin typeface="NikoshBAN" panose="02000000000000000000" pitchFamily="2" charset="0"/>
            <a:cs typeface="NikoshBAN" panose="02000000000000000000" pitchFamily="2" charset="0"/>
          </a:endParaRPr>
        </a:p>
      </dsp:txBody>
      <dsp:txXfrm>
        <a:off x="3520623" y="4145512"/>
        <a:ext cx="1091948" cy="1037672"/>
      </dsp:txXfrm>
    </dsp:sp>
    <dsp:sp modelId="{D1B6F118-B02C-4CD3-903E-B75A162AB4E5}">
      <dsp:nvSpPr>
        <dsp:cNvPr id="0" name=""/>
        <dsp:cNvSpPr/>
      </dsp:nvSpPr>
      <dsp:spPr>
        <a:xfrm rot="9000000">
          <a:off x="3007126" y="3186102"/>
          <a:ext cx="442200" cy="33137"/>
        </a:xfrm>
        <a:custGeom>
          <a:avLst/>
          <a:gdLst/>
          <a:ahLst/>
          <a:cxnLst/>
          <a:rect l="0" t="0" r="0" b="0"/>
          <a:pathLst>
            <a:path>
              <a:moveTo>
                <a:pt x="0" y="16568"/>
              </a:moveTo>
              <a:lnTo>
                <a:pt x="442200" y="165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217172" y="3191615"/>
        <a:ext cx="22110" cy="22110"/>
      </dsp:txXfrm>
    </dsp:sp>
    <dsp:sp modelId="{E5E6300C-155C-436A-BED8-AECD4EBC56AA}">
      <dsp:nvSpPr>
        <dsp:cNvPr id="0" name=""/>
        <dsp:cNvSpPr/>
      </dsp:nvSpPr>
      <dsp:spPr>
        <a:xfrm>
          <a:off x="1616310" y="2959391"/>
          <a:ext cx="1530504" cy="1464203"/>
        </a:xfrm>
        <a:prstGeom prst="ellipse">
          <a:avLst/>
        </a:prstGeom>
        <a:solidFill>
          <a:schemeClr val="accent3">
            <a:hueOff val="10017932"/>
            <a:satOff val="-53807"/>
            <a:lumOff val="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bn-BD" sz="1700" kern="1200" dirty="0" smtClean="0">
              <a:latin typeface="NikoshBAN" panose="02000000000000000000" pitchFamily="2" charset="0"/>
              <a:cs typeface="NikoshBAN" panose="02000000000000000000" pitchFamily="2" charset="0"/>
            </a:rPr>
            <a:t>সফল শাসক</a:t>
          </a:r>
          <a:endParaRPr lang="en-GB" sz="1700" kern="1200" dirty="0">
            <a:latin typeface="NikoshBAN" panose="02000000000000000000" pitchFamily="2" charset="0"/>
            <a:cs typeface="NikoshBAN" panose="02000000000000000000" pitchFamily="2" charset="0"/>
          </a:endParaRPr>
        </a:p>
      </dsp:txBody>
      <dsp:txXfrm>
        <a:off x="1840447" y="3173819"/>
        <a:ext cx="1082230" cy="1035347"/>
      </dsp:txXfrm>
    </dsp:sp>
    <dsp:sp modelId="{CE40A936-0A32-4AC4-A7A6-686757EB8B6E}">
      <dsp:nvSpPr>
        <dsp:cNvPr id="0" name=""/>
        <dsp:cNvSpPr/>
      </dsp:nvSpPr>
      <dsp:spPr>
        <a:xfrm rot="12600000">
          <a:off x="2998190" y="2215641"/>
          <a:ext cx="451778" cy="33137"/>
        </a:xfrm>
        <a:custGeom>
          <a:avLst/>
          <a:gdLst/>
          <a:ahLst/>
          <a:cxnLst/>
          <a:rect l="0" t="0" r="0" b="0"/>
          <a:pathLst>
            <a:path>
              <a:moveTo>
                <a:pt x="0" y="16568"/>
              </a:moveTo>
              <a:lnTo>
                <a:pt x="451778" y="165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212785" y="2220915"/>
        <a:ext cx="22588" cy="22588"/>
      </dsp:txXfrm>
    </dsp:sp>
    <dsp:sp modelId="{9D41705E-55C1-448B-A71A-5D5DDD2F45EB}">
      <dsp:nvSpPr>
        <dsp:cNvPr id="0" name=""/>
        <dsp:cNvSpPr/>
      </dsp:nvSpPr>
      <dsp:spPr>
        <a:xfrm>
          <a:off x="1634595" y="998815"/>
          <a:ext cx="1493932" cy="1493932"/>
        </a:xfrm>
        <a:prstGeom prst="ellipse">
          <a:avLst/>
        </a:prstGeom>
        <a:solidFill>
          <a:schemeClr val="accent3">
            <a:hueOff val="12522415"/>
            <a:satOff val="-67259"/>
            <a:lumOff val="11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bn-BD" sz="1700" kern="1200" dirty="0" smtClean="0">
              <a:latin typeface="NikoshBAN" panose="02000000000000000000" pitchFamily="2" charset="0"/>
              <a:cs typeface="NikoshBAN" panose="02000000000000000000" pitchFamily="2" charset="0"/>
            </a:rPr>
            <a:t>যোগ্য ব্যক্তিত্ব</a:t>
          </a:r>
          <a:endParaRPr lang="en-GB" sz="1700" kern="1200" dirty="0">
            <a:latin typeface="NikoshBAN" panose="02000000000000000000" pitchFamily="2" charset="0"/>
            <a:cs typeface="NikoshBAN" panose="02000000000000000000" pitchFamily="2" charset="0"/>
          </a:endParaRPr>
        </a:p>
      </dsp:txBody>
      <dsp:txXfrm>
        <a:off x="1853376" y="1217596"/>
        <a:ext cx="1056370" cy="105637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3/2/2021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3/2/2021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3/2/2021</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3/2/2021</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3/2/2021</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3/2/2021</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3/2/2021</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3/2/2021</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3/2/2021</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3/2/2021</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3/2/2021</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fif"/><Relationship Id="rId1" Type="http://schemas.openxmlformats.org/officeDocument/2006/relationships/slideLayout" Target="../slideLayouts/slideLayout7.xml"/><Relationship Id="rId5" Type="http://schemas.openxmlformats.org/officeDocument/2006/relationships/image" Target="../media/image18.jfif"/><Relationship Id="rId4" Type="http://schemas.openxmlformats.org/officeDocument/2006/relationships/image" Target="../media/image17.jf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jf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f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1161288"/>
            <a:ext cx="6770914" cy="3791712"/>
          </a:xfrm>
          <a:prstGeom prst="rect">
            <a:avLst/>
          </a:prstGeom>
        </p:spPr>
      </p:pic>
      <p:sp>
        <p:nvSpPr>
          <p:cNvPr id="3" name="TextBox 2"/>
          <p:cNvSpPr txBox="1"/>
          <p:nvPr/>
        </p:nvSpPr>
        <p:spPr>
          <a:xfrm>
            <a:off x="2589212" y="4916269"/>
            <a:ext cx="6770914" cy="646331"/>
          </a:xfrm>
          <a:prstGeom prst="rect">
            <a:avLst/>
          </a:prstGeom>
          <a:solidFill>
            <a:schemeClr val="bg1">
              <a:lumMod val="95000"/>
            </a:schemeClr>
          </a:solidFill>
        </p:spPr>
        <p:txBody>
          <a:bodyPr wrap="square" rtlCol="0">
            <a:spAutoFit/>
          </a:bodyPr>
          <a:lstStyle/>
          <a:p>
            <a:pPr algn="ctr"/>
            <a:r>
              <a:rPr lang="bn-BD" sz="3600" dirty="0" smtClean="0">
                <a:solidFill>
                  <a:schemeClr val="tx2"/>
                </a:solidFill>
                <a:latin typeface="NikoshBAN" panose="02000000000000000000" pitchFamily="2" charset="0"/>
                <a:cs typeface="NikoshBAN" panose="02000000000000000000" pitchFamily="2" charset="0"/>
              </a:rPr>
              <a:t>সকলকে </a:t>
            </a:r>
            <a:r>
              <a:rPr lang="en-US" sz="3600" dirty="0" err="1" smtClean="0">
                <a:solidFill>
                  <a:schemeClr val="tx2"/>
                </a:solidFill>
                <a:latin typeface="NikoshBAN" panose="02000000000000000000" pitchFamily="2" charset="0"/>
                <a:cs typeface="NikoshBAN" panose="02000000000000000000" pitchFamily="2" charset="0"/>
              </a:rPr>
              <a:t>এক</a:t>
            </a:r>
            <a:r>
              <a:rPr lang="en-US" sz="3600" dirty="0" smtClean="0">
                <a:solidFill>
                  <a:schemeClr val="tx2"/>
                </a:solidFill>
                <a:latin typeface="NikoshBAN" panose="02000000000000000000" pitchFamily="2" charset="0"/>
                <a:cs typeface="NikoshBAN" panose="02000000000000000000" pitchFamily="2" charset="0"/>
              </a:rPr>
              <a:t> </a:t>
            </a:r>
            <a:r>
              <a:rPr lang="en-US" sz="3600" dirty="0" err="1" smtClean="0">
                <a:solidFill>
                  <a:schemeClr val="tx2"/>
                </a:solidFill>
                <a:latin typeface="NikoshBAN" panose="02000000000000000000" pitchFamily="2" charset="0"/>
                <a:cs typeface="NikoshBAN" panose="02000000000000000000" pitchFamily="2" charset="0"/>
              </a:rPr>
              <a:t>বাগান</a:t>
            </a:r>
            <a:r>
              <a:rPr lang="en-US" sz="3600" dirty="0" smtClean="0">
                <a:solidFill>
                  <a:schemeClr val="tx2"/>
                </a:solidFill>
                <a:latin typeface="NikoshBAN" panose="02000000000000000000" pitchFamily="2" charset="0"/>
                <a:cs typeface="NikoshBAN" panose="02000000000000000000" pitchFamily="2" charset="0"/>
              </a:rPr>
              <a:t> </a:t>
            </a:r>
            <a:r>
              <a:rPr lang="bn-BD" sz="3600" dirty="0" smtClean="0">
                <a:solidFill>
                  <a:schemeClr val="tx2"/>
                </a:solidFill>
                <a:latin typeface="NikoshBAN" panose="02000000000000000000" pitchFamily="2" charset="0"/>
                <a:cs typeface="NikoshBAN" panose="02000000000000000000" pitchFamily="2" charset="0"/>
              </a:rPr>
              <a:t>তাজা ফুলের শুভেচ্ছা।</a:t>
            </a:r>
            <a:endParaRPr lang="en-GB" sz="36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8309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847" y="838199"/>
            <a:ext cx="5018897" cy="290925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12" y="838200"/>
            <a:ext cx="4371837" cy="2909259"/>
          </a:xfrm>
          <a:prstGeom prst="rect">
            <a:avLst/>
          </a:prstGeom>
        </p:spPr>
      </p:pic>
      <p:sp>
        <p:nvSpPr>
          <p:cNvPr id="4" name="TextBox 3"/>
          <p:cNvSpPr txBox="1"/>
          <p:nvPr/>
        </p:nvSpPr>
        <p:spPr>
          <a:xfrm>
            <a:off x="1264847" y="3886200"/>
            <a:ext cx="9325365" cy="461665"/>
          </a:xfrm>
          <a:prstGeom prst="rect">
            <a:avLst/>
          </a:prstGeom>
          <a:solidFill>
            <a:schemeClr val="bg1">
              <a:lumMod val="95000"/>
            </a:schemeClr>
          </a:solidFill>
        </p:spPr>
        <p:txBody>
          <a:bodyPr wrap="square" rtlCol="0">
            <a:spAutoFit/>
          </a:bodyPr>
          <a:lstStyle/>
          <a:p>
            <a:pPr algn="ctr"/>
            <a:r>
              <a:rPr lang="bn-BD" sz="2400" dirty="0" smtClean="0">
                <a:solidFill>
                  <a:schemeClr val="tx2"/>
                </a:solidFill>
                <a:latin typeface="NikoshBAN" panose="02000000000000000000" pitchFamily="2" charset="0"/>
                <a:cs typeface="NikoshBAN" panose="02000000000000000000" pitchFamily="2" charset="0"/>
              </a:rPr>
              <a:t>সেনাবাহিনী গঠন এবং বিদ্রোহীদের দমন একটি উল্লেখ্যযোগ্য দিক আলাউদ্দিন </a:t>
            </a:r>
            <a:r>
              <a:rPr lang="bn-BD" sz="2400" dirty="0" smtClean="0">
                <a:solidFill>
                  <a:schemeClr val="tx2"/>
                </a:solidFill>
                <a:latin typeface="NikoshBAN" panose="02000000000000000000" pitchFamily="2" charset="0"/>
                <a:cs typeface="NikoshBAN" panose="02000000000000000000" pitchFamily="2" charset="0"/>
              </a:rPr>
              <a:t>খি</a:t>
            </a:r>
            <a:r>
              <a:rPr lang="bn-BD" sz="2400" dirty="0" smtClean="0">
                <a:solidFill>
                  <a:schemeClr val="tx2"/>
                </a:solidFill>
                <a:latin typeface="NikoshBAN" panose="02000000000000000000" pitchFamily="2" charset="0"/>
                <a:cs typeface="NikoshBAN" panose="02000000000000000000" pitchFamily="2" charset="0"/>
              </a:rPr>
              <a:t>লজির </a:t>
            </a:r>
            <a:r>
              <a:rPr lang="bn-BD" sz="2400" dirty="0" smtClean="0">
                <a:solidFill>
                  <a:schemeClr val="tx2"/>
                </a:solidFill>
                <a:latin typeface="NikoshBAN" panose="02000000000000000000" pitchFamily="2" charset="0"/>
                <a:cs typeface="NikoshBAN" panose="02000000000000000000" pitchFamily="2" charset="0"/>
              </a:rPr>
              <a:t>। </a:t>
            </a:r>
            <a:endParaRPr lang="en-GB" sz="24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6841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012" y="838200"/>
            <a:ext cx="4180114" cy="4376057"/>
          </a:xfrm>
          <a:prstGeom prst="rect">
            <a:avLst/>
          </a:prstGeom>
        </p:spPr>
      </p:pic>
      <p:sp>
        <p:nvSpPr>
          <p:cNvPr id="3" name="TextBox 2"/>
          <p:cNvSpPr txBox="1"/>
          <p:nvPr/>
        </p:nvSpPr>
        <p:spPr>
          <a:xfrm>
            <a:off x="2132012" y="5221069"/>
            <a:ext cx="7924800" cy="646331"/>
          </a:xfrm>
          <a:prstGeom prst="rect">
            <a:avLst/>
          </a:prstGeom>
          <a:solidFill>
            <a:schemeClr val="bg1">
              <a:lumMod val="95000"/>
            </a:schemeClr>
          </a:solidFill>
        </p:spPr>
        <p:txBody>
          <a:bodyPr wrap="square" rtlCol="0">
            <a:spAutoFit/>
          </a:bodyPr>
          <a:lstStyle/>
          <a:p>
            <a:pPr algn="ctr"/>
            <a:r>
              <a:rPr lang="bn-BD" sz="3600" dirty="0" smtClean="0">
                <a:solidFill>
                  <a:schemeClr val="tx2"/>
                </a:solidFill>
                <a:latin typeface="NikoshBAN" panose="02000000000000000000" pitchFamily="2" charset="0"/>
                <a:cs typeface="NikoshBAN" panose="02000000000000000000" pitchFamily="2" charset="0"/>
              </a:rPr>
              <a:t>আলাউদ্দিন খিলজি কর্তৃক প্রতিষ্ঠিত সাম্রাজ্যের মানচিত্র। </a:t>
            </a:r>
            <a:endParaRPr lang="en-GB" sz="3600" dirty="0">
              <a:solidFill>
                <a:schemeClr val="tx2"/>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962" y="827313"/>
            <a:ext cx="3838575" cy="4386943"/>
          </a:xfrm>
          <a:prstGeom prst="rect">
            <a:avLst/>
          </a:prstGeom>
        </p:spPr>
      </p:pic>
    </p:spTree>
    <p:extLst>
      <p:ext uri="{BB962C8B-B14F-4D97-AF65-F5344CB8AC3E}">
        <p14:creationId xmlns:p14="http://schemas.microsoft.com/office/powerpoint/2010/main" val="334752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3000" fill="hold"/>
                                        <p:tgtEl>
                                          <p:spTgt spid="3"/>
                                        </p:tgtEl>
                                        <p:attrNameLst>
                                          <p:attrName>ppt_x</p:attrName>
                                        </p:attrNameLst>
                                      </p:cBhvr>
                                      <p:tavLst>
                                        <p:tav tm="0">
                                          <p:val>
                                            <p:strVal val="#ppt_x"/>
                                          </p:val>
                                        </p:tav>
                                        <p:tav tm="100000">
                                          <p:val>
                                            <p:strVal val="#ppt_x"/>
                                          </p:val>
                                        </p:tav>
                                      </p:tavLst>
                                    </p:anim>
                                    <p:anim calcmode="lin" valueType="num">
                                      <p:cBhvr additive="base">
                                        <p:cTn id="21"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9858" y="1461331"/>
            <a:ext cx="10276154" cy="4387674"/>
          </a:xfrm>
          <a:prstGeom prst="rect">
            <a:avLst/>
          </a:prstGeom>
          <a:solidFill>
            <a:schemeClr val="bg1">
              <a:lumMod val="95000"/>
            </a:schemeClr>
          </a:solidFill>
        </p:spPr>
        <p:txBody>
          <a:bodyPr wrap="square" rtlCol="0">
            <a:spAutoFit/>
          </a:bodyPr>
          <a:lstStyle/>
          <a:p>
            <a:pPr algn="just"/>
            <a:r>
              <a:rPr lang="bn-BD" sz="4000" dirty="0" smtClean="0">
                <a:solidFill>
                  <a:schemeClr val="tx2"/>
                </a:solidFill>
                <a:latin typeface="NikoshBAN" panose="02000000000000000000" pitchFamily="2" charset="0"/>
                <a:cs typeface="NikoshBAN" panose="02000000000000000000" pitchFamily="2" charset="0"/>
              </a:rPr>
              <a:t>সুলতান আলাউদ্দিন </a:t>
            </a:r>
            <a:r>
              <a:rPr lang="bn-BD" sz="4000" dirty="0" smtClean="0">
                <a:solidFill>
                  <a:schemeClr val="tx2"/>
                </a:solidFill>
                <a:latin typeface="NikoshBAN" panose="02000000000000000000" pitchFamily="2" charset="0"/>
                <a:cs typeface="NikoshBAN" panose="02000000000000000000" pitchFamily="2" charset="0"/>
              </a:rPr>
              <a:t>খি</a:t>
            </a:r>
            <a:r>
              <a:rPr lang="bn-BD" sz="4000" dirty="0" smtClean="0">
                <a:solidFill>
                  <a:schemeClr val="tx2"/>
                </a:solidFill>
                <a:latin typeface="NikoshBAN" panose="02000000000000000000" pitchFamily="2" charset="0"/>
                <a:cs typeface="NikoshBAN" panose="02000000000000000000" pitchFamily="2" charset="0"/>
              </a:rPr>
              <a:t>লজি </a:t>
            </a:r>
            <a:r>
              <a:rPr lang="bn-BD" sz="4000" dirty="0" smtClean="0">
                <a:solidFill>
                  <a:schemeClr val="tx2"/>
                </a:solidFill>
                <a:latin typeface="NikoshBAN" panose="02000000000000000000" pitchFamily="2" charset="0"/>
                <a:cs typeface="NikoshBAN" panose="02000000000000000000" pitchFamily="2" charset="0"/>
              </a:rPr>
              <a:t>তাঁর  রাজত্বের প্রথম পর্যায়ে উত্থিত বিদ্রোহ সমুহের মূলোৎপাটন, মোঙ্গলদের বারবার আক্রমণ প্রতিরোধ এবং সাম্রাজ্যে শান্তি শৃঙ্খলা প্রতিষ্ঠার পর কিছু সময়ের জন্য কল্পনাবিলাসী হয়ে পড়েন। নিজেকে একজন শক্তিধর নৃপতি মনে করে তিনি প্রধানত দুটি অলীক অবাস্তব মহাপরিকল্পনা গ্রহণ করেন। তন্মধ্যে প্রথমটি হলো, একটি নতুন ধর্ম প্রবর্তন আর দ্বিতীয়টি হলো , আলেকজান্ডারের ন্যায় দিগ্বিজয়ী হওয়া </a:t>
            </a:r>
            <a:r>
              <a:rPr lang="bn-BD" sz="4000" dirty="0" smtClean="0">
                <a:solidFill>
                  <a:schemeClr val="tx2"/>
                </a:solidFill>
                <a:latin typeface="NikoshBAN" panose="02000000000000000000" pitchFamily="2" charset="0"/>
                <a:cs typeface="NikoshBAN" panose="02000000000000000000" pitchFamily="2" charset="0"/>
              </a:rPr>
              <a:t>। </a:t>
            </a:r>
            <a:endParaRPr lang="en-GB" sz="4000" dirty="0">
              <a:solidFill>
                <a:schemeClr val="tx2"/>
              </a:solidFill>
              <a:latin typeface="NikoshBAN" panose="02000000000000000000" pitchFamily="2" charset="0"/>
              <a:cs typeface="NikoshBAN" panose="02000000000000000000" pitchFamily="2" charset="0"/>
            </a:endParaRPr>
          </a:p>
        </p:txBody>
      </p:sp>
      <p:sp>
        <p:nvSpPr>
          <p:cNvPr id="3" name="TextBox 2"/>
          <p:cNvSpPr txBox="1"/>
          <p:nvPr/>
        </p:nvSpPr>
        <p:spPr>
          <a:xfrm>
            <a:off x="989012" y="662970"/>
            <a:ext cx="10287000" cy="830997"/>
          </a:xfrm>
          <a:prstGeom prst="rect">
            <a:avLst/>
          </a:prstGeom>
          <a:solidFill>
            <a:schemeClr val="bg1">
              <a:lumMod val="95000"/>
            </a:schemeClr>
          </a:solidFill>
        </p:spPr>
        <p:txBody>
          <a:bodyPr wrap="square" rtlCol="0">
            <a:spAutoFit/>
          </a:bodyPr>
          <a:lstStyle/>
          <a:p>
            <a:pPr algn="ctr"/>
            <a:r>
              <a:rPr lang="bn-BD" sz="4800" b="1" dirty="0" smtClean="0">
                <a:solidFill>
                  <a:schemeClr val="tx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সুলতান আলাউদ্দিন </a:t>
            </a:r>
            <a:r>
              <a:rPr lang="bn-BD" sz="4800" b="1" dirty="0" smtClean="0">
                <a:solidFill>
                  <a:schemeClr val="tx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bn-BD" sz="4800" b="1" dirty="0" smtClean="0">
                <a:solidFill>
                  <a:schemeClr val="tx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লজির </a:t>
            </a:r>
            <a:r>
              <a:rPr lang="bn-BD" sz="4800" b="1" dirty="0" smtClean="0">
                <a:solidFill>
                  <a:schemeClr val="tx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মহাপরিকল্পনা</a:t>
            </a:r>
            <a:endParaRPr lang="en-GB" b="1" dirty="0">
              <a:solidFill>
                <a:schemeClr val="tx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2708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812" y="398450"/>
            <a:ext cx="7696200" cy="5164150"/>
          </a:xfrm>
          <a:prstGeom prst="rect">
            <a:avLst/>
          </a:prstGeom>
        </p:spPr>
      </p:pic>
      <p:sp>
        <p:nvSpPr>
          <p:cNvPr id="3" name="TextBox 2"/>
          <p:cNvSpPr txBox="1"/>
          <p:nvPr/>
        </p:nvSpPr>
        <p:spPr>
          <a:xfrm>
            <a:off x="2452643" y="5580404"/>
            <a:ext cx="7708308" cy="923330"/>
          </a:xfrm>
          <a:prstGeom prst="rect">
            <a:avLst/>
          </a:prstGeom>
          <a:solidFill>
            <a:schemeClr val="tx1">
              <a:lumMod val="95000"/>
            </a:schemeClr>
          </a:solidFill>
        </p:spPr>
        <p:txBody>
          <a:bodyPr wrap="square" rtlCol="0">
            <a:spAutoFit/>
          </a:bodyPr>
          <a:lstStyle/>
          <a:p>
            <a:pPr algn="ctr"/>
            <a:r>
              <a:rPr lang="bn-BD" sz="2800" dirty="0" smtClean="0">
                <a:solidFill>
                  <a:schemeClr val="bg1"/>
                </a:solidFill>
                <a:latin typeface="NikoshBAN" panose="02000000000000000000" pitchFamily="2" charset="0"/>
                <a:cs typeface="NikoshBAN" panose="02000000000000000000" pitchFamily="2" charset="0"/>
              </a:rPr>
              <a:t>ভারতে মো</a:t>
            </a:r>
            <a:r>
              <a:rPr lang="en-US" sz="2800" dirty="0" err="1" smtClean="0">
                <a:solidFill>
                  <a:schemeClr val="bg1"/>
                </a:solidFill>
                <a:latin typeface="NikoshBAN" panose="02000000000000000000" pitchFamily="2" charset="0"/>
                <a:cs typeface="NikoshBAN" panose="02000000000000000000" pitchFamily="2" charset="0"/>
              </a:rPr>
              <a:t>ঙ্গ</a:t>
            </a:r>
            <a:r>
              <a:rPr lang="bn-BD" sz="2800" dirty="0" smtClean="0">
                <a:solidFill>
                  <a:schemeClr val="bg1"/>
                </a:solidFill>
                <a:latin typeface="NikoshBAN" panose="02000000000000000000" pitchFamily="2" charset="0"/>
                <a:cs typeface="NikoshBAN" panose="02000000000000000000" pitchFamily="2" charset="0"/>
              </a:rPr>
              <a:t>ল আক্রমণের জঘন্যতম দৃশ্য</a:t>
            </a:r>
            <a:r>
              <a:rPr lang="en-US" sz="2800" dirty="0" smtClean="0">
                <a:solidFill>
                  <a:schemeClr val="bg1"/>
                </a:solidFill>
                <a:latin typeface="NikoshBAN" panose="02000000000000000000" pitchFamily="2" charset="0"/>
                <a:cs typeface="NikoshBAN" panose="02000000000000000000" pitchFamily="2" charset="0"/>
              </a:rPr>
              <a:t>।</a:t>
            </a:r>
            <a:r>
              <a:rPr lang="en-US" sz="5400" dirty="0" smtClean="0">
                <a:solidFill>
                  <a:schemeClr val="bg1"/>
                </a:solidFill>
                <a:latin typeface="NikoshBAN" panose="02000000000000000000" pitchFamily="2" charset="0"/>
                <a:cs typeface="NikoshBAN" panose="02000000000000000000" pitchFamily="2" charset="0"/>
              </a:rPr>
              <a:t> </a:t>
            </a:r>
            <a:endParaRPr lang="en-GB" sz="5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1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8612" y="1219200"/>
            <a:ext cx="9296400" cy="646331"/>
          </a:xfrm>
          <a:prstGeom prst="rect">
            <a:avLst/>
          </a:prstGeom>
          <a:solidFill>
            <a:schemeClr val="bg1">
              <a:lumMod val="95000"/>
            </a:schemeClr>
          </a:solidFill>
        </p:spPr>
        <p:txBody>
          <a:bodyPr wrap="square" rtlCol="0">
            <a:spAutoFit/>
          </a:bodyPr>
          <a:lstStyle/>
          <a:p>
            <a:pPr algn="ctr"/>
            <a:r>
              <a:rPr lang="en-US" sz="3600" dirty="0" err="1" smtClean="0">
                <a:solidFill>
                  <a:schemeClr val="tx2"/>
                </a:solidFill>
                <a:latin typeface="NikoshBAN" panose="02000000000000000000" pitchFamily="2" charset="0"/>
                <a:cs typeface="NikoshBAN" panose="02000000000000000000" pitchFamily="2" charset="0"/>
              </a:rPr>
              <a:t>ভারতে</a:t>
            </a:r>
            <a:r>
              <a:rPr lang="en-US" sz="3600" dirty="0" smtClean="0">
                <a:solidFill>
                  <a:schemeClr val="tx2"/>
                </a:solidFill>
                <a:latin typeface="NikoshBAN" panose="02000000000000000000" pitchFamily="2" charset="0"/>
                <a:cs typeface="NikoshBAN" panose="02000000000000000000" pitchFamily="2" charset="0"/>
              </a:rPr>
              <a:t> </a:t>
            </a:r>
            <a:r>
              <a:rPr lang="en-US" sz="3600" dirty="0" err="1" smtClean="0">
                <a:solidFill>
                  <a:schemeClr val="tx2"/>
                </a:solidFill>
                <a:latin typeface="NikoshBAN" panose="02000000000000000000" pitchFamily="2" charset="0"/>
                <a:cs typeface="NikoshBAN" panose="02000000000000000000" pitchFamily="2" charset="0"/>
              </a:rPr>
              <a:t>মোঙ্গল</a:t>
            </a:r>
            <a:r>
              <a:rPr lang="en-US" sz="3600" dirty="0" smtClean="0">
                <a:solidFill>
                  <a:schemeClr val="tx2"/>
                </a:solidFill>
                <a:latin typeface="NikoshBAN" panose="02000000000000000000" pitchFamily="2" charset="0"/>
                <a:cs typeface="NikoshBAN" panose="02000000000000000000" pitchFamily="2" charset="0"/>
              </a:rPr>
              <a:t> </a:t>
            </a:r>
            <a:r>
              <a:rPr lang="en-US" sz="3600" dirty="0" err="1" smtClean="0">
                <a:solidFill>
                  <a:schemeClr val="tx2"/>
                </a:solidFill>
                <a:latin typeface="NikoshBAN" panose="02000000000000000000" pitchFamily="2" charset="0"/>
                <a:cs typeface="NikoshBAN" panose="02000000000000000000" pitchFamily="2" charset="0"/>
              </a:rPr>
              <a:t>আক্রমণ</a:t>
            </a:r>
            <a:r>
              <a:rPr lang="en-US" sz="3600" dirty="0" smtClean="0">
                <a:solidFill>
                  <a:schemeClr val="tx2"/>
                </a:solidFill>
                <a:latin typeface="NikoshBAN" panose="02000000000000000000" pitchFamily="2" charset="0"/>
                <a:cs typeface="NikoshBAN" panose="02000000000000000000" pitchFamily="2" charset="0"/>
              </a:rPr>
              <a:t> </a:t>
            </a:r>
            <a:r>
              <a:rPr lang="en-US" sz="3600" dirty="0" err="1" smtClean="0">
                <a:solidFill>
                  <a:schemeClr val="tx2"/>
                </a:solidFill>
                <a:latin typeface="NikoshBAN" panose="02000000000000000000" pitchFamily="2" charset="0"/>
                <a:cs typeface="NikoshBAN" panose="02000000000000000000" pitchFamily="2" charset="0"/>
              </a:rPr>
              <a:t>প্রতিহতকরণে</a:t>
            </a:r>
            <a:r>
              <a:rPr lang="en-US" sz="3600" dirty="0" smtClean="0">
                <a:solidFill>
                  <a:schemeClr val="tx2"/>
                </a:solidFill>
                <a:latin typeface="NikoshBAN" panose="02000000000000000000" pitchFamily="2" charset="0"/>
                <a:cs typeface="NikoshBAN" panose="02000000000000000000" pitchFamily="2" charset="0"/>
              </a:rPr>
              <a:t> </a:t>
            </a:r>
            <a:r>
              <a:rPr lang="en-US" sz="3600" dirty="0" err="1" smtClean="0">
                <a:solidFill>
                  <a:schemeClr val="tx2"/>
                </a:solidFill>
                <a:latin typeface="NikoshBAN" panose="02000000000000000000" pitchFamily="2" charset="0"/>
                <a:cs typeface="NikoshBAN" panose="02000000000000000000" pitchFamily="2" charset="0"/>
              </a:rPr>
              <a:t>আলাউদ্দিনের</a:t>
            </a:r>
            <a:r>
              <a:rPr lang="en-US" sz="3600" dirty="0" smtClean="0">
                <a:solidFill>
                  <a:schemeClr val="tx2"/>
                </a:solidFill>
                <a:latin typeface="NikoshBAN" panose="02000000000000000000" pitchFamily="2" charset="0"/>
                <a:cs typeface="NikoshBAN" panose="02000000000000000000" pitchFamily="2" charset="0"/>
              </a:rPr>
              <a:t> </a:t>
            </a:r>
            <a:r>
              <a:rPr lang="en-US" sz="3600" dirty="0" err="1" smtClean="0">
                <a:solidFill>
                  <a:schemeClr val="tx2"/>
                </a:solidFill>
                <a:latin typeface="NikoshBAN" panose="02000000000000000000" pitchFamily="2" charset="0"/>
                <a:cs typeface="NikoshBAN" panose="02000000000000000000" pitchFamily="2" charset="0"/>
              </a:rPr>
              <a:t>অবদান</a:t>
            </a:r>
            <a:endParaRPr lang="en-US" sz="3600" dirty="0">
              <a:solidFill>
                <a:schemeClr val="tx2"/>
              </a:solidFill>
              <a:latin typeface="NikoshBAN" panose="02000000000000000000" pitchFamily="2" charset="0"/>
              <a:cs typeface="NikoshBAN" panose="02000000000000000000" pitchFamily="2" charset="0"/>
            </a:endParaRPr>
          </a:p>
        </p:txBody>
      </p:sp>
      <p:sp>
        <p:nvSpPr>
          <p:cNvPr id="3" name="TextBox 2"/>
          <p:cNvSpPr txBox="1"/>
          <p:nvPr/>
        </p:nvSpPr>
        <p:spPr>
          <a:xfrm>
            <a:off x="1522412" y="2100404"/>
            <a:ext cx="9417788" cy="4182483"/>
          </a:xfrm>
          <a:prstGeom prst="rect">
            <a:avLst/>
          </a:prstGeom>
          <a:noFill/>
        </p:spPr>
        <p:txBody>
          <a:bodyPr wrap="square" rtlCol="0">
            <a:spAutoFit/>
          </a:bodyPr>
          <a:lstStyle/>
          <a:p>
            <a:r>
              <a:rPr lang="bn-BD" sz="2400" b="1" dirty="0" smtClean="0">
                <a:solidFill>
                  <a:schemeClr val="tx2"/>
                </a:solidFill>
                <a:latin typeface="NikoshBAN" panose="02000000000000000000" pitchFamily="2" charset="0"/>
                <a:cs typeface="NikoshBAN" panose="02000000000000000000" pitchFamily="2" charset="0"/>
              </a:rPr>
              <a:t>১। দাউদের নেতৃত্বে মোঙ্গল আক্রমণঃ</a:t>
            </a:r>
            <a:r>
              <a:rPr lang="bn-BD" sz="2400" dirty="0" smtClean="0">
                <a:solidFill>
                  <a:schemeClr val="tx2"/>
                </a:solidFill>
                <a:latin typeface="NikoshBAN" panose="02000000000000000000" pitchFamily="2" charset="0"/>
                <a:cs typeface="NikoshBAN" panose="02000000000000000000" pitchFamily="2" charset="0"/>
              </a:rPr>
              <a:t> ১২৯৬ খ্রিষ্টাব্দের শেষ দিকে মোঙ্গলগণ আমির দাউদের নেতৃত্বে মুলতান,পাঞ্জাব ও সিন্ধু অভিযান করলে আলাউদ্দিন </a:t>
            </a:r>
            <a:r>
              <a:rPr lang="bn-BD" sz="2400" dirty="0" smtClean="0">
                <a:solidFill>
                  <a:schemeClr val="tx2"/>
                </a:solidFill>
                <a:latin typeface="NikoshBAN" panose="02000000000000000000" pitchFamily="2" charset="0"/>
                <a:cs typeface="NikoshBAN" panose="02000000000000000000" pitchFamily="2" charset="0"/>
              </a:rPr>
              <a:t>খি</a:t>
            </a:r>
            <a:r>
              <a:rPr lang="bn-BD" sz="2400" dirty="0" smtClean="0">
                <a:solidFill>
                  <a:schemeClr val="tx2"/>
                </a:solidFill>
                <a:latin typeface="NikoshBAN" panose="02000000000000000000" pitchFamily="2" charset="0"/>
                <a:cs typeface="NikoshBAN" panose="02000000000000000000" pitchFamily="2" charset="0"/>
              </a:rPr>
              <a:t>লজির </a:t>
            </a:r>
            <a:r>
              <a:rPr lang="bn-BD" sz="2400" dirty="0" smtClean="0">
                <a:solidFill>
                  <a:schemeClr val="tx2"/>
                </a:solidFill>
                <a:latin typeface="NikoshBAN" panose="02000000000000000000" pitchFamily="2" charset="0"/>
                <a:cs typeface="NikoshBAN" panose="02000000000000000000" pitchFamily="2" charset="0"/>
              </a:rPr>
              <a:t>সেনাপতি জাফর খাঁ জলন্ধরের নিকট তাদের পরাজিত করেন।</a:t>
            </a:r>
          </a:p>
          <a:p>
            <a:r>
              <a:rPr lang="bn-BD" sz="2400" b="1" dirty="0" smtClean="0">
                <a:solidFill>
                  <a:schemeClr val="tx2"/>
                </a:solidFill>
                <a:latin typeface="NikoshBAN" panose="02000000000000000000" pitchFamily="2" charset="0"/>
                <a:cs typeface="NikoshBAN" panose="02000000000000000000" pitchFamily="2" charset="0"/>
              </a:rPr>
              <a:t>২। মালাদির নেতৃত্বে </a:t>
            </a:r>
            <a:r>
              <a:rPr lang="bn-BD" sz="2400" b="1" dirty="0">
                <a:solidFill>
                  <a:schemeClr val="tx2"/>
                </a:solidFill>
                <a:latin typeface="NikoshBAN" panose="02000000000000000000" pitchFamily="2" charset="0"/>
                <a:cs typeface="NikoshBAN" panose="02000000000000000000" pitchFamily="2" charset="0"/>
              </a:rPr>
              <a:t>মোঙ্গল </a:t>
            </a:r>
            <a:r>
              <a:rPr lang="bn-BD" sz="2400" b="1" dirty="0" smtClean="0">
                <a:solidFill>
                  <a:schemeClr val="tx2"/>
                </a:solidFill>
                <a:latin typeface="NikoshBAN" panose="02000000000000000000" pitchFamily="2" charset="0"/>
                <a:cs typeface="NikoshBAN" panose="02000000000000000000" pitchFamily="2" charset="0"/>
              </a:rPr>
              <a:t>আক্রমণঃ</a:t>
            </a:r>
            <a:r>
              <a:rPr lang="bn-BD" sz="2400" dirty="0" smtClean="0">
                <a:solidFill>
                  <a:schemeClr val="tx2"/>
                </a:solidFill>
                <a:latin typeface="NikoshBAN" panose="02000000000000000000" pitchFamily="2" charset="0"/>
                <a:cs typeface="NikoshBAN" panose="02000000000000000000" pitchFamily="2" charset="0"/>
              </a:rPr>
              <a:t> পরের বছর ১২৯৭ খ্রিষ্টাব্দে মালাদির নেতৃত্বে মোঙ্গলগণ পুনরায় আক্রমণ করে ও ভারতের সিটি নগর অধিকার করে </a:t>
            </a:r>
            <a:r>
              <a:rPr lang="bn-BD" sz="2400" dirty="0">
                <a:solidFill>
                  <a:schemeClr val="tx2"/>
                </a:solidFill>
                <a:latin typeface="NikoshBAN" panose="02000000000000000000" pitchFamily="2" charset="0"/>
                <a:cs typeface="NikoshBAN" panose="02000000000000000000" pitchFamily="2" charset="0"/>
              </a:rPr>
              <a:t>জাফর </a:t>
            </a:r>
            <a:r>
              <a:rPr lang="bn-BD" sz="2400" dirty="0" smtClean="0">
                <a:solidFill>
                  <a:schemeClr val="tx2"/>
                </a:solidFill>
                <a:latin typeface="NikoshBAN" panose="02000000000000000000" pitchFamily="2" charset="0"/>
                <a:cs typeface="NikoshBAN" panose="02000000000000000000" pitchFamily="2" charset="0"/>
              </a:rPr>
              <a:t>খাঁ তাদের আবার পরাজিত করে সিটিনগর পুনরূদ্ধার করে।</a:t>
            </a:r>
          </a:p>
          <a:p>
            <a:r>
              <a:rPr lang="bn-BD" sz="2400" b="1" dirty="0" smtClean="0">
                <a:solidFill>
                  <a:schemeClr val="tx2"/>
                </a:solidFill>
                <a:latin typeface="NikoshBAN" panose="02000000000000000000" pitchFamily="2" charset="0"/>
                <a:cs typeface="NikoshBAN" panose="02000000000000000000" pitchFamily="2" charset="0"/>
              </a:rPr>
              <a:t>৩। কুৎলুঘ খাজার নেতৃত্বে </a:t>
            </a:r>
            <a:r>
              <a:rPr lang="bn-BD" sz="2400" b="1" dirty="0">
                <a:solidFill>
                  <a:schemeClr val="tx2"/>
                </a:solidFill>
                <a:latin typeface="NikoshBAN" panose="02000000000000000000" pitchFamily="2" charset="0"/>
                <a:cs typeface="NikoshBAN" panose="02000000000000000000" pitchFamily="2" charset="0"/>
              </a:rPr>
              <a:t>মোঙ্গল </a:t>
            </a:r>
            <a:r>
              <a:rPr lang="bn-BD" sz="2400" b="1" dirty="0" smtClean="0">
                <a:solidFill>
                  <a:schemeClr val="tx2"/>
                </a:solidFill>
                <a:latin typeface="NikoshBAN" panose="02000000000000000000" pitchFamily="2" charset="0"/>
                <a:cs typeface="NikoshBAN" panose="02000000000000000000" pitchFamily="2" charset="0"/>
              </a:rPr>
              <a:t>আক্রমণঃ</a:t>
            </a:r>
            <a:r>
              <a:rPr lang="bn-BD" sz="2400" dirty="0" smtClean="0">
                <a:solidFill>
                  <a:schemeClr val="tx2"/>
                </a:solidFill>
                <a:latin typeface="NikoshBAN" panose="02000000000000000000" pitchFamily="2" charset="0"/>
                <a:cs typeface="NikoshBAN" panose="02000000000000000000" pitchFamily="2" charset="0"/>
              </a:rPr>
              <a:t> ১১৯৯ খ্রিষ্টাব্দে মোঙ্গলগণ </a:t>
            </a:r>
            <a:r>
              <a:rPr lang="bn-BD" sz="2400" dirty="0">
                <a:solidFill>
                  <a:schemeClr val="tx2"/>
                </a:solidFill>
                <a:latin typeface="NikoshBAN" panose="02000000000000000000" pitchFamily="2" charset="0"/>
                <a:cs typeface="NikoshBAN" panose="02000000000000000000" pitchFamily="2" charset="0"/>
              </a:rPr>
              <a:t>কুৎলুঘ খাজার নেতৃত্বে </a:t>
            </a:r>
            <a:r>
              <a:rPr lang="bn-BD" sz="2400" dirty="0" smtClean="0">
                <a:solidFill>
                  <a:schemeClr val="tx2"/>
                </a:solidFill>
                <a:latin typeface="NikoshBAN" panose="02000000000000000000" pitchFamily="2" charset="0"/>
                <a:cs typeface="NikoshBAN" panose="02000000000000000000" pitchFamily="2" charset="0"/>
              </a:rPr>
              <a:t> দুই লক্ষ সৈন্যসহ দিল্লীর উপকন্ঠে প্রবল আক্রমণ চালায়। কিন্তু এবার ও </a:t>
            </a:r>
            <a:r>
              <a:rPr lang="bn-BD" sz="2400" dirty="0">
                <a:solidFill>
                  <a:schemeClr val="tx2"/>
                </a:solidFill>
                <a:latin typeface="NikoshBAN" panose="02000000000000000000" pitchFamily="2" charset="0"/>
                <a:cs typeface="NikoshBAN" panose="02000000000000000000" pitchFamily="2" charset="0"/>
              </a:rPr>
              <a:t>জাফর খাঁ তাদের আবার </a:t>
            </a:r>
            <a:r>
              <a:rPr lang="bn-BD" sz="2400" dirty="0" smtClean="0">
                <a:solidFill>
                  <a:schemeClr val="tx2"/>
                </a:solidFill>
                <a:latin typeface="NikoshBAN" panose="02000000000000000000" pitchFamily="2" charset="0"/>
                <a:cs typeface="NikoshBAN" panose="02000000000000000000" pitchFamily="2" charset="0"/>
              </a:rPr>
              <a:t>প্রতিহত করেন। কিন্তু  যুদ্ধে তিনি মারা যান। জাফর খাঁকে সে যুগের রুস্তম বলা হত। </a:t>
            </a:r>
          </a:p>
          <a:p>
            <a:r>
              <a:rPr lang="bn-BD" sz="2400" b="1" dirty="0" smtClean="0">
                <a:solidFill>
                  <a:schemeClr val="tx2"/>
                </a:solidFill>
                <a:latin typeface="NikoshBAN" panose="02000000000000000000" pitchFamily="2" charset="0"/>
                <a:cs typeface="NikoshBAN" panose="02000000000000000000" pitchFamily="2" charset="0"/>
              </a:rPr>
              <a:t>৪। ব্যর্থ আক্রমণঃ</a:t>
            </a:r>
            <a:r>
              <a:rPr lang="bn-BD" sz="2400" dirty="0" smtClean="0">
                <a:solidFill>
                  <a:schemeClr val="tx2"/>
                </a:solidFill>
                <a:latin typeface="NikoshBAN" panose="02000000000000000000" pitchFamily="2" charset="0"/>
                <a:cs typeface="NikoshBAN" panose="02000000000000000000" pitchFamily="2" charset="0"/>
              </a:rPr>
              <a:t> ১৩০৩ খ্রিঃ মোঙ্গলরা আবারও ভারতে হানা দেয়। কিন্তু এবার তারা ব্যর্থ হয়ে প্রত্যাবর্তন করে।  </a:t>
            </a:r>
            <a:r>
              <a:rPr lang="bn-BD" sz="2400" dirty="0" smtClean="0">
                <a:solidFill>
                  <a:schemeClr val="tx2"/>
                </a:solidFill>
                <a:latin typeface="NikoshBAN" panose="02000000000000000000" pitchFamily="2" charset="0"/>
                <a:cs typeface="NikoshBAN" panose="02000000000000000000" pitchFamily="2" charset="0"/>
              </a:rPr>
              <a:t> </a:t>
            </a:r>
            <a:endParaRPr lang="en-GB" sz="24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8325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642" y="838200"/>
            <a:ext cx="7708309" cy="4495800"/>
          </a:xfrm>
          <a:prstGeom prst="rect">
            <a:avLst/>
          </a:prstGeom>
        </p:spPr>
      </p:pic>
      <p:sp>
        <p:nvSpPr>
          <p:cNvPr id="3" name="TextBox 2"/>
          <p:cNvSpPr txBox="1"/>
          <p:nvPr/>
        </p:nvSpPr>
        <p:spPr>
          <a:xfrm>
            <a:off x="2452643" y="5334000"/>
            <a:ext cx="7708308" cy="923330"/>
          </a:xfrm>
          <a:prstGeom prst="rect">
            <a:avLst/>
          </a:prstGeom>
          <a:solidFill>
            <a:schemeClr val="bg1">
              <a:lumMod val="95000"/>
            </a:schemeClr>
          </a:solidFill>
        </p:spPr>
        <p:txBody>
          <a:bodyPr wrap="square" rtlCol="0">
            <a:spAutoFit/>
          </a:bodyPr>
          <a:lstStyle/>
          <a:p>
            <a:pPr algn="ctr"/>
            <a:r>
              <a:rPr lang="bn-BD" sz="2800" dirty="0" smtClean="0">
                <a:solidFill>
                  <a:schemeClr val="tx2"/>
                </a:solidFill>
                <a:latin typeface="NikoshBAN" panose="02000000000000000000" pitchFamily="2" charset="0"/>
                <a:cs typeface="NikoshBAN" panose="02000000000000000000" pitchFamily="2" charset="0"/>
              </a:rPr>
              <a:t>ভারতে মো</a:t>
            </a:r>
            <a:r>
              <a:rPr lang="en-US" sz="2800" dirty="0" err="1" smtClean="0">
                <a:solidFill>
                  <a:schemeClr val="tx2"/>
                </a:solidFill>
                <a:latin typeface="NikoshBAN" panose="02000000000000000000" pitchFamily="2" charset="0"/>
                <a:cs typeface="NikoshBAN" panose="02000000000000000000" pitchFamily="2" charset="0"/>
              </a:rPr>
              <a:t>ঙ্গ</a:t>
            </a:r>
            <a:r>
              <a:rPr lang="bn-BD" sz="2800" dirty="0" smtClean="0">
                <a:solidFill>
                  <a:schemeClr val="tx2"/>
                </a:solidFill>
                <a:latin typeface="NikoshBAN" panose="02000000000000000000" pitchFamily="2" charset="0"/>
                <a:cs typeface="NikoshBAN" panose="02000000000000000000" pitchFamily="2" charset="0"/>
              </a:rPr>
              <a:t>ল আক্রমণের জঘন্যতম দৃশ্য</a:t>
            </a:r>
            <a:r>
              <a:rPr lang="en-US" sz="2800" dirty="0" smtClean="0">
                <a:solidFill>
                  <a:schemeClr val="tx2"/>
                </a:solidFill>
                <a:latin typeface="NikoshBAN" panose="02000000000000000000" pitchFamily="2" charset="0"/>
                <a:cs typeface="NikoshBAN" panose="02000000000000000000" pitchFamily="2" charset="0"/>
              </a:rPr>
              <a:t>।</a:t>
            </a:r>
            <a:r>
              <a:rPr lang="en-US" sz="5400" dirty="0" smtClean="0">
                <a:solidFill>
                  <a:schemeClr val="tx2"/>
                </a:solidFill>
                <a:latin typeface="NikoshBAN" panose="02000000000000000000" pitchFamily="2" charset="0"/>
                <a:cs typeface="NikoshBAN" panose="02000000000000000000" pitchFamily="2" charset="0"/>
              </a:rPr>
              <a:t> </a:t>
            </a:r>
            <a:endParaRPr lang="en-GB" sz="54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727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817812" y="322605"/>
            <a:ext cx="6462921" cy="1582395"/>
          </a:xfrm>
          <a:prstGeom prst="wedgeEllipseCallout">
            <a:avLst>
              <a:gd name="adj1" fmla="val -27632"/>
              <a:gd name="adj2" fmla="val 8741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2"/>
                </a:solidFill>
                <a:latin typeface="NikoshBAN" panose="02000000000000000000" pitchFamily="2" charset="0"/>
                <a:cs typeface="NikoshBAN" panose="02000000000000000000" pitchFamily="2" charset="0"/>
              </a:rPr>
              <a:t>একনজরে দূর্ধর্ষ মোঙ্গল জাতি</a:t>
            </a:r>
            <a:endParaRPr lang="en-GB" dirty="0">
              <a:solidFill>
                <a:schemeClr val="tx2"/>
              </a:solidFill>
              <a:latin typeface="NikoshBAN" panose="02000000000000000000" pitchFamily="2" charset="0"/>
              <a:cs typeface="NikoshBAN" panose="02000000000000000000" pitchFamily="2" charset="0"/>
            </a:endParaRPr>
          </a:p>
        </p:txBody>
      </p:sp>
      <p:sp>
        <p:nvSpPr>
          <p:cNvPr id="3" name="TextBox 2"/>
          <p:cNvSpPr txBox="1"/>
          <p:nvPr/>
        </p:nvSpPr>
        <p:spPr>
          <a:xfrm>
            <a:off x="794759" y="2514600"/>
            <a:ext cx="10536965" cy="3539430"/>
          </a:xfrm>
          <a:prstGeom prst="rect">
            <a:avLst/>
          </a:prstGeom>
          <a:solidFill>
            <a:schemeClr val="bg1">
              <a:lumMod val="95000"/>
            </a:schemeClr>
          </a:solidFill>
        </p:spPr>
        <p:txBody>
          <a:bodyPr wrap="square" rtlCol="0">
            <a:spAutoFit/>
          </a:bodyPr>
          <a:lstStyle/>
          <a:p>
            <a:r>
              <a:rPr lang="bn-BD" sz="3200" dirty="0" smtClean="0">
                <a:solidFill>
                  <a:schemeClr val="tx2"/>
                </a:solidFill>
                <a:latin typeface="NikoshBAN" panose="02000000000000000000" pitchFamily="2" charset="0"/>
                <a:cs typeface="NikoshBAN" panose="02000000000000000000" pitchFamily="2" charset="0"/>
              </a:rPr>
              <a:t>প্রঃ দূধর্ষ মোঙ্গল জাতির নেতা কে ছিলেন?</a:t>
            </a:r>
          </a:p>
          <a:p>
            <a:r>
              <a:rPr lang="bn-BD" sz="3200" dirty="0" smtClean="0">
                <a:solidFill>
                  <a:schemeClr val="tx2"/>
                </a:solidFill>
                <a:latin typeface="NikoshBAN" panose="02000000000000000000" pitchFamily="2" charset="0"/>
                <a:cs typeface="NikoshBAN" panose="02000000000000000000" pitchFamily="2" charset="0"/>
              </a:rPr>
              <a:t>উঃ চেঙ্গিস খান</a:t>
            </a:r>
          </a:p>
          <a:p>
            <a:r>
              <a:rPr lang="bn-BD" sz="3200" dirty="0" smtClean="0">
                <a:solidFill>
                  <a:schemeClr val="tx2"/>
                </a:solidFill>
                <a:latin typeface="NikoshBAN" panose="02000000000000000000" pitchFamily="2" charset="0"/>
                <a:cs typeface="NikoshBAN" panose="02000000000000000000" pitchFamily="2" charset="0"/>
              </a:rPr>
              <a:t>প্রঃ </a:t>
            </a:r>
            <a:r>
              <a:rPr lang="bn-BD" sz="3200" dirty="0">
                <a:solidFill>
                  <a:schemeClr val="tx2"/>
                </a:solidFill>
                <a:latin typeface="NikoshBAN" panose="02000000000000000000" pitchFamily="2" charset="0"/>
                <a:cs typeface="NikoshBAN" panose="02000000000000000000" pitchFamily="2" charset="0"/>
              </a:rPr>
              <a:t>দূধর্ষ মোঙ্গল </a:t>
            </a:r>
            <a:r>
              <a:rPr lang="bn-BD" sz="3200" dirty="0" smtClean="0">
                <a:solidFill>
                  <a:schemeClr val="tx2"/>
                </a:solidFill>
                <a:latin typeface="NikoshBAN" panose="02000000000000000000" pitchFamily="2" charset="0"/>
                <a:cs typeface="NikoshBAN" panose="02000000000000000000" pitchFamily="2" charset="0"/>
              </a:rPr>
              <a:t>জাতির পৃথিবীর বিভিন্ন অঞ্চলে অভিযানের উদ্দেশ্য কী ছিল?</a:t>
            </a:r>
          </a:p>
          <a:p>
            <a:r>
              <a:rPr lang="bn-BD" sz="3200" dirty="0" smtClean="0">
                <a:solidFill>
                  <a:schemeClr val="tx2"/>
                </a:solidFill>
                <a:latin typeface="NikoshBAN" panose="02000000000000000000" pitchFamily="2" charset="0"/>
                <a:cs typeface="NikoshBAN" panose="02000000000000000000" pitchFamily="2" charset="0"/>
              </a:rPr>
              <a:t>উঃ নিজেদের আধিপত্য বিস্তার ও অন্যান্য শক্তিধর জাতিকে ধ্বংস সাধনই ছিল উদ্দেশ্য</a:t>
            </a:r>
          </a:p>
          <a:p>
            <a:r>
              <a:rPr lang="bn-BD" sz="3200" dirty="0" smtClean="0">
                <a:solidFill>
                  <a:schemeClr val="tx2"/>
                </a:solidFill>
                <a:latin typeface="NikoshBAN" panose="02000000000000000000" pitchFamily="2" charset="0"/>
                <a:cs typeface="NikoshBAN" panose="02000000000000000000" pitchFamily="2" charset="0"/>
              </a:rPr>
              <a:t>প্রঃ </a:t>
            </a:r>
            <a:r>
              <a:rPr lang="en-US" sz="3200" dirty="0" err="1" smtClean="0">
                <a:solidFill>
                  <a:schemeClr val="tx2"/>
                </a:solidFill>
                <a:latin typeface="NikoshBAN" panose="02000000000000000000" pitchFamily="2" charset="0"/>
                <a:cs typeface="NikoshBAN" panose="02000000000000000000" pitchFamily="2" charset="0"/>
              </a:rPr>
              <a:t>আলাউদ্দিন</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খিলজি</a:t>
            </a:r>
            <a:r>
              <a:rPr lang="bn-BD" sz="3200" dirty="0" smtClean="0">
                <a:solidFill>
                  <a:schemeClr val="tx2"/>
                </a:solidFill>
                <a:latin typeface="NikoshBAN" panose="02000000000000000000" pitchFamily="2" charset="0"/>
                <a:cs typeface="NikoshBAN" panose="02000000000000000000" pitchFamily="2" charset="0"/>
              </a:rPr>
              <a:t> মোঙ্গল আক্রমণ প্রতিহতে কতটা সফল হয়েছিল?</a:t>
            </a:r>
          </a:p>
          <a:p>
            <a:r>
              <a:rPr lang="bn-BD" sz="3200" dirty="0" smtClean="0">
                <a:solidFill>
                  <a:schemeClr val="tx2"/>
                </a:solidFill>
                <a:latin typeface="NikoshBAN" panose="02000000000000000000" pitchFamily="2" charset="0"/>
                <a:cs typeface="NikoshBAN" panose="02000000000000000000" pitchFamily="2" charset="0"/>
              </a:rPr>
              <a:t>উঃ অধিকাংশই সফল হয়েছিলেন</a:t>
            </a:r>
            <a:r>
              <a:rPr lang="en-US" sz="3200" dirty="0" smtClean="0">
                <a:solidFill>
                  <a:schemeClr val="tx2"/>
                </a:solidFill>
                <a:latin typeface="NikoshBAN" panose="02000000000000000000" pitchFamily="2" charset="0"/>
                <a:cs typeface="NikoshBAN" panose="02000000000000000000" pitchFamily="2" charset="0"/>
              </a:rPr>
              <a:t> । </a:t>
            </a:r>
            <a:r>
              <a:rPr lang="bn-BD" sz="3200" dirty="0" smtClean="0">
                <a:solidFill>
                  <a:schemeClr val="tx2"/>
                </a:solidFill>
                <a:latin typeface="NikoshBAN" panose="02000000000000000000" pitchFamily="2" charset="0"/>
                <a:cs typeface="NikoshBAN" panose="02000000000000000000" pitchFamily="2" charset="0"/>
              </a:rPr>
              <a:t>  </a:t>
            </a:r>
            <a:endParaRPr lang="en-GB" sz="32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8678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6215" y="533400"/>
            <a:ext cx="8080598" cy="1107996"/>
          </a:xfrm>
          <a:prstGeom prst="rect">
            <a:avLst/>
          </a:prstGeom>
          <a:solidFill>
            <a:schemeClr val="bg1">
              <a:lumMod val="95000"/>
            </a:schemeClr>
          </a:solidFill>
        </p:spPr>
        <p:txBody>
          <a:bodyPr wrap="square" rtlCol="0">
            <a:spAutoFit/>
          </a:bodyPr>
          <a:lstStyle/>
          <a:p>
            <a:pPr algn="ctr"/>
            <a:r>
              <a:rPr lang="bn-BD" sz="6600" dirty="0" smtClean="0">
                <a:solidFill>
                  <a:schemeClr val="tx2"/>
                </a:solidFill>
                <a:latin typeface="NikoshBAN" panose="02000000000000000000" pitchFamily="2" charset="0"/>
                <a:cs typeface="NikoshBAN" panose="02000000000000000000" pitchFamily="2" charset="0"/>
              </a:rPr>
              <a:t>আলাউদ্দিনের গৃহীত ব্যবস্থাবলি</a:t>
            </a:r>
            <a:endParaRPr lang="en-GB" sz="6600" dirty="0">
              <a:solidFill>
                <a:schemeClr val="tx2"/>
              </a:solidFill>
              <a:latin typeface="NikoshBAN" panose="02000000000000000000" pitchFamily="2" charset="0"/>
              <a:cs typeface="NikoshBAN" panose="02000000000000000000" pitchFamily="2" charset="0"/>
            </a:endParaRPr>
          </a:p>
        </p:txBody>
      </p:sp>
      <p:sp>
        <p:nvSpPr>
          <p:cNvPr id="3" name="TextBox 2"/>
          <p:cNvSpPr txBox="1"/>
          <p:nvPr/>
        </p:nvSpPr>
        <p:spPr>
          <a:xfrm>
            <a:off x="1991170" y="1709159"/>
            <a:ext cx="8065642" cy="3785652"/>
          </a:xfrm>
          <a:prstGeom prst="rect">
            <a:avLst/>
          </a:prstGeom>
          <a:solidFill>
            <a:schemeClr val="bg1">
              <a:lumMod val="95000"/>
            </a:schemeClr>
          </a:solidFill>
        </p:spPr>
        <p:txBody>
          <a:bodyPr wrap="square" rtlCol="0">
            <a:spAutoFit/>
          </a:bodyPr>
          <a:lstStyle/>
          <a:p>
            <a:pPr algn="just"/>
            <a:r>
              <a:rPr lang="bn-BD" sz="4000" dirty="0" smtClean="0">
                <a:solidFill>
                  <a:schemeClr val="tx2"/>
                </a:solidFill>
                <a:latin typeface="NikoshBAN" panose="02000000000000000000" pitchFamily="2" charset="0"/>
                <a:cs typeface="NikoshBAN" panose="02000000000000000000" pitchFamily="2" charset="0"/>
              </a:rPr>
              <a:t>মোঙ্গলরা যাতে ভারতে আক্রমণ চালাতে না পারে সেজন্য আলাউদ্দিন </a:t>
            </a:r>
            <a:r>
              <a:rPr lang="bn-BD" sz="4000" dirty="0" smtClean="0">
                <a:solidFill>
                  <a:schemeClr val="tx2"/>
                </a:solidFill>
                <a:latin typeface="NikoshBAN" panose="02000000000000000000" pitchFamily="2" charset="0"/>
                <a:cs typeface="NikoshBAN" panose="02000000000000000000" pitchFamily="2" charset="0"/>
              </a:rPr>
              <a:t>খি</a:t>
            </a:r>
            <a:r>
              <a:rPr lang="bn-BD" sz="4000" dirty="0" smtClean="0">
                <a:solidFill>
                  <a:schemeClr val="tx2"/>
                </a:solidFill>
                <a:latin typeface="NikoshBAN" panose="02000000000000000000" pitchFamily="2" charset="0"/>
                <a:cs typeface="NikoshBAN" panose="02000000000000000000" pitchFamily="2" charset="0"/>
              </a:rPr>
              <a:t>লজি </a:t>
            </a:r>
            <a:r>
              <a:rPr lang="bn-BD" sz="4000" dirty="0" smtClean="0">
                <a:solidFill>
                  <a:schemeClr val="tx2"/>
                </a:solidFill>
                <a:latin typeface="NikoshBAN" panose="02000000000000000000" pitchFamily="2" charset="0"/>
                <a:cs typeface="NikoshBAN" panose="02000000000000000000" pitchFamily="2" charset="0"/>
              </a:rPr>
              <a:t>উত্তর পশ্চিম সীমান্তের প্রতিরক্ষা ব্যবস্থা জোরদার করেন,পুরাতন দুর্গগুলো সংস্কার ও নতুন দুর্গ নির্মাণ করে সর্বক্ষণ সেনা মোতায়েনের ব্যবস্থা করেন। তাছাড়া তিনি সুযোগ্য লোকের ওপর সীমান্তের দায়িত্ব ন্যস্ত করেন।</a:t>
            </a:r>
          </a:p>
        </p:txBody>
      </p:sp>
    </p:spTree>
    <p:extLst>
      <p:ext uri="{BB962C8B-B14F-4D97-AF65-F5344CB8AC3E}">
        <p14:creationId xmlns:p14="http://schemas.microsoft.com/office/powerpoint/2010/main" val="26292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212" y="914400"/>
            <a:ext cx="4676183" cy="36125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612" y="1898354"/>
            <a:ext cx="4419600" cy="2302171"/>
          </a:xfrm>
          <a:prstGeom prst="rect">
            <a:avLst/>
          </a:prstGeom>
        </p:spPr>
      </p:pic>
      <p:sp>
        <p:nvSpPr>
          <p:cNvPr id="4" name="TextBox 3"/>
          <p:cNvSpPr txBox="1"/>
          <p:nvPr/>
        </p:nvSpPr>
        <p:spPr>
          <a:xfrm>
            <a:off x="1846906" y="4526980"/>
            <a:ext cx="8895705" cy="769441"/>
          </a:xfrm>
          <a:prstGeom prst="rect">
            <a:avLst/>
          </a:prstGeom>
          <a:solidFill>
            <a:schemeClr val="bg1">
              <a:lumMod val="95000"/>
            </a:schemeClr>
          </a:solidFill>
        </p:spPr>
        <p:txBody>
          <a:bodyPr wrap="square" rtlCol="0">
            <a:spAutoFit/>
          </a:bodyPr>
          <a:lstStyle/>
          <a:p>
            <a:pPr algn="ctr"/>
            <a:r>
              <a:rPr lang="bn-BD" sz="4400" dirty="0" smtClean="0">
                <a:solidFill>
                  <a:schemeClr val="tx2"/>
                </a:solidFill>
                <a:latin typeface="NikoshBAN" panose="02000000000000000000" pitchFamily="2" charset="0"/>
                <a:cs typeface="NikoshBAN" panose="02000000000000000000" pitchFamily="2" charset="0"/>
              </a:rPr>
              <a:t>সুলতান আলাউদ্দিন খিলজি কর্তৃক প্রকাশিত মুদ্রা।</a:t>
            </a:r>
          </a:p>
        </p:txBody>
      </p:sp>
    </p:spTree>
    <p:extLst>
      <p:ext uri="{BB962C8B-B14F-4D97-AF65-F5344CB8AC3E}">
        <p14:creationId xmlns:p14="http://schemas.microsoft.com/office/powerpoint/2010/main" val="422599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012" y="533401"/>
            <a:ext cx="3581400" cy="2839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278" y="533400"/>
            <a:ext cx="4240134" cy="2821617"/>
          </a:xfrm>
          <a:prstGeom prst="rect">
            <a:avLst/>
          </a:prstGeom>
        </p:spPr>
      </p:pic>
      <p:sp>
        <p:nvSpPr>
          <p:cNvPr id="4" name="TextBox 3"/>
          <p:cNvSpPr txBox="1"/>
          <p:nvPr/>
        </p:nvSpPr>
        <p:spPr>
          <a:xfrm>
            <a:off x="2132012" y="5570585"/>
            <a:ext cx="7772400" cy="830997"/>
          </a:xfrm>
          <a:prstGeom prst="rect">
            <a:avLst/>
          </a:prstGeom>
          <a:solidFill>
            <a:schemeClr val="bg1">
              <a:lumMod val="95000"/>
            </a:schemeClr>
          </a:solidFill>
        </p:spPr>
        <p:txBody>
          <a:bodyPr wrap="square" rtlCol="0">
            <a:spAutoFit/>
          </a:bodyPr>
          <a:lstStyle/>
          <a:p>
            <a:pPr algn="ctr"/>
            <a:r>
              <a:rPr lang="en-US" sz="4800" dirty="0" err="1" smtClean="0">
                <a:solidFill>
                  <a:schemeClr val="tx2"/>
                </a:solidFill>
                <a:latin typeface="NikoshBAN" panose="02000000000000000000" pitchFamily="2" charset="0"/>
                <a:cs typeface="NikoshBAN" panose="02000000000000000000" pitchFamily="2" charset="0"/>
              </a:rPr>
              <a:t>নিত্য</a:t>
            </a:r>
            <a:r>
              <a:rPr lang="en-US" sz="4800" dirty="0" smtClean="0">
                <a:solidFill>
                  <a:schemeClr val="tx2"/>
                </a:solidFill>
                <a:latin typeface="NikoshBAN" panose="02000000000000000000" pitchFamily="2" charset="0"/>
                <a:cs typeface="NikoshBAN" panose="02000000000000000000" pitchFamily="2" charset="0"/>
              </a:rPr>
              <a:t> </a:t>
            </a:r>
            <a:r>
              <a:rPr lang="en-US" sz="4800" dirty="0" err="1" smtClean="0">
                <a:solidFill>
                  <a:schemeClr val="tx2"/>
                </a:solidFill>
                <a:latin typeface="NikoshBAN" panose="02000000000000000000" pitchFamily="2" charset="0"/>
                <a:cs typeface="NikoshBAN" panose="02000000000000000000" pitchFamily="2" charset="0"/>
              </a:rPr>
              <a:t>প্রয়োজনীয়</a:t>
            </a:r>
            <a:r>
              <a:rPr lang="en-US" sz="4800" dirty="0" smtClean="0">
                <a:solidFill>
                  <a:schemeClr val="tx2"/>
                </a:solidFill>
                <a:latin typeface="NikoshBAN" panose="02000000000000000000" pitchFamily="2" charset="0"/>
                <a:cs typeface="NikoshBAN" panose="02000000000000000000" pitchFamily="2" charset="0"/>
              </a:rPr>
              <a:t> </a:t>
            </a:r>
            <a:r>
              <a:rPr lang="en-US" sz="4800" dirty="0" err="1" smtClean="0">
                <a:solidFill>
                  <a:schemeClr val="tx2"/>
                </a:solidFill>
                <a:latin typeface="NikoshBAN" panose="02000000000000000000" pitchFamily="2" charset="0"/>
                <a:cs typeface="NikoshBAN" panose="02000000000000000000" pitchFamily="2" charset="0"/>
              </a:rPr>
              <a:t>দ্রব্যসমুহের</a:t>
            </a:r>
            <a:r>
              <a:rPr lang="en-US" sz="4800" dirty="0" smtClean="0">
                <a:solidFill>
                  <a:schemeClr val="tx2"/>
                </a:solidFill>
                <a:latin typeface="NikoshBAN" panose="02000000000000000000" pitchFamily="2" charset="0"/>
                <a:cs typeface="NikoshBAN" panose="02000000000000000000" pitchFamily="2" charset="0"/>
              </a:rPr>
              <a:t> </a:t>
            </a:r>
            <a:r>
              <a:rPr lang="bn-BD" sz="4800" dirty="0" smtClean="0">
                <a:solidFill>
                  <a:schemeClr val="tx2"/>
                </a:solidFill>
                <a:latin typeface="NikoshBAN" panose="02000000000000000000" pitchFamily="2" charset="0"/>
                <a:cs typeface="NikoshBAN" panose="02000000000000000000" pitchFamily="2" charset="0"/>
              </a:rPr>
              <a:t>সমাহার</a:t>
            </a:r>
            <a:r>
              <a:rPr lang="en-US" sz="4800" dirty="0" smtClean="0">
                <a:solidFill>
                  <a:schemeClr val="tx2"/>
                </a:solidFill>
                <a:latin typeface="NikoshBAN" panose="02000000000000000000" pitchFamily="2" charset="0"/>
                <a:cs typeface="NikoshBAN" panose="02000000000000000000" pitchFamily="2" charset="0"/>
              </a:rPr>
              <a:t> । </a:t>
            </a:r>
            <a:endParaRPr lang="en-GB" sz="4800" dirty="0">
              <a:solidFill>
                <a:schemeClr val="tx2"/>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7212" y="3372946"/>
            <a:ext cx="4256906" cy="21896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2012" y="3372946"/>
            <a:ext cx="3505200" cy="2209800"/>
          </a:xfrm>
          <a:prstGeom prst="rect">
            <a:avLst/>
          </a:prstGeom>
        </p:spPr>
      </p:pic>
    </p:spTree>
    <p:extLst>
      <p:ext uri="{BB962C8B-B14F-4D97-AF65-F5344CB8AC3E}">
        <p14:creationId xmlns:p14="http://schemas.microsoft.com/office/powerpoint/2010/main" val="196919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2000" fill="hold"/>
                                        <p:tgtEl>
                                          <p:spTgt spid="4"/>
                                        </p:tgtEl>
                                        <p:attrNameLst>
                                          <p:attrName>ppt_x</p:attrName>
                                        </p:attrNameLst>
                                      </p:cBhvr>
                                      <p:tavLst>
                                        <p:tav tm="0">
                                          <p:val>
                                            <p:strVal val="#ppt_x"/>
                                          </p:val>
                                        </p:tav>
                                        <p:tav tm="100000">
                                          <p:val>
                                            <p:strVal val="#ppt_x"/>
                                          </p:val>
                                        </p:tav>
                                      </p:tavLst>
                                    </p:anim>
                                    <p:anim calcmode="lin" valueType="num">
                                      <p:cBhvr additive="base">
                                        <p:cTn id="32"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8082" y="1051133"/>
            <a:ext cx="4811281" cy="3575204"/>
          </a:xfrm>
          <a:prstGeom prst="rect">
            <a:avLst/>
          </a:prstGeom>
          <a:solidFill>
            <a:schemeClr val="bg1">
              <a:lumMod val="95000"/>
            </a:schemeClr>
          </a:solidFill>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err="1" smtClean="0">
                <a:latin typeface="NikoshBAN" panose="02000000000000000000" pitchFamily="2" charset="0"/>
                <a:cs typeface="NikoshBAN" panose="02000000000000000000" pitchFamily="2" charset="0"/>
              </a:rPr>
              <a:t>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আরিফুল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কবির</a:t>
            </a:r>
            <a:endParaRPr lang="en-US" sz="32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প্রভাষক</a:t>
            </a:r>
            <a:endParaRPr lang="en-US" sz="32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ইসলামের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ইতিহাস</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সংস্কৃতি</a:t>
            </a:r>
            <a:endParaRPr lang="en-US" sz="32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চাপুইর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ইসলামিয়া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আলিম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মাদ্রাসা</a:t>
            </a:r>
            <a:endParaRPr lang="en-US" sz="32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চাপুইর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ব্রাহ্মণবাড়ীয়া</a:t>
            </a:r>
            <a:r>
              <a:rPr lang="en-US" sz="3200" dirty="0" smtClean="0">
                <a:latin typeface="NikoshBAN" panose="02000000000000000000" pitchFamily="2" charset="0"/>
                <a:cs typeface="NikoshBAN" panose="02000000000000000000" pitchFamily="2" charset="0"/>
              </a:rPr>
              <a:t>।</a:t>
            </a:r>
          </a:p>
          <a:p>
            <a:r>
              <a:rPr lang="en-US" sz="3200" dirty="0" err="1" smtClean="0">
                <a:latin typeface="NikoshBAN" panose="02000000000000000000" pitchFamily="2" charset="0"/>
                <a:cs typeface="NikoshBAN" panose="02000000000000000000" pitchFamily="2" charset="0"/>
              </a:rPr>
              <a:t>দূরালাপনীঃ</a:t>
            </a:r>
            <a:r>
              <a:rPr lang="en-US" sz="3200" dirty="0" smtClean="0">
                <a:latin typeface="NikoshBAN" panose="02000000000000000000" pitchFamily="2" charset="0"/>
                <a:cs typeface="NikoshBAN" panose="02000000000000000000" pitchFamily="2" charset="0"/>
              </a:rPr>
              <a:t> ০১৭৯১০০৭৬৬৭</a:t>
            </a:r>
          </a:p>
          <a:p>
            <a:r>
              <a:rPr lang="en-US" sz="3200" dirty="0" smtClean="0">
                <a:latin typeface="Times New Roman" panose="02020603050405020304" pitchFamily="18" charset="0"/>
                <a:cs typeface="Times New Roman" panose="02020603050405020304" pitchFamily="18" charset="0"/>
              </a:rPr>
              <a:t>arifulkabir182@gmail.com</a:t>
            </a:r>
            <a:endParaRPr lang="en-GB"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896451" y="1041526"/>
            <a:ext cx="3367043" cy="3584811"/>
          </a:xfrm>
          <a:prstGeom prst="rect">
            <a:avLst/>
          </a:prstGeom>
        </p:spPr>
      </p:pic>
    </p:spTree>
    <p:extLst>
      <p:ext uri="{BB962C8B-B14F-4D97-AF65-F5344CB8AC3E}">
        <p14:creationId xmlns:p14="http://schemas.microsoft.com/office/powerpoint/2010/main" val="189046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06909393"/>
              </p:ext>
            </p:extLst>
          </p:nvPr>
        </p:nvGraphicFramePr>
        <p:xfrm>
          <a:off x="2781107" y="1295400"/>
          <a:ext cx="6437505" cy="5029200"/>
        </p:xfrm>
        <a:graphic>
          <a:graphicData uri="http://schemas.openxmlformats.org/drawingml/2006/table">
            <a:tbl>
              <a:tblPr firstRow="1" bandRow="1"/>
              <a:tblGrid>
                <a:gridCol w="2145835"/>
                <a:gridCol w="2145835"/>
                <a:gridCol w="2145835"/>
              </a:tblGrid>
              <a:tr h="442154">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পরিমাপ</a:t>
                      </a: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মূল্য(জিতল)</a:t>
                      </a:r>
                      <a:endParaRPr lang="en-GB" sz="2400" dirty="0">
                        <a:solidFill>
                          <a:schemeClr val="tx2"/>
                        </a:solidFill>
                        <a:latin typeface="NikoshBAN" panose="02000000000000000000" pitchFamily="2" charset="0"/>
                        <a:cs typeface="NikoshBAN" panose="02000000000000000000" pitchFamily="2" charset="0"/>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পণ্যের নাম</a:t>
                      </a:r>
                      <a:endParaRPr lang="en-GB" sz="2400" dirty="0">
                        <a:solidFill>
                          <a:schemeClr val="tx2"/>
                        </a:solidFill>
                        <a:latin typeface="NikoshBAN" panose="02000000000000000000" pitchFamily="2" charset="0"/>
                        <a:cs typeface="NikoshBAN" panose="02000000000000000000" pitchFamily="2" charset="0"/>
                      </a:endParaRPr>
                    </a:p>
                  </a:txBody>
                  <a:tcPr/>
                </a:tc>
              </a:tr>
              <a:tr h="442154">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প্রতিমণ</a:t>
                      </a:r>
                      <a:endParaRPr lang="en-GB" sz="2400" dirty="0">
                        <a:solidFill>
                          <a:schemeClr val="tx2"/>
                        </a:solidFill>
                        <a:latin typeface="NikoshBAN" panose="02000000000000000000" pitchFamily="2" charset="0"/>
                        <a:cs typeface="NikoshBAN" panose="02000000000000000000" pitchFamily="2" charset="0"/>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৭.৫</a:t>
                      </a:r>
                      <a:endParaRPr lang="en-GB" sz="2400" dirty="0">
                        <a:solidFill>
                          <a:schemeClr val="tx2"/>
                        </a:solidFill>
                        <a:latin typeface="NikoshBAN" panose="02000000000000000000" pitchFamily="2" charset="0"/>
                        <a:cs typeface="NikoshBAN" panose="02000000000000000000" pitchFamily="2" charset="0"/>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চাউল</a:t>
                      </a:r>
                      <a:endParaRPr lang="en-GB" sz="2400" dirty="0">
                        <a:solidFill>
                          <a:schemeClr val="tx2"/>
                        </a:solidFill>
                        <a:latin typeface="NikoshBAN" panose="02000000000000000000" pitchFamily="2" charset="0"/>
                        <a:cs typeface="NikoshBAN" panose="02000000000000000000" pitchFamily="2" charset="0"/>
                      </a:endParaRPr>
                    </a:p>
                  </a:txBody>
                  <a:tcPr/>
                </a:tc>
              </a:tr>
              <a:tr h="442154">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প্রতিমণ</a:t>
                      </a:r>
                      <a:endParaRPr lang="en-GB" sz="2400" dirty="0">
                        <a:solidFill>
                          <a:schemeClr val="tx2"/>
                        </a:solidFill>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৪</a:t>
                      </a:r>
                      <a:endParaRPr lang="en-GB" sz="2400" dirty="0">
                        <a:solidFill>
                          <a:schemeClr val="tx2"/>
                        </a:solidFill>
                        <a:latin typeface="NikoshBAN" panose="02000000000000000000" pitchFamily="2" charset="0"/>
                        <a:cs typeface="NikoshBAN" panose="02000000000000000000" pitchFamily="2" charset="0"/>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তেল</a:t>
                      </a:r>
                      <a:r>
                        <a:rPr lang="bn-BD" sz="2400" baseline="0" dirty="0" smtClean="0">
                          <a:solidFill>
                            <a:schemeClr val="tx2"/>
                          </a:solidFill>
                          <a:latin typeface="NikoshBAN" panose="02000000000000000000" pitchFamily="2" charset="0"/>
                          <a:cs typeface="NikoshBAN" panose="02000000000000000000" pitchFamily="2" charset="0"/>
                        </a:rPr>
                        <a:t> </a:t>
                      </a:r>
                      <a:endParaRPr lang="en-GB" sz="2400" dirty="0">
                        <a:solidFill>
                          <a:schemeClr val="tx2"/>
                        </a:solidFill>
                        <a:latin typeface="NikoshBAN" panose="02000000000000000000" pitchFamily="2" charset="0"/>
                        <a:cs typeface="NikoshBAN" panose="02000000000000000000" pitchFamily="2" charset="0"/>
                      </a:endParaRPr>
                    </a:p>
                  </a:txBody>
                  <a:tcPr/>
                </a:tc>
              </a:tr>
              <a:tr h="442154">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প্রতিমণ</a:t>
                      </a:r>
                      <a:endParaRPr lang="en-GB" sz="2400" dirty="0">
                        <a:solidFill>
                          <a:schemeClr val="tx2"/>
                        </a:solidFill>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৫</a:t>
                      </a:r>
                      <a:endParaRPr lang="en-GB" sz="2400" dirty="0">
                        <a:solidFill>
                          <a:schemeClr val="tx2"/>
                        </a:solidFill>
                        <a:latin typeface="NikoshBAN" panose="02000000000000000000" pitchFamily="2" charset="0"/>
                        <a:cs typeface="NikoshBAN" panose="02000000000000000000" pitchFamily="2" charset="0"/>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ডাল</a:t>
                      </a:r>
                      <a:r>
                        <a:rPr lang="bn-BD" sz="2400" baseline="0" dirty="0" smtClean="0">
                          <a:solidFill>
                            <a:schemeClr val="tx2"/>
                          </a:solidFill>
                          <a:latin typeface="NikoshBAN" panose="02000000000000000000" pitchFamily="2" charset="0"/>
                          <a:cs typeface="NikoshBAN" panose="02000000000000000000" pitchFamily="2" charset="0"/>
                        </a:rPr>
                        <a:t> </a:t>
                      </a:r>
                      <a:endParaRPr lang="en-GB" sz="2400" dirty="0">
                        <a:solidFill>
                          <a:schemeClr val="tx2"/>
                        </a:solidFill>
                        <a:latin typeface="NikoshBAN" panose="02000000000000000000" pitchFamily="2" charset="0"/>
                        <a:cs typeface="NikoshBAN" panose="02000000000000000000" pitchFamily="2" charset="0"/>
                      </a:endParaRPr>
                    </a:p>
                  </a:txBody>
                  <a:tcPr/>
                </a:tc>
              </a:tr>
              <a:tr h="442154">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প্রতিমণ</a:t>
                      </a:r>
                      <a:endParaRPr lang="en-GB" sz="2400" dirty="0">
                        <a:solidFill>
                          <a:schemeClr val="tx2"/>
                        </a:solidFill>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৫</a:t>
                      </a:r>
                      <a:endParaRPr lang="en-GB" sz="2400" dirty="0">
                        <a:solidFill>
                          <a:schemeClr val="tx2"/>
                        </a:solidFill>
                        <a:latin typeface="NikoshBAN" panose="02000000000000000000" pitchFamily="2" charset="0"/>
                        <a:cs typeface="NikoshBAN" panose="02000000000000000000" pitchFamily="2" charset="0"/>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চিনি </a:t>
                      </a:r>
                      <a:endParaRPr lang="en-GB" sz="2400" dirty="0">
                        <a:solidFill>
                          <a:schemeClr val="tx2"/>
                        </a:solidFill>
                        <a:latin typeface="NikoshBAN" panose="02000000000000000000" pitchFamily="2" charset="0"/>
                        <a:cs typeface="NikoshBAN" panose="02000000000000000000" pitchFamily="2" charset="0"/>
                      </a:endParaRPr>
                    </a:p>
                  </a:txBody>
                  <a:tcPr/>
                </a:tc>
              </a:tr>
              <a:tr h="442154">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প্রতিমণ</a:t>
                      </a:r>
                      <a:endParaRPr lang="en-GB" sz="2400" dirty="0">
                        <a:solidFill>
                          <a:schemeClr val="tx2"/>
                        </a:solidFill>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৫</a:t>
                      </a:r>
                      <a:endParaRPr lang="en-GB" sz="2400" dirty="0">
                        <a:solidFill>
                          <a:schemeClr val="tx2"/>
                        </a:solidFill>
                        <a:latin typeface="NikoshBAN" panose="02000000000000000000" pitchFamily="2" charset="0"/>
                        <a:cs typeface="NikoshBAN" panose="02000000000000000000" pitchFamily="2" charset="0"/>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গুড়</a:t>
                      </a:r>
                      <a:r>
                        <a:rPr lang="bn-BD" sz="2400" baseline="0" dirty="0" smtClean="0">
                          <a:solidFill>
                            <a:schemeClr val="tx2"/>
                          </a:solidFill>
                          <a:latin typeface="NikoshBAN" panose="02000000000000000000" pitchFamily="2" charset="0"/>
                          <a:cs typeface="NikoshBAN" panose="02000000000000000000" pitchFamily="2" charset="0"/>
                        </a:rPr>
                        <a:t> </a:t>
                      </a:r>
                      <a:endParaRPr lang="en-GB" sz="2400" dirty="0">
                        <a:solidFill>
                          <a:schemeClr val="tx2"/>
                        </a:solidFill>
                        <a:latin typeface="NikoshBAN" panose="02000000000000000000" pitchFamily="2" charset="0"/>
                        <a:cs typeface="NikoshBAN" panose="02000000000000000000" pitchFamily="2" charset="0"/>
                      </a:endParaRPr>
                    </a:p>
                  </a:txBody>
                  <a:tcPr/>
                </a:tc>
              </a:tr>
              <a:tr h="442154">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প্রতিমণ</a:t>
                      </a:r>
                      <a:endParaRPr lang="en-GB" sz="2400" dirty="0">
                        <a:solidFill>
                          <a:schemeClr val="tx2"/>
                        </a:solidFill>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২.৫</a:t>
                      </a:r>
                      <a:endParaRPr lang="en-GB" sz="2400" dirty="0">
                        <a:solidFill>
                          <a:schemeClr val="tx2"/>
                        </a:solidFill>
                        <a:latin typeface="NikoshBAN" panose="02000000000000000000" pitchFamily="2" charset="0"/>
                        <a:cs typeface="NikoshBAN" panose="02000000000000000000" pitchFamily="2" charset="0"/>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ঘি</a:t>
                      </a:r>
                      <a:endParaRPr lang="en-GB" sz="2400" dirty="0">
                        <a:solidFill>
                          <a:schemeClr val="tx2"/>
                        </a:solidFill>
                        <a:latin typeface="NikoshBAN" panose="02000000000000000000" pitchFamily="2" charset="0"/>
                        <a:cs typeface="NikoshBAN" panose="02000000000000000000" pitchFamily="2" charset="0"/>
                      </a:endParaRPr>
                    </a:p>
                  </a:txBody>
                  <a:tcPr/>
                </a:tc>
              </a:tr>
              <a:tr h="442154">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প্রতি সের</a:t>
                      </a:r>
                      <a:r>
                        <a:rPr lang="bn-BD" sz="2400" dirty="0" smtClean="0">
                          <a:solidFill>
                            <a:schemeClr val="tx2"/>
                          </a:solidFill>
                        </a:rPr>
                        <a:t> </a:t>
                      </a:r>
                      <a:endParaRPr lang="en-GB" sz="2400" dirty="0">
                        <a:solidFill>
                          <a:schemeClr val="tx2"/>
                        </a:solidFill>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১.৫</a:t>
                      </a:r>
                      <a:r>
                        <a:rPr lang="bn-BD" sz="2400" baseline="0" dirty="0" smtClean="0">
                          <a:solidFill>
                            <a:schemeClr val="tx2"/>
                          </a:solidFill>
                          <a:latin typeface="NikoshBAN" panose="02000000000000000000" pitchFamily="2" charset="0"/>
                          <a:cs typeface="NikoshBAN" panose="02000000000000000000" pitchFamily="2" charset="0"/>
                        </a:rPr>
                        <a:t> </a:t>
                      </a:r>
                      <a:endParaRPr lang="en-GB" sz="2400" dirty="0">
                        <a:solidFill>
                          <a:schemeClr val="tx2"/>
                        </a:solidFill>
                        <a:latin typeface="NikoshBAN" panose="02000000000000000000" pitchFamily="2" charset="0"/>
                        <a:cs typeface="NikoshBAN" panose="02000000000000000000" pitchFamily="2" charset="0"/>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লবণ</a:t>
                      </a:r>
                      <a:endParaRPr lang="en-GB" sz="2400" dirty="0">
                        <a:solidFill>
                          <a:schemeClr val="tx2"/>
                        </a:solidFill>
                        <a:latin typeface="NikoshBAN" panose="02000000000000000000" pitchFamily="2" charset="0"/>
                        <a:cs typeface="NikoshBAN" panose="02000000000000000000" pitchFamily="2" charset="0"/>
                      </a:endParaRPr>
                    </a:p>
                  </a:txBody>
                  <a:tcPr/>
                </a:tc>
              </a:tr>
              <a:tr h="442154">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প্রতি সের</a:t>
                      </a:r>
                      <a:endParaRPr lang="en-GB" sz="2400" dirty="0">
                        <a:solidFill>
                          <a:schemeClr val="tx2"/>
                        </a:solidFill>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১.৪ </a:t>
                      </a:r>
                      <a:endParaRPr lang="en-GB" sz="2400" dirty="0">
                        <a:solidFill>
                          <a:schemeClr val="tx2"/>
                        </a:solidFill>
                        <a:latin typeface="NikoshBAN" panose="02000000000000000000" pitchFamily="2" charset="0"/>
                        <a:cs typeface="NikoshBAN" panose="02000000000000000000" pitchFamily="2" charset="0"/>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আলু </a:t>
                      </a:r>
                      <a:r>
                        <a:rPr lang="bn-BD" sz="2400" baseline="0" dirty="0" smtClean="0">
                          <a:solidFill>
                            <a:schemeClr val="tx2"/>
                          </a:solidFill>
                          <a:latin typeface="NikoshBAN" panose="02000000000000000000" pitchFamily="2" charset="0"/>
                          <a:cs typeface="NikoshBAN" panose="02000000000000000000" pitchFamily="2" charset="0"/>
                        </a:rPr>
                        <a:t> </a:t>
                      </a:r>
                      <a:endParaRPr lang="en-GB" sz="2400" dirty="0">
                        <a:solidFill>
                          <a:schemeClr val="tx2"/>
                        </a:solidFill>
                        <a:latin typeface="NikoshBAN" panose="02000000000000000000" pitchFamily="2" charset="0"/>
                        <a:cs typeface="NikoshBAN" panose="02000000000000000000" pitchFamily="2" charset="0"/>
                      </a:endParaRPr>
                    </a:p>
                  </a:txBody>
                  <a:tcPr/>
                </a:tc>
              </a:tr>
              <a:tr h="442154">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২.৫ সের</a:t>
                      </a:r>
                      <a:endParaRPr lang="en-GB" sz="2400" dirty="0">
                        <a:solidFill>
                          <a:schemeClr val="tx2"/>
                        </a:solidFill>
                        <a:latin typeface="NikoshBAN" panose="02000000000000000000" pitchFamily="2" charset="0"/>
                        <a:cs typeface="NikoshBAN" panose="02000000000000000000" pitchFamily="2" charset="0"/>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১</a:t>
                      </a:r>
                      <a:endParaRPr lang="en-GB" sz="2400" dirty="0">
                        <a:solidFill>
                          <a:schemeClr val="tx2"/>
                        </a:solidFill>
                        <a:latin typeface="NikoshBAN" panose="02000000000000000000" pitchFamily="2" charset="0"/>
                        <a:cs typeface="NikoshBAN" panose="02000000000000000000" pitchFamily="2" charset="0"/>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পিঁয়াজ</a:t>
                      </a:r>
                      <a:endParaRPr lang="en-GB" sz="2400" dirty="0">
                        <a:solidFill>
                          <a:schemeClr val="tx2"/>
                        </a:solidFill>
                        <a:latin typeface="NikoshBAN" panose="02000000000000000000" pitchFamily="2" charset="0"/>
                        <a:cs typeface="NikoshBAN" panose="02000000000000000000" pitchFamily="2" charset="0"/>
                      </a:endParaRPr>
                    </a:p>
                  </a:txBody>
                  <a:tcPr/>
                </a:tc>
              </a:tr>
              <a:tr h="442154">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৩ সের</a:t>
                      </a:r>
                      <a:endParaRPr lang="en-GB" sz="2400" dirty="0">
                        <a:solidFill>
                          <a:schemeClr val="tx2"/>
                        </a:solidFill>
                        <a:latin typeface="NikoshBAN" panose="02000000000000000000" pitchFamily="2" charset="0"/>
                        <a:cs typeface="NikoshBAN" panose="02000000000000000000" pitchFamily="2" charset="0"/>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১</a:t>
                      </a:r>
                      <a:endParaRPr lang="en-GB" sz="2400" dirty="0">
                        <a:solidFill>
                          <a:schemeClr val="tx2"/>
                        </a:solidFill>
                        <a:latin typeface="NikoshBAN" panose="02000000000000000000" pitchFamily="2" charset="0"/>
                        <a:cs typeface="NikoshBAN" panose="02000000000000000000" pitchFamily="2" charset="0"/>
                      </a:endParaRPr>
                    </a:p>
                  </a:txBody>
                  <a:tcPr/>
                </a:tc>
                <a:tc>
                  <a:txBody>
                    <a:bodyPr/>
                    <a:lstStyle/>
                    <a:p>
                      <a:pPr algn="ctr"/>
                      <a:r>
                        <a:rPr lang="bn-BD" sz="2400" dirty="0" smtClean="0">
                          <a:solidFill>
                            <a:schemeClr val="tx2"/>
                          </a:solidFill>
                          <a:latin typeface="NikoshBAN" panose="02000000000000000000" pitchFamily="2" charset="0"/>
                          <a:cs typeface="NikoshBAN" panose="02000000000000000000" pitchFamily="2" charset="0"/>
                        </a:rPr>
                        <a:t>কাঁচা</a:t>
                      </a:r>
                      <a:r>
                        <a:rPr lang="bn-BD" sz="2400" baseline="0" dirty="0" smtClean="0">
                          <a:solidFill>
                            <a:schemeClr val="tx2"/>
                          </a:solidFill>
                          <a:latin typeface="NikoshBAN" panose="02000000000000000000" pitchFamily="2" charset="0"/>
                          <a:cs typeface="NikoshBAN" panose="02000000000000000000" pitchFamily="2" charset="0"/>
                        </a:rPr>
                        <a:t> মরিচ </a:t>
                      </a:r>
                      <a:endParaRPr lang="en-GB" sz="2400" dirty="0">
                        <a:solidFill>
                          <a:schemeClr val="tx2"/>
                        </a:solidFill>
                        <a:latin typeface="NikoshBAN" panose="02000000000000000000" pitchFamily="2" charset="0"/>
                        <a:cs typeface="NikoshBAN" panose="02000000000000000000" pitchFamily="2" charset="0"/>
                      </a:endParaRPr>
                    </a:p>
                  </a:txBody>
                  <a:tcPr/>
                </a:tc>
              </a:tr>
            </a:tbl>
          </a:graphicData>
        </a:graphic>
      </p:graphicFrame>
      <p:sp>
        <p:nvSpPr>
          <p:cNvPr id="4" name="TextBox 3"/>
          <p:cNvSpPr txBox="1"/>
          <p:nvPr/>
        </p:nvSpPr>
        <p:spPr>
          <a:xfrm>
            <a:off x="2824681" y="533400"/>
            <a:ext cx="6393931" cy="602579"/>
          </a:xfrm>
          <a:prstGeom prst="rect">
            <a:avLst/>
          </a:prstGeom>
          <a:solidFill>
            <a:schemeClr val="bg1">
              <a:lumMod val="95000"/>
            </a:schemeClr>
          </a:solidFill>
        </p:spPr>
        <p:txBody>
          <a:bodyPr wrap="square" rtlCol="0">
            <a:spAutoFit/>
          </a:bodyPr>
          <a:lstStyle/>
          <a:p>
            <a:pPr algn="ctr"/>
            <a:r>
              <a:rPr lang="bn-BD" sz="3200" b="1" dirty="0" smtClean="0">
                <a:solidFill>
                  <a:schemeClr val="tx2"/>
                </a:solidFill>
                <a:latin typeface="NikoshBAN" panose="02000000000000000000" pitchFamily="2" charset="0"/>
                <a:cs typeface="NikoshBAN" panose="02000000000000000000" pitchFamily="2" charset="0"/>
              </a:rPr>
              <a:t>দ্রব্য মূল্যের একটি তালিকা</a:t>
            </a:r>
            <a:endParaRPr lang="en-GB"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862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221" y="1462043"/>
            <a:ext cx="10225591" cy="4832092"/>
          </a:xfrm>
          <a:prstGeom prst="rect">
            <a:avLst/>
          </a:prstGeom>
          <a:solidFill>
            <a:schemeClr val="bg1">
              <a:lumMod val="95000"/>
            </a:schemeClr>
          </a:solidFill>
        </p:spPr>
        <p:txBody>
          <a:bodyPr wrap="square" rtlCol="0">
            <a:spAutoFit/>
          </a:bodyPr>
          <a:lstStyle/>
          <a:p>
            <a:pPr algn="just"/>
            <a:r>
              <a:rPr lang="en-US" sz="2800" b="1" dirty="0" smtClean="0">
                <a:solidFill>
                  <a:schemeClr val="tx2"/>
                </a:solidFill>
                <a:latin typeface="NikoshBAN" panose="02000000000000000000" pitchFamily="2" charset="0"/>
                <a:cs typeface="NikoshBAN" panose="02000000000000000000" pitchFamily="2" charset="0"/>
              </a:rPr>
              <a:t>১। </a:t>
            </a:r>
            <a:r>
              <a:rPr lang="en-US" sz="2800" b="1" dirty="0" err="1" smtClean="0">
                <a:solidFill>
                  <a:schemeClr val="tx2"/>
                </a:solidFill>
                <a:latin typeface="NikoshBAN" panose="02000000000000000000" pitchFamily="2" charset="0"/>
                <a:cs typeface="NikoshBAN" panose="02000000000000000000" pitchFamily="2" charset="0"/>
              </a:rPr>
              <a:t>বিদ্রোহ</a:t>
            </a:r>
            <a:r>
              <a:rPr lang="en-US" sz="2800" b="1" dirty="0" smtClean="0">
                <a:solidFill>
                  <a:schemeClr val="tx2"/>
                </a:solidFill>
                <a:latin typeface="NikoshBAN" panose="02000000000000000000" pitchFamily="2" charset="0"/>
                <a:cs typeface="NikoshBAN" panose="02000000000000000000" pitchFamily="2" charset="0"/>
              </a:rPr>
              <a:t> </a:t>
            </a:r>
            <a:r>
              <a:rPr lang="en-US" sz="2800" b="1" dirty="0" err="1" smtClean="0">
                <a:solidFill>
                  <a:schemeClr val="tx2"/>
                </a:solidFill>
                <a:latin typeface="NikoshBAN" panose="02000000000000000000" pitchFamily="2" charset="0"/>
                <a:cs typeface="NikoshBAN" panose="02000000000000000000" pitchFamily="2" charset="0"/>
              </a:rPr>
              <a:t>রোধঃ</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সাম্রাজ্যে</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ধনী</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জনগণ</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প্রায়ই</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বিদ্রোহী</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হয়ে</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ওঠে</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সুলতান</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আলাউদ্দিন</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তা</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উপলব্ধি</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করে</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জনগণ</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যাতে</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প্রাচুর্যতা</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লাভ</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করে</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বিদ্রোহী</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হতে</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না</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পারে</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সেজন্য</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দ্রব্যমূল্য</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নিয়ন্ত্রণ</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করেন</a:t>
            </a:r>
            <a:r>
              <a:rPr lang="en-US" sz="2800" dirty="0" smtClean="0">
                <a:solidFill>
                  <a:schemeClr val="tx2"/>
                </a:solidFill>
                <a:latin typeface="NikoshBAN" panose="02000000000000000000" pitchFamily="2" charset="0"/>
                <a:cs typeface="NikoshBAN" panose="02000000000000000000" pitchFamily="2" charset="0"/>
              </a:rPr>
              <a:t>।</a:t>
            </a:r>
          </a:p>
          <a:p>
            <a:pPr algn="just"/>
            <a:r>
              <a:rPr lang="en-US" sz="2800" b="1" dirty="0" smtClean="0">
                <a:solidFill>
                  <a:schemeClr val="tx2"/>
                </a:solidFill>
                <a:latin typeface="NikoshBAN" panose="02000000000000000000" pitchFamily="2" charset="0"/>
                <a:cs typeface="NikoshBAN" panose="02000000000000000000" pitchFamily="2" charset="0"/>
              </a:rPr>
              <a:t>২</a:t>
            </a:r>
            <a:r>
              <a:rPr lang="en-US" sz="2800" b="1" dirty="0" smtClean="0">
                <a:solidFill>
                  <a:schemeClr val="tx2"/>
                </a:solidFill>
                <a:latin typeface="NikoshBAN" panose="02000000000000000000" pitchFamily="2" charset="0"/>
                <a:cs typeface="NikoshBAN" panose="02000000000000000000" pitchFamily="2" charset="0"/>
              </a:rPr>
              <a:t>।</a:t>
            </a:r>
            <a:r>
              <a:rPr lang="bn-BD" sz="2800" b="1" dirty="0" smtClean="0">
                <a:solidFill>
                  <a:schemeClr val="tx2"/>
                </a:solidFill>
                <a:latin typeface="NikoshBAN" panose="02000000000000000000" pitchFamily="2" charset="0"/>
                <a:cs typeface="NikoshBAN" panose="02000000000000000000" pitchFamily="2" charset="0"/>
              </a:rPr>
              <a:t> </a:t>
            </a:r>
            <a:r>
              <a:rPr lang="en-US" sz="2800" b="1" dirty="0" err="1" smtClean="0">
                <a:solidFill>
                  <a:schemeClr val="tx2"/>
                </a:solidFill>
                <a:latin typeface="NikoshBAN" panose="02000000000000000000" pitchFamily="2" charset="0"/>
                <a:cs typeface="NikoshBAN" panose="02000000000000000000" pitchFamily="2" charset="0"/>
              </a:rPr>
              <a:t>সৈন্যবাহিনী</a:t>
            </a:r>
            <a:r>
              <a:rPr lang="en-US" sz="2800" b="1" dirty="0" smtClean="0">
                <a:solidFill>
                  <a:schemeClr val="tx2"/>
                </a:solidFill>
                <a:latin typeface="NikoshBAN" panose="02000000000000000000" pitchFamily="2" charset="0"/>
                <a:cs typeface="NikoshBAN" panose="02000000000000000000" pitchFamily="2" charset="0"/>
              </a:rPr>
              <a:t> </a:t>
            </a:r>
            <a:r>
              <a:rPr lang="en-US" sz="2800" b="1" dirty="0" err="1" smtClean="0">
                <a:solidFill>
                  <a:schemeClr val="tx2"/>
                </a:solidFill>
                <a:latin typeface="NikoshBAN" panose="02000000000000000000" pitchFamily="2" charset="0"/>
                <a:cs typeface="NikoshBAN" panose="02000000000000000000" pitchFamily="2" charset="0"/>
              </a:rPr>
              <a:t>পোষণঃ</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আলাউদ্দিন</a:t>
            </a:r>
            <a:r>
              <a:rPr lang="en-US" sz="2800" dirty="0" smtClean="0">
                <a:solidFill>
                  <a:schemeClr val="tx2"/>
                </a:solidFill>
                <a:latin typeface="NikoshBAN" panose="02000000000000000000" pitchFamily="2" charset="0"/>
                <a:cs typeface="NikoshBAN" panose="02000000000000000000" pitchFamily="2" charset="0"/>
              </a:rPr>
              <a:t> </a:t>
            </a:r>
            <a:r>
              <a:rPr lang="bn-BD" sz="2800" dirty="0" smtClean="0">
                <a:solidFill>
                  <a:schemeClr val="tx2"/>
                </a:solidFill>
                <a:latin typeface="NikoshBAN" panose="02000000000000000000" pitchFamily="2" charset="0"/>
                <a:cs typeface="NikoshBAN" panose="02000000000000000000" pitchFamily="2" charset="0"/>
              </a:rPr>
              <a:t>খি</a:t>
            </a:r>
            <a:r>
              <a:rPr lang="en-US" sz="2800" dirty="0" err="1" smtClean="0">
                <a:solidFill>
                  <a:schemeClr val="tx2"/>
                </a:solidFill>
                <a:latin typeface="NikoshBAN" panose="02000000000000000000" pitchFamily="2" charset="0"/>
                <a:cs typeface="NikoshBAN" panose="02000000000000000000" pitchFamily="2" charset="0"/>
              </a:rPr>
              <a:t>লজি</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মোঙ্গল</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আক্রমণ</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প্রতিরোধ</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অভ্যন্তরীণ</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শান্তিশৃঙ্খলা</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রক্ষা</a:t>
            </a:r>
            <a:r>
              <a:rPr lang="en-US" sz="2800" dirty="0" smtClean="0">
                <a:solidFill>
                  <a:schemeClr val="tx2"/>
                </a:solidFill>
                <a:latin typeface="NikoshBAN" panose="02000000000000000000" pitchFamily="2" charset="0"/>
                <a:cs typeface="NikoshBAN" panose="02000000000000000000" pitchFamily="2" charset="0"/>
              </a:rPr>
              <a:t> ও </a:t>
            </a:r>
            <a:r>
              <a:rPr lang="en-US" sz="2800" dirty="0" err="1" smtClean="0">
                <a:solidFill>
                  <a:schemeClr val="tx2"/>
                </a:solidFill>
                <a:latin typeface="NikoshBAN" panose="02000000000000000000" pitchFamily="2" charset="0"/>
                <a:cs typeface="NikoshBAN" panose="02000000000000000000" pitchFamily="2" charset="0"/>
              </a:rPr>
              <a:t>রাজ্য</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বিস্তারের</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জন্য</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যে</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বিশাল</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সৈন্যবাহিনী</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গঠন</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করেন</a:t>
            </a:r>
            <a:r>
              <a:rPr lang="en-US" sz="2800" dirty="0" smtClean="0">
                <a:solidFill>
                  <a:schemeClr val="tx2"/>
                </a:solidFill>
                <a:latin typeface="NikoshBAN" panose="02000000000000000000" pitchFamily="2" charset="0"/>
                <a:cs typeface="NikoshBAN" panose="02000000000000000000" pitchFamily="2" charset="0"/>
              </a:rPr>
              <a:t> , </a:t>
            </a:r>
            <a:r>
              <a:rPr lang="en-US" sz="2800" dirty="0" err="1" smtClean="0">
                <a:solidFill>
                  <a:schemeClr val="tx2"/>
                </a:solidFill>
                <a:latin typeface="NikoshBAN" panose="02000000000000000000" pitchFamily="2" charset="0"/>
                <a:cs typeface="NikoshBAN" panose="02000000000000000000" pitchFamily="2" charset="0"/>
              </a:rPr>
              <a:t>তাদেরকে</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স্বল্পব্যয়ে</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পোষণের</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জন্য</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তিনি</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a:solidFill>
                  <a:schemeClr val="tx2"/>
                </a:solidFill>
                <a:latin typeface="NikoshBAN" panose="02000000000000000000" pitchFamily="2" charset="0"/>
                <a:cs typeface="NikoshBAN" panose="02000000000000000000" pitchFamily="2" charset="0"/>
              </a:rPr>
              <a:t>মূল্য</a:t>
            </a:r>
            <a:r>
              <a:rPr lang="en-US" sz="2800" dirty="0">
                <a:solidFill>
                  <a:schemeClr val="tx2"/>
                </a:solidFill>
                <a:latin typeface="NikoshBAN" panose="02000000000000000000" pitchFamily="2" charset="0"/>
                <a:cs typeface="NikoshBAN" panose="02000000000000000000" pitchFamily="2" charset="0"/>
              </a:rPr>
              <a:t> </a:t>
            </a:r>
            <a:r>
              <a:rPr lang="en-US" sz="2800" dirty="0" err="1">
                <a:solidFill>
                  <a:schemeClr val="tx2"/>
                </a:solidFill>
                <a:latin typeface="NikoshBAN" panose="02000000000000000000" pitchFamily="2" charset="0"/>
                <a:cs typeface="NikoshBAN" panose="02000000000000000000" pitchFamily="2" charset="0"/>
              </a:rPr>
              <a:t>নিয়ন্ত্রণ</a:t>
            </a:r>
            <a:r>
              <a:rPr lang="en-US" sz="2800" dirty="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পদ্ধতি</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প্রবর্তন</a:t>
            </a:r>
            <a:r>
              <a:rPr lang="en-US" sz="2800" dirty="0" smtClean="0">
                <a:solidFill>
                  <a:schemeClr val="tx2"/>
                </a:solidFill>
                <a:latin typeface="NikoshBAN" panose="02000000000000000000" pitchFamily="2" charset="0"/>
                <a:cs typeface="NikoshBAN" panose="02000000000000000000" pitchFamily="2" charset="0"/>
              </a:rPr>
              <a:t> </a:t>
            </a:r>
            <a:r>
              <a:rPr lang="en-US" sz="2800" dirty="0" err="1" smtClean="0">
                <a:solidFill>
                  <a:schemeClr val="tx2"/>
                </a:solidFill>
                <a:latin typeface="NikoshBAN" panose="02000000000000000000" pitchFamily="2" charset="0"/>
                <a:cs typeface="NikoshBAN" panose="02000000000000000000" pitchFamily="2" charset="0"/>
              </a:rPr>
              <a:t>করেন</a:t>
            </a:r>
            <a:r>
              <a:rPr lang="en-US" sz="2800" dirty="0" smtClean="0">
                <a:solidFill>
                  <a:schemeClr val="tx2"/>
                </a:solidFill>
                <a:latin typeface="NikoshBAN" panose="02000000000000000000" pitchFamily="2" charset="0"/>
                <a:cs typeface="NikoshBAN" panose="02000000000000000000" pitchFamily="2" charset="0"/>
              </a:rPr>
              <a:t>।</a:t>
            </a:r>
          </a:p>
          <a:p>
            <a:pPr algn="just"/>
            <a:r>
              <a:rPr lang="en-US" sz="2800" b="1" dirty="0" smtClean="0">
                <a:solidFill>
                  <a:schemeClr val="tx2"/>
                </a:solidFill>
                <a:latin typeface="NikoshBAN" panose="02000000000000000000" pitchFamily="2" charset="0"/>
                <a:cs typeface="NikoshBAN" panose="02000000000000000000" pitchFamily="2" charset="0"/>
              </a:rPr>
              <a:t>৩।</a:t>
            </a:r>
            <a:r>
              <a:rPr lang="bn-BD" sz="2800" b="1" dirty="0" smtClean="0">
                <a:solidFill>
                  <a:schemeClr val="tx2"/>
                </a:solidFill>
                <a:latin typeface="NikoshBAN" panose="02000000000000000000" pitchFamily="2" charset="0"/>
                <a:cs typeface="NikoshBAN" panose="02000000000000000000" pitchFamily="2" charset="0"/>
              </a:rPr>
              <a:t> মুদ্রাস্ফীতি রোধঃ</a:t>
            </a:r>
            <a:r>
              <a:rPr lang="bn-BD" sz="2800" dirty="0" smtClean="0">
                <a:solidFill>
                  <a:schemeClr val="tx2"/>
                </a:solidFill>
                <a:latin typeface="NikoshBAN" panose="02000000000000000000" pitchFamily="2" charset="0"/>
                <a:cs typeface="NikoshBAN" panose="02000000000000000000" pitchFamily="2" charset="0"/>
              </a:rPr>
              <a:t> সুলতান কর্তৃক দাক্ষিণাত্য থেকে আমদানিকৃত প্রচুর ধন-রত্নাদি  মুদ্রার মূল্য হ্রাস করে ও দ্রব্যমুল্য বৃদ্ধি করে এই মুদ্রাস্ফীতিজনিত অর্থনৈতিক সমস্যার সমাধানকল্পে দ্রব্যমুল্য নির্ধারণ করার প্রয়োজনবোধ করেন</a:t>
            </a:r>
            <a:r>
              <a:rPr lang="bn-BD" sz="2800" dirty="0">
                <a:solidFill>
                  <a:schemeClr val="tx2"/>
                </a:solidFill>
                <a:latin typeface="NikoshBAN" panose="02000000000000000000" pitchFamily="2" charset="0"/>
                <a:cs typeface="NikoshBAN" panose="02000000000000000000" pitchFamily="2" charset="0"/>
              </a:rPr>
              <a:t>।</a:t>
            </a:r>
            <a:r>
              <a:rPr lang="en-US" sz="2800" b="1" dirty="0" smtClean="0">
                <a:solidFill>
                  <a:schemeClr val="tx2"/>
                </a:solidFill>
                <a:latin typeface="NikoshBAN" panose="02000000000000000000" pitchFamily="2" charset="0"/>
                <a:cs typeface="NikoshBAN" panose="02000000000000000000" pitchFamily="2" charset="0"/>
              </a:rPr>
              <a:t> </a:t>
            </a:r>
            <a:r>
              <a:rPr lang="bn-BD" sz="2800" b="1" dirty="0" smtClean="0">
                <a:solidFill>
                  <a:schemeClr val="tx2"/>
                </a:solidFill>
                <a:latin typeface="NikoshBAN" panose="02000000000000000000" pitchFamily="2" charset="0"/>
                <a:cs typeface="NikoshBAN" panose="02000000000000000000" pitchFamily="2" charset="0"/>
              </a:rPr>
              <a:t> </a:t>
            </a:r>
            <a:endParaRPr lang="en-GB" sz="2800" b="1" dirty="0">
              <a:solidFill>
                <a:schemeClr val="tx2"/>
              </a:solidFill>
              <a:latin typeface="NikoshBAN" panose="02000000000000000000" pitchFamily="2" charset="0"/>
              <a:cs typeface="NikoshBAN" panose="02000000000000000000" pitchFamily="2" charset="0"/>
            </a:endParaRPr>
          </a:p>
          <a:p>
            <a:pPr algn="just"/>
            <a:r>
              <a:rPr lang="bn-BD" sz="2800" b="1" dirty="0" smtClean="0">
                <a:solidFill>
                  <a:schemeClr val="tx2"/>
                </a:solidFill>
                <a:latin typeface="NikoshBAN" panose="02000000000000000000" pitchFamily="2" charset="0"/>
                <a:cs typeface="NikoshBAN" panose="02000000000000000000" pitchFamily="2" charset="0"/>
              </a:rPr>
              <a:t>৪। গণমানুষের ব্যাপক কল্যাণঃ</a:t>
            </a:r>
            <a:r>
              <a:rPr lang="bn-BD" sz="2800" dirty="0" smtClean="0">
                <a:solidFill>
                  <a:schemeClr val="tx2"/>
                </a:solidFill>
                <a:latin typeface="NikoshBAN" panose="02000000000000000000" pitchFamily="2" charset="0"/>
                <a:cs typeface="NikoshBAN" panose="02000000000000000000" pitchFamily="2" charset="0"/>
              </a:rPr>
              <a:t> ঐতিহাসিক লেনপুল বলেন, অর্থনৈতিক স্থিতিশীলতা,ব্যাপক গণমানুষের সুবিধা এবং সালতানাতের সার্বিক উন্নতির জন্য সুলতান </a:t>
            </a:r>
            <a:r>
              <a:rPr lang="en-US" sz="2800" dirty="0" err="1">
                <a:solidFill>
                  <a:schemeClr val="tx2"/>
                </a:solidFill>
                <a:latin typeface="NikoshBAN" panose="02000000000000000000" pitchFamily="2" charset="0"/>
                <a:cs typeface="NikoshBAN" panose="02000000000000000000" pitchFamily="2" charset="0"/>
              </a:rPr>
              <a:t>দ্রব্যমূল্য</a:t>
            </a:r>
            <a:r>
              <a:rPr lang="en-US" sz="2800" dirty="0">
                <a:solidFill>
                  <a:schemeClr val="tx2"/>
                </a:solidFill>
                <a:latin typeface="NikoshBAN" panose="02000000000000000000" pitchFamily="2" charset="0"/>
                <a:cs typeface="NikoshBAN" panose="02000000000000000000" pitchFamily="2" charset="0"/>
              </a:rPr>
              <a:t> </a:t>
            </a:r>
            <a:r>
              <a:rPr lang="en-US" sz="2800" dirty="0" err="1">
                <a:solidFill>
                  <a:schemeClr val="tx2"/>
                </a:solidFill>
                <a:latin typeface="NikoshBAN" panose="02000000000000000000" pitchFamily="2" charset="0"/>
                <a:cs typeface="NikoshBAN" panose="02000000000000000000" pitchFamily="2" charset="0"/>
              </a:rPr>
              <a:t>নিয়ন্ত্রণ</a:t>
            </a:r>
            <a:r>
              <a:rPr lang="en-US" sz="2800" dirty="0">
                <a:solidFill>
                  <a:schemeClr val="tx2"/>
                </a:solidFill>
                <a:latin typeface="NikoshBAN" panose="02000000000000000000" pitchFamily="2" charset="0"/>
                <a:cs typeface="NikoshBAN" panose="02000000000000000000" pitchFamily="2" charset="0"/>
              </a:rPr>
              <a:t> </a:t>
            </a:r>
            <a:r>
              <a:rPr lang="en-US" sz="2800" dirty="0" err="1">
                <a:solidFill>
                  <a:schemeClr val="tx2"/>
                </a:solidFill>
                <a:latin typeface="NikoshBAN" panose="02000000000000000000" pitchFamily="2" charset="0"/>
                <a:cs typeface="NikoshBAN" panose="02000000000000000000" pitchFamily="2" charset="0"/>
              </a:rPr>
              <a:t>করেন</a:t>
            </a:r>
            <a:r>
              <a:rPr lang="en-US" sz="2800" dirty="0">
                <a:solidFill>
                  <a:schemeClr val="tx2"/>
                </a:solidFill>
                <a:latin typeface="NikoshBAN" panose="02000000000000000000" pitchFamily="2" charset="0"/>
                <a:cs typeface="NikoshBAN" panose="02000000000000000000" pitchFamily="2" charset="0"/>
              </a:rPr>
              <a:t>।</a:t>
            </a:r>
            <a:endParaRPr lang="en-GB" sz="2800" dirty="0">
              <a:solidFill>
                <a:schemeClr val="tx2"/>
              </a:solidFill>
              <a:latin typeface="NikoshBAN" panose="02000000000000000000" pitchFamily="2" charset="0"/>
              <a:cs typeface="NikoshBAN" panose="02000000000000000000" pitchFamily="2" charset="0"/>
            </a:endParaRPr>
          </a:p>
        </p:txBody>
      </p:sp>
      <p:sp>
        <p:nvSpPr>
          <p:cNvPr id="3" name="Oval Callout 2"/>
          <p:cNvSpPr/>
          <p:nvPr/>
        </p:nvSpPr>
        <p:spPr>
          <a:xfrm>
            <a:off x="3351212" y="381000"/>
            <a:ext cx="4495800" cy="1066800"/>
          </a:xfrm>
          <a:prstGeom prst="wedgeEllipse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latin typeface="NikoshBAN" panose="02000000000000000000" pitchFamily="2" charset="0"/>
                <a:cs typeface="NikoshBAN" panose="02000000000000000000" pitchFamily="2" charset="0"/>
              </a:rPr>
              <a:t> </a:t>
            </a:r>
            <a:r>
              <a:rPr lang="bn-BD" sz="2000" b="1" dirty="0" smtClean="0">
                <a:solidFill>
                  <a:schemeClr val="tx2"/>
                </a:solidFill>
                <a:latin typeface="NikoshBAN" panose="02000000000000000000" pitchFamily="2" charset="0"/>
                <a:cs typeface="NikoshBAN" panose="02000000000000000000" pitchFamily="2" charset="0"/>
              </a:rPr>
              <a:t> </a:t>
            </a:r>
            <a:endParaRPr lang="en-GB" sz="2000" b="1" dirty="0">
              <a:solidFill>
                <a:schemeClr val="tx2"/>
              </a:solidFill>
              <a:latin typeface="NikoshBAN" panose="02000000000000000000" pitchFamily="2" charset="0"/>
              <a:cs typeface="NikoshBAN" panose="02000000000000000000" pitchFamily="2" charset="0"/>
            </a:endParaRPr>
          </a:p>
        </p:txBody>
      </p:sp>
      <p:sp>
        <p:nvSpPr>
          <p:cNvPr id="4" name="Rectangle 3"/>
          <p:cNvSpPr/>
          <p:nvPr/>
        </p:nvSpPr>
        <p:spPr>
          <a:xfrm>
            <a:off x="3322622" y="597530"/>
            <a:ext cx="4524390" cy="596846"/>
          </a:xfrm>
          <a:prstGeom prst="rect">
            <a:avLst/>
          </a:prstGeom>
        </p:spPr>
        <p:txBody>
          <a:bodyPr wrap="square">
            <a:spAutoFit/>
          </a:bodyPr>
          <a:lstStyle/>
          <a:p>
            <a:pPr algn="ctr"/>
            <a:r>
              <a:rPr lang="en-US" sz="3200" b="1" dirty="0" err="1">
                <a:solidFill>
                  <a:schemeClr val="tx2"/>
                </a:solidFill>
                <a:latin typeface="NikoshBAN" panose="02000000000000000000" pitchFamily="2" charset="0"/>
                <a:cs typeface="NikoshBAN" panose="02000000000000000000" pitchFamily="2" charset="0"/>
              </a:rPr>
              <a:t>মূল্য</a:t>
            </a:r>
            <a:r>
              <a:rPr lang="en-US" sz="3200" b="1" dirty="0">
                <a:solidFill>
                  <a:schemeClr val="tx2"/>
                </a:solidFill>
                <a:latin typeface="NikoshBAN" panose="02000000000000000000" pitchFamily="2" charset="0"/>
                <a:cs typeface="NikoshBAN" panose="02000000000000000000" pitchFamily="2" charset="0"/>
              </a:rPr>
              <a:t> </a:t>
            </a:r>
            <a:r>
              <a:rPr lang="en-US" sz="3200" b="1" dirty="0" err="1">
                <a:solidFill>
                  <a:schemeClr val="tx2"/>
                </a:solidFill>
                <a:latin typeface="NikoshBAN" panose="02000000000000000000" pitchFamily="2" charset="0"/>
                <a:cs typeface="NikoshBAN" panose="02000000000000000000" pitchFamily="2" charset="0"/>
              </a:rPr>
              <a:t>নিয়ন্ত্রণ</a:t>
            </a:r>
            <a:r>
              <a:rPr lang="en-US" sz="3200" b="1" dirty="0">
                <a:solidFill>
                  <a:schemeClr val="tx2"/>
                </a:solidFill>
                <a:latin typeface="NikoshBAN" panose="02000000000000000000" pitchFamily="2" charset="0"/>
                <a:cs typeface="NikoshBAN" panose="02000000000000000000" pitchFamily="2" charset="0"/>
              </a:rPr>
              <a:t> </a:t>
            </a:r>
            <a:r>
              <a:rPr lang="en-US" sz="3200" b="1" dirty="0" err="1">
                <a:solidFill>
                  <a:schemeClr val="tx2"/>
                </a:solidFill>
                <a:latin typeface="NikoshBAN" panose="02000000000000000000" pitchFamily="2" charset="0"/>
                <a:cs typeface="NikoshBAN" panose="02000000000000000000" pitchFamily="2" charset="0"/>
              </a:rPr>
              <a:t>বিধি</a:t>
            </a:r>
            <a:r>
              <a:rPr lang="bn-BD" sz="3200" b="1" dirty="0">
                <a:solidFill>
                  <a:schemeClr val="tx2"/>
                </a:solidFill>
                <a:latin typeface="NikoshBAN" panose="02000000000000000000" pitchFamily="2" charset="0"/>
                <a:cs typeface="NikoshBAN" panose="02000000000000000000" pitchFamily="2" charset="0"/>
              </a:rPr>
              <a:t> প্রবর্তনের কারণ</a:t>
            </a:r>
            <a:r>
              <a:rPr lang="en-US" sz="3200" b="1" dirty="0">
                <a:solidFill>
                  <a:schemeClr val="tx2"/>
                </a:solidFill>
                <a:latin typeface="NikoshBAN" panose="02000000000000000000" pitchFamily="2" charset="0"/>
                <a:cs typeface="NikoshBAN" panose="02000000000000000000" pitchFamily="2" charset="0"/>
              </a:rPr>
              <a:t> </a:t>
            </a:r>
            <a:r>
              <a:rPr lang="bn-BD" sz="3200" b="1" dirty="0">
                <a:solidFill>
                  <a:schemeClr val="tx2"/>
                </a:solidFill>
                <a:latin typeface="NikoshBAN" panose="02000000000000000000" pitchFamily="2" charset="0"/>
                <a:cs typeface="NikoshBAN" panose="02000000000000000000" pitchFamily="2" charset="0"/>
              </a:rPr>
              <a:t> </a:t>
            </a:r>
            <a:endParaRPr lang="en-GB" sz="32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849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bg/>
                                          </p:spTgt>
                                        </p:tgtEl>
                                        <p:attrNameLst>
                                          <p:attrName>ppt_y</p:attrName>
                                        </p:attrNameLst>
                                      </p:cBhvr>
                                      <p:tavLst>
                                        <p:tav tm="0">
                                          <p:val>
                                            <p:strVal val="#ppt_y"/>
                                          </p:val>
                                        </p:tav>
                                        <p:tav tm="100000">
                                          <p:val>
                                            <p:strVal val="#ppt_y"/>
                                          </p:val>
                                        </p:tav>
                                      </p:tavLst>
                                    </p:anim>
                                    <p:anim calcmode="lin" valueType="num">
                                      <p:cBhvr>
                                        <p:cTn id="16" dur="500" fill="hold"/>
                                        <p:tgtEl>
                                          <p:spTgt spid="2">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bg/>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p:cTn id="23"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2">
                                            <p:txEl>
                                              <p:pRg st="1" end="1"/>
                                            </p:txEl>
                                          </p:spTgt>
                                        </p:tgtEl>
                                        <p:attrNameLst>
                                          <p:attrName>style.visibility</p:attrName>
                                        </p:attrNameLst>
                                      </p:cBhvr>
                                      <p:to>
                                        <p:strVal val="visible"/>
                                      </p:to>
                                    </p:set>
                                    <p:anim calcmode="lin" valueType="num">
                                      <p:cBhvr>
                                        <p:cTn id="32"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2">
                                            <p:txEl>
                                              <p:pRg st="2" end="2"/>
                                            </p:txEl>
                                          </p:spTgt>
                                        </p:tgtEl>
                                        <p:attrNameLst>
                                          <p:attrName>style.visibility</p:attrName>
                                        </p:attrNameLst>
                                      </p:cBhvr>
                                      <p:to>
                                        <p:strVal val="visible"/>
                                      </p:to>
                                    </p:set>
                                    <p:anim calcmode="lin" valueType="num">
                                      <p:cBhvr>
                                        <p:cTn id="41"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2">
                                            <p:txEl>
                                              <p:pRg st="3" end="3"/>
                                            </p:txEl>
                                          </p:spTgt>
                                        </p:tgtEl>
                                        <p:attrNameLst>
                                          <p:attrName>style.visibility</p:attrName>
                                        </p:attrNameLst>
                                      </p:cBhvr>
                                      <p:to>
                                        <p:strVal val="visible"/>
                                      </p:to>
                                    </p:set>
                                    <p:anim calcmode="lin" valueType="num">
                                      <p:cBhvr>
                                        <p:cTn id="50"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212" y="533400"/>
            <a:ext cx="2605087" cy="4954460"/>
          </a:xfrm>
          <a:prstGeom prst="rect">
            <a:avLst/>
          </a:prstGeom>
        </p:spPr>
      </p:pic>
    </p:spTree>
    <p:extLst>
      <p:ext uri="{BB962C8B-B14F-4D97-AF65-F5344CB8AC3E}">
        <p14:creationId xmlns:p14="http://schemas.microsoft.com/office/powerpoint/2010/main" val="25866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4768" y="1747320"/>
            <a:ext cx="9332455" cy="4424880"/>
          </a:xfrm>
          <a:prstGeom prst="rect">
            <a:avLst/>
          </a:prstGeom>
          <a:noFill/>
        </p:spPr>
        <p:txBody>
          <a:bodyPr wrap="square" rtlCol="0">
            <a:spAutoFit/>
          </a:bodyPr>
          <a:lstStyle/>
          <a:p>
            <a:pPr algn="just"/>
            <a:r>
              <a:rPr lang="en-US" sz="2000" b="1" dirty="0" smtClean="0">
                <a:solidFill>
                  <a:schemeClr val="tx2"/>
                </a:solidFill>
                <a:latin typeface="NikoshBAN" panose="02000000000000000000" pitchFamily="2" charset="0"/>
                <a:cs typeface="NikoshBAN" panose="02000000000000000000" pitchFamily="2" charset="0"/>
              </a:rPr>
              <a:t>১। </a:t>
            </a:r>
            <a:r>
              <a:rPr lang="en-US" sz="2000" b="1" dirty="0" err="1" smtClean="0">
                <a:solidFill>
                  <a:schemeClr val="tx2"/>
                </a:solidFill>
                <a:latin typeface="NikoshBAN" panose="02000000000000000000" pitchFamily="2" charset="0"/>
                <a:cs typeface="NikoshBAN" panose="02000000000000000000" pitchFamily="2" charset="0"/>
              </a:rPr>
              <a:t>দ্রব্য</a:t>
            </a:r>
            <a:r>
              <a:rPr lang="bn-BD" sz="2000" b="1" dirty="0" smtClean="0">
                <a:solidFill>
                  <a:schemeClr val="tx2"/>
                </a:solidFill>
                <a:latin typeface="NikoshBAN" panose="02000000000000000000" pitchFamily="2" charset="0"/>
                <a:cs typeface="NikoshBAN" panose="02000000000000000000" pitchFamily="2" charset="0"/>
              </a:rPr>
              <a:t>মূ</a:t>
            </a:r>
            <a:r>
              <a:rPr lang="en-US" sz="2000" b="1" dirty="0" err="1" smtClean="0">
                <a:solidFill>
                  <a:schemeClr val="tx2"/>
                </a:solidFill>
                <a:latin typeface="NikoshBAN" panose="02000000000000000000" pitchFamily="2" charset="0"/>
                <a:cs typeface="NikoshBAN" panose="02000000000000000000" pitchFamily="2" charset="0"/>
              </a:rPr>
              <a:t>ল্য</a:t>
            </a:r>
            <a:r>
              <a:rPr lang="en-US" sz="2000" b="1" dirty="0" smtClean="0">
                <a:solidFill>
                  <a:schemeClr val="tx2"/>
                </a:solidFill>
                <a:latin typeface="NikoshBAN" panose="02000000000000000000" pitchFamily="2" charset="0"/>
                <a:cs typeface="NikoshBAN" panose="02000000000000000000" pitchFamily="2" charset="0"/>
              </a:rPr>
              <a:t> </a:t>
            </a:r>
            <a:r>
              <a:rPr lang="en-US" sz="2000" b="1" dirty="0" err="1" smtClean="0">
                <a:solidFill>
                  <a:schemeClr val="tx2"/>
                </a:solidFill>
                <a:latin typeface="NikoshBAN" panose="02000000000000000000" pitchFamily="2" charset="0"/>
                <a:cs typeface="NikoshBAN" panose="02000000000000000000" pitchFamily="2" charset="0"/>
              </a:rPr>
              <a:t>নির্ধারণঃ</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সুলতান</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সুলভ</a:t>
            </a:r>
            <a:r>
              <a:rPr lang="bn-BD" sz="2000" dirty="0">
                <a:solidFill>
                  <a:schemeClr val="tx2"/>
                </a:solidFill>
                <a:latin typeface="NikoshBAN" panose="02000000000000000000" pitchFamily="2" charset="0"/>
                <a:cs typeface="NikoshBAN" panose="02000000000000000000" pitchFamily="2" charset="0"/>
              </a:rPr>
              <a:t> </a:t>
            </a:r>
            <a:r>
              <a:rPr lang="bn-BD" sz="2000" dirty="0" smtClean="0">
                <a:solidFill>
                  <a:schemeClr val="tx2"/>
                </a:solidFill>
                <a:latin typeface="NikoshBAN" panose="02000000000000000000" pitchFamily="2" charset="0"/>
                <a:cs typeface="NikoshBAN" panose="02000000000000000000" pitchFamily="2" charset="0"/>
              </a:rPr>
              <a:t>মূ</a:t>
            </a:r>
            <a:r>
              <a:rPr lang="en-US" sz="2000" dirty="0" err="1" smtClean="0">
                <a:solidFill>
                  <a:schemeClr val="tx2"/>
                </a:solidFill>
                <a:latin typeface="NikoshBAN" panose="02000000000000000000" pitchFamily="2" charset="0"/>
                <a:cs typeface="NikoshBAN" panose="02000000000000000000" pitchFamily="2" charset="0"/>
              </a:rPr>
              <a:t>ল্যে</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দ্রব্য</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ক্রয়-বিক্রয়ের</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জন্য</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দৈনন্দিন</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প্রয়োজনীয়</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সকল</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দ্রব্য</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যেমন-গম</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চাউল,বার্লি,আটা,ডাল,তেল,চিনি,গুড়</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প্রভৃতির</a:t>
            </a:r>
            <a:r>
              <a:rPr lang="en-US" sz="2000" dirty="0" smtClean="0">
                <a:solidFill>
                  <a:schemeClr val="tx2"/>
                </a:solidFill>
                <a:latin typeface="NikoshBAN" panose="02000000000000000000" pitchFamily="2" charset="0"/>
                <a:cs typeface="NikoshBAN" panose="02000000000000000000" pitchFamily="2" charset="0"/>
              </a:rPr>
              <a:t> </a:t>
            </a:r>
            <a:r>
              <a:rPr lang="bn-BD" sz="2000" dirty="0" smtClean="0">
                <a:solidFill>
                  <a:schemeClr val="tx2"/>
                </a:solidFill>
                <a:latin typeface="NikoshBAN" panose="02000000000000000000" pitchFamily="2" charset="0"/>
                <a:cs typeface="NikoshBAN" panose="02000000000000000000" pitchFamily="2" charset="0"/>
              </a:rPr>
              <a:t>মূ</a:t>
            </a:r>
            <a:r>
              <a:rPr lang="en-US" sz="2000" dirty="0" err="1" smtClean="0">
                <a:solidFill>
                  <a:schemeClr val="tx2"/>
                </a:solidFill>
                <a:latin typeface="NikoshBAN" panose="02000000000000000000" pitchFamily="2" charset="0"/>
                <a:cs typeface="NikoshBAN" panose="02000000000000000000" pitchFamily="2" charset="0"/>
              </a:rPr>
              <a:t>ল্য</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নির্ধারণ</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করে</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দেন</a:t>
            </a:r>
            <a:r>
              <a:rPr lang="en-US" sz="2000" dirty="0" smtClean="0">
                <a:solidFill>
                  <a:schemeClr val="tx2"/>
                </a:solidFill>
                <a:latin typeface="NikoshBAN" panose="02000000000000000000" pitchFamily="2" charset="0"/>
                <a:cs typeface="NikoshBAN" panose="02000000000000000000" pitchFamily="2" charset="0"/>
              </a:rPr>
              <a:t>।</a:t>
            </a:r>
          </a:p>
          <a:p>
            <a:pPr algn="just"/>
            <a:r>
              <a:rPr lang="en-US" sz="2000" b="1" dirty="0" smtClean="0">
                <a:solidFill>
                  <a:schemeClr val="tx2"/>
                </a:solidFill>
                <a:latin typeface="NikoshBAN" panose="02000000000000000000" pitchFamily="2" charset="0"/>
                <a:cs typeface="NikoshBAN" panose="02000000000000000000" pitchFamily="2" charset="0"/>
              </a:rPr>
              <a:t>২।</a:t>
            </a:r>
            <a:r>
              <a:rPr lang="bn-BD" sz="2000" b="1" dirty="0" smtClean="0">
                <a:solidFill>
                  <a:schemeClr val="tx2"/>
                </a:solidFill>
                <a:latin typeface="NikoshBAN" panose="02000000000000000000" pitchFamily="2" charset="0"/>
                <a:cs typeface="NikoshBAN" panose="02000000000000000000" pitchFamily="2" charset="0"/>
              </a:rPr>
              <a:t> </a:t>
            </a:r>
            <a:r>
              <a:rPr lang="en-US" sz="2000" b="1" dirty="0" err="1" smtClean="0">
                <a:solidFill>
                  <a:schemeClr val="tx2"/>
                </a:solidFill>
                <a:latin typeface="NikoshBAN" panose="02000000000000000000" pitchFamily="2" charset="0"/>
                <a:cs typeface="NikoshBAN" panose="02000000000000000000" pitchFamily="2" charset="0"/>
              </a:rPr>
              <a:t>পশুর</a:t>
            </a:r>
            <a:r>
              <a:rPr lang="en-US" sz="2000" b="1" dirty="0" smtClean="0">
                <a:solidFill>
                  <a:schemeClr val="tx2"/>
                </a:solidFill>
                <a:latin typeface="NikoshBAN" panose="02000000000000000000" pitchFamily="2" charset="0"/>
                <a:cs typeface="NikoshBAN" panose="02000000000000000000" pitchFamily="2" charset="0"/>
              </a:rPr>
              <a:t> </a:t>
            </a:r>
            <a:r>
              <a:rPr lang="en-US" sz="2000" b="1" dirty="0" err="1" smtClean="0">
                <a:solidFill>
                  <a:schemeClr val="tx2"/>
                </a:solidFill>
                <a:latin typeface="NikoshBAN" panose="02000000000000000000" pitchFamily="2" charset="0"/>
                <a:cs typeface="NikoshBAN" panose="02000000000000000000" pitchFamily="2" charset="0"/>
              </a:rPr>
              <a:t>মূল্য</a:t>
            </a:r>
            <a:r>
              <a:rPr lang="en-US" sz="2000" b="1" dirty="0">
                <a:solidFill>
                  <a:schemeClr val="tx2"/>
                </a:solidFill>
                <a:latin typeface="NikoshBAN" panose="02000000000000000000" pitchFamily="2" charset="0"/>
                <a:cs typeface="NikoshBAN" panose="02000000000000000000" pitchFamily="2" charset="0"/>
              </a:rPr>
              <a:t> </a:t>
            </a:r>
            <a:r>
              <a:rPr lang="en-US" sz="2000" b="1" dirty="0" err="1" smtClean="0">
                <a:solidFill>
                  <a:schemeClr val="tx2"/>
                </a:solidFill>
                <a:latin typeface="NikoshBAN" panose="02000000000000000000" pitchFamily="2" charset="0"/>
                <a:cs typeface="NikoshBAN" panose="02000000000000000000" pitchFamily="2" charset="0"/>
              </a:rPr>
              <a:t>নির্ধারণঃ</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তিনি</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প্রথম</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দ্বিতীয়</a:t>
            </a:r>
            <a:r>
              <a:rPr lang="en-US" sz="2000" dirty="0" smtClean="0">
                <a:solidFill>
                  <a:schemeClr val="tx2"/>
                </a:solidFill>
                <a:latin typeface="NikoshBAN" panose="02000000000000000000" pitchFamily="2" charset="0"/>
                <a:cs typeface="NikoshBAN" panose="02000000000000000000" pitchFamily="2" charset="0"/>
              </a:rPr>
              <a:t> ও </a:t>
            </a:r>
            <a:r>
              <a:rPr lang="en-US" sz="2000" dirty="0" err="1" smtClean="0">
                <a:solidFill>
                  <a:schemeClr val="tx2"/>
                </a:solidFill>
                <a:latin typeface="NikoshBAN" panose="02000000000000000000" pitchFamily="2" charset="0"/>
                <a:cs typeface="NikoshBAN" panose="02000000000000000000" pitchFamily="2" charset="0"/>
              </a:rPr>
              <a:t>তৃতীয়</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শ্রেণীর</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ঘোড়ার</a:t>
            </a:r>
            <a:r>
              <a:rPr lang="en-US" sz="2000" dirty="0" smtClean="0">
                <a:solidFill>
                  <a:schemeClr val="tx2"/>
                </a:solidFill>
                <a:latin typeface="NikoshBAN" panose="02000000000000000000" pitchFamily="2" charset="0"/>
                <a:cs typeface="NikoshBAN" panose="02000000000000000000" pitchFamily="2" charset="0"/>
              </a:rPr>
              <a:t> </a:t>
            </a:r>
            <a:r>
              <a:rPr lang="bn-BD" sz="2000" dirty="0" smtClean="0">
                <a:solidFill>
                  <a:schemeClr val="tx2"/>
                </a:solidFill>
                <a:latin typeface="NikoshBAN" panose="02000000000000000000" pitchFamily="2" charset="0"/>
                <a:cs typeface="NikoshBAN" panose="02000000000000000000" pitchFamily="2" charset="0"/>
              </a:rPr>
              <a:t>মূ</a:t>
            </a:r>
            <a:r>
              <a:rPr lang="en-US" sz="2000" dirty="0" err="1" smtClean="0">
                <a:solidFill>
                  <a:schemeClr val="tx2"/>
                </a:solidFill>
                <a:latin typeface="NikoshBAN" panose="02000000000000000000" pitchFamily="2" charset="0"/>
                <a:cs typeface="NikoshBAN" panose="02000000000000000000" pitchFamily="2" charset="0"/>
              </a:rPr>
              <a:t>ল্য</a:t>
            </a:r>
            <a:r>
              <a:rPr lang="en-US" sz="2000" dirty="0" smtClean="0">
                <a:solidFill>
                  <a:schemeClr val="tx2"/>
                </a:solidFill>
                <a:latin typeface="NikoshBAN" panose="02000000000000000000" pitchFamily="2" charset="0"/>
                <a:cs typeface="NikoshBAN" panose="02000000000000000000" pitchFamily="2" charset="0"/>
              </a:rPr>
              <a:t> </a:t>
            </a:r>
            <a:r>
              <a:rPr lang="en-US" sz="2000" dirty="0" err="1" smtClean="0">
                <a:solidFill>
                  <a:schemeClr val="tx2"/>
                </a:solidFill>
                <a:latin typeface="NikoshBAN" panose="02000000000000000000" pitchFamily="2" charset="0"/>
                <a:cs typeface="NikoshBAN" panose="02000000000000000000" pitchFamily="2" charset="0"/>
              </a:rPr>
              <a:t>যথাক্রমে</a:t>
            </a:r>
            <a:r>
              <a:rPr lang="en-US" sz="2000" dirty="0" smtClean="0">
                <a:solidFill>
                  <a:schemeClr val="tx2"/>
                </a:solidFill>
                <a:latin typeface="NikoshBAN" panose="02000000000000000000" pitchFamily="2" charset="0"/>
                <a:cs typeface="NikoshBAN" panose="02000000000000000000" pitchFamily="2" charset="0"/>
              </a:rPr>
              <a:t> ১২০</a:t>
            </a:r>
            <a:r>
              <a:rPr lang="en-US" sz="2000" dirty="0">
                <a:solidFill>
                  <a:schemeClr val="tx2"/>
                </a:solidFill>
                <a:latin typeface="NikoshBAN" panose="02000000000000000000" pitchFamily="2" charset="0"/>
                <a:cs typeface="NikoshBAN" panose="02000000000000000000" pitchFamily="2" charset="0"/>
              </a:rPr>
              <a:t> </a:t>
            </a:r>
            <a:r>
              <a:rPr lang="bn-BD" sz="2000" dirty="0" smtClean="0">
                <a:solidFill>
                  <a:schemeClr val="tx2"/>
                </a:solidFill>
                <a:latin typeface="NikoshBAN" panose="02000000000000000000" pitchFamily="2" charset="0"/>
                <a:cs typeface="NikoshBAN" panose="02000000000000000000" pitchFamily="2" charset="0"/>
              </a:rPr>
              <a:t>টংকা</a:t>
            </a:r>
            <a:r>
              <a:rPr lang="en-US" sz="2000" dirty="0" smtClean="0">
                <a:solidFill>
                  <a:schemeClr val="tx2"/>
                </a:solidFill>
                <a:latin typeface="NikoshBAN" panose="02000000000000000000" pitchFamily="2" charset="0"/>
                <a:cs typeface="NikoshBAN" panose="02000000000000000000" pitchFamily="2" charset="0"/>
              </a:rPr>
              <a:t>,</a:t>
            </a:r>
            <a:r>
              <a:rPr lang="bn-BD" sz="2000" dirty="0" smtClean="0">
                <a:solidFill>
                  <a:schemeClr val="tx2"/>
                </a:solidFill>
                <a:latin typeface="NikoshBAN" panose="02000000000000000000" pitchFamily="2" charset="0"/>
                <a:cs typeface="NikoshBAN" panose="02000000000000000000" pitchFamily="2" charset="0"/>
              </a:rPr>
              <a:t> </a:t>
            </a:r>
            <a:r>
              <a:rPr lang="en-US" sz="2000" dirty="0" smtClean="0">
                <a:solidFill>
                  <a:schemeClr val="tx2"/>
                </a:solidFill>
                <a:latin typeface="NikoshBAN" panose="02000000000000000000" pitchFamily="2" charset="0"/>
                <a:cs typeface="NikoshBAN" panose="02000000000000000000" pitchFamily="2" charset="0"/>
              </a:rPr>
              <a:t>৯০</a:t>
            </a:r>
            <a:r>
              <a:rPr lang="bn-BD" sz="2000" dirty="0" smtClean="0">
                <a:solidFill>
                  <a:schemeClr val="tx2"/>
                </a:solidFill>
                <a:latin typeface="NikoshBAN" panose="02000000000000000000" pitchFamily="2" charset="0"/>
                <a:cs typeface="NikoshBAN" panose="02000000000000000000" pitchFamily="2" charset="0"/>
              </a:rPr>
              <a:t> টংকা, ৭০ টংকা </a:t>
            </a:r>
            <a:r>
              <a:rPr lang="bn-BD" sz="2000" dirty="0" smtClean="0">
                <a:solidFill>
                  <a:schemeClr val="tx2"/>
                </a:solidFill>
                <a:latin typeface="NikoshBAN" panose="02000000000000000000" pitchFamily="2" charset="0"/>
                <a:cs typeface="NikoshBAN" panose="02000000000000000000" pitchFamily="2" charset="0"/>
              </a:rPr>
              <a:t>এবং দুগ্ধবতী গাভী </a:t>
            </a:r>
            <a:r>
              <a:rPr lang="bn-BD" sz="2000" dirty="0" smtClean="0">
                <a:solidFill>
                  <a:schemeClr val="tx2"/>
                </a:solidFill>
                <a:latin typeface="NikoshBAN" panose="02000000000000000000" pitchFamily="2" charset="0"/>
                <a:cs typeface="NikoshBAN" panose="02000000000000000000" pitchFamily="2" charset="0"/>
              </a:rPr>
              <a:t>৪ টংকা </a:t>
            </a:r>
            <a:r>
              <a:rPr lang="bn-BD" sz="2000" dirty="0" smtClean="0">
                <a:solidFill>
                  <a:schemeClr val="tx2"/>
                </a:solidFill>
                <a:latin typeface="NikoshBAN" panose="02000000000000000000" pitchFamily="2" charset="0"/>
                <a:cs typeface="NikoshBAN" panose="02000000000000000000" pitchFamily="2" charset="0"/>
              </a:rPr>
              <a:t>নির্ধারণ করে দেন।</a:t>
            </a:r>
          </a:p>
          <a:p>
            <a:pPr algn="just"/>
            <a:r>
              <a:rPr lang="bn-BD" sz="2000" b="1" dirty="0" smtClean="0">
                <a:solidFill>
                  <a:schemeClr val="tx2"/>
                </a:solidFill>
                <a:latin typeface="NikoshBAN" panose="02000000000000000000" pitchFamily="2" charset="0"/>
                <a:cs typeface="NikoshBAN" panose="02000000000000000000" pitchFamily="2" charset="0"/>
              </a:rPr>
              <a:t>৩। সরবরাহের ব্যবস্থাঃ</a:t>
            </a:r>
            <a:r>
              <a:rPr lang="bn-BD" sz="2000" dirty="0" smtClean="0">
                <a:solidFill>
                  <a:schemeClr val="tx2"/>
                </a:solidFill>
                <a:latin typeface="NikoshBAN" panose="02000000000000000000" pitchFamily="2" charset="0"/>
                <a:cs typeface="NikoshBAN" panose="02000000000000000000" pitchFamily="2" charset="0"/>
              </a:rPr>
              <a:t> সুলতান দ্রব্যাদির চাহিদা অনুযায়ী তা সরবরাহের ব্যবস্থা করেন। খাদ্যঘাটতি পূরণের জন্য তিনি দিল্লীসহ বিভিন্ন স্থানে কয়েকটি শস্যাগার নির্মাণ করেন।</a:t>
            </a:r>
          </a:p>
          <a:p>
            <a:pPr algn="just"/>
            <a:r>
              <a:rPr lang="bn-BD" sz="2000" b="1" dirty="0" smtClean="0">
                <a:solidFill>
                  <a:schemeClr val="tx2"/>
                </a:solidFill>
                <a:latin typeface="NikoshBAN" panose="02000000000000000000" pitchFamily="2" charset="0"/>
                <a:cs typeface="NikoshBAN" panose="02000000000000000000" pitchFamily="2" charset="0"/>
              </a:rPr>
              <a:t>৪। রেশনিং প্রথাঃ</a:t>
            </a:r>
            <a:r>
              <a:rPr lang="bn-BD" sz="2000" dirty="0" smtClean="0">
                <a:solidFill>
                  <a:schemeClr val="tx2"/>
                </a:solidFill>
                <a:latin typeface="NikoshBAN" panose="02000000000000000000" pitchFamily="2" charset="0"/>
                <a:cs typeface="NikoshBAN" panose="02000000000000000000" pitchFamily="2" charset="0"/>
              </a:rPr>
              <a:t> দুর্ভিক্ষ ও জরূরি পরিস্থিতিতে খাদ্য যোগাযোগের জন্য সুলতান রেশনিং প্রথা ব্যবস্থা করেন।</a:t>
            </a:r>
          </a:p>
          <a:p>
            <a:pPr algn="just"/>
            <a:r>
              <a:rPr lang="bn-BD" sz="2000" b="1" dirty="0" smtClean="0">
                <a:solidFill>
                  <a:schemeClr val="tx2"/>
                </a:solidFill>
                <a:latin typeface="NikoshBAN" panose="02000000000000000000" pitchFamily="2" charset="0"/>
                <a:cs typeface="NikoshBAN" panose="02000000000000000000" pitchFamily="2" charset="0"/>
              </a:rPr>
              <a:t>৫। মজুতদারি রোধঃ</a:t>
            </a:r>
            <a:r>
              <a:rPr lang="bn-BD" sz="2000" dirty="0" smtClean="0">
                <a:solidFill>
                  <a:schemeClr val="tx2"/>
                </a:solidFill>
                <a:latin typeface="NikoshBAN" panose="02000000000000000000" pitchFamily="2" charset="0"/>
                <a:cs typeface="NikoshBAN" panose="02000000000000000000" pitchFamily="2" charset="0"/>
              </a:rPr>
              <a:t> সুলতান আদেশ দেন যে, কারও নিকিট নির্ধারিত পরিমাণের অধিক শস্য মজুদ থাকলে তা নির্ধারিত মূল্যে বিক্রয় করতে হবে। এভাবে তিনি </a:t>
            </a:r>
            <a:r>
              <a:rPr lang="bn-BD" sz="2000" dirty="0">
                <a:solidFill>
                  <a:schemeClr val="tx2"/>
                </a:solidFill>
                <a:latin typeface="NikoshBAN" panose="02000000000000000000" pitchFamily="2" charset="0"/>
                <a:cs typeface="NikoshBAN" panose="02000000000000000000" pitchFamily="2" charset="0"/>
              </a:rPr>
              <a:t>মজুতদারি </a:t>
            </a:r>
            <a:r>
              <a:rPr lang="bn-BD" sz="2000" dirty="0" smtClean="0">
                <a:solidFill>
                  <a:schemeClr val="tx2"/>
                </a:solidFill>
                <a:latin typeface="NikoshBAN" panose="02000000000000000000" pitchFamily="2" charset="0"/>
                <a:cs typeface="NikoshBAN" panose="02000000000000000000" pitchFamily="2" charset="0"/>
              </a:rPr>
              <a:t>রোধ করেন।</a:t>
            </a:r>
          </a:p>
          <a:p>
            <a:pPr algn="just"/>
            <a:r>
              <a:rPr lang="bn-BD" sz="2000" b="1" dirty="0" smtClean="0">
                <a:solidFill>
                  <a:schemeClr val="tx2"/>
                </a:solidFill>
                <a:latin typeface="NikoshBAN" panose="02000000000000000000" pitchFamily="2" charset="0"/>
                <a:cs typeface="NikoshBAN" panose="02000000000000000000" pitchFamily="2" charset="0"/>
              </a:rPr>
              <a:t>৬। বাজার কর্মচারী নিয়োগঃ</a:t>
            </a:r>
            <a:r>
              <a:rPr lang="bn-BD" sz="2000" dirty="0" smtClean="0">
                <a:solidFill>
                  <a:schemeClr val="tx2"/>
                </a:solidFill>
                <a:latin typeface="NikoshBAN" panose="02000000000000000000" pitchFamily="2" charset="0"/>
                <a:cs typeface="NikoshBAN" panose="02000000000000000000" pitchFamily="2" charset="0"/>
              </a:rPr>
              <a:t> বাজার নিয়ন্ত্রণে রাখার জন্য সুলতান দিওয়ানী-ই-রিয়াসত ও শাহানা-ই-মন্ডী উপাধিধারী দুজন পদস্থ অফিসার নিযুক্ত করতেন। </a:t>
            </a:r>
            <a:r>
              <a:rPr lang="bn-BD" sz="2000" dirty="0">
                <a:solidFill>
                  <a:schemeClr val="tx2"/>
                </a:solidFill>
                <a:latin typeface="NikoshBAN" panose="02000000000000000000" pitchFamily="2" charset="0"/>
                <a:cs typeface="NikoshBAN" panose="02000000000000000000" pitchFamily="2" charset="0"/>
              </a:rPr>
              <a:t>শাহানা-ই-মন্ডী </a:t>
            </a:r>
            <a:r>
              <a:rPr lang="bn-BD" sz="2000" dirty="0" smtClean="0">
                <a:solidFill>
                  <a:schemeClr val="tx2"/>
                </a:solidFill>
                <a:latin typeface="NikoshBAN" panose="02000000000000000000" pitchFamily="2" charset="0"/>
                <a:cs typeface="NikoshBAN" panose="02000000000000000000" pitchFamily="2" charset="0"/>
              </a:rPr>
              <a:t>শস্যের বাজার ও দিওয়ানী-ই-রিয়াসত সাধারণ ও বস্ত্রবাজার দেখাশুনা করতেন।</a:t>
            </a:r>
          </a:p>
          <a:p>
            <a:pPr algn="just"/>
            <a:r>
              <a:rPr lang="bn-BD" sz="2000" b="1" dirty="0" smtClean="0">
                <a:solidFill>
                  <a:schemeClr val="tx2"/>
                </a:solidFill>
                <a:latin typeface="NikoshBAN" panose="02000000000000000000" pitchFamily="2" charset="0"/>
                <a:cs typeface="NikoshBAN" panose="02000000000000000000" pitchFamily="2" charset="0"/>
              </a:rPr>
              <a:t>৭। শাস্তি দানের ব্যবস্থাঃ</a:t>
            </a:r>
            <a:r>
              <a:rPr lang="bn-BD" sz="2000" dirty="0" smtClean="0">
                <a:solidFill>
                  <a:schemeClr val="tx2"/>
                </a:solidFill>
                <a:latin typeface="NikoshBAN" panose="02000000000000000000" pitchFamily="2" charset="0"/>
                <a:cs typeface="NikoshBAN" panose="02000000000000000000" pitchFamily="2" charset="0"/>
              </a:rPr>
              <a:t> সুলতান বাজার গুপ্তচর নিয়োগ করেন এবং আইন ভঙ্গকারীদের কঠোর শাস্তিদানের ব্যবস্থা করেন। কোনো ব্যবসায়ী ওজনে কম দিলে তার শরীর থেকে সমপরিমাণ মাংস কেটে নেওয়া হত। </a:t>
            </a:r>
            <a:endParaRPr lang="en-GB" sz="2000" dirty="0">
              <a:solidFill>
                <a:schemeClr val="tx2"/>
              </a:solidFill>
              <a:latin typeface="NikoshBAN" panose="02000000000000000000" pitchFamily="2" charset="0"/>
              <a:cs typeface="NikoshBAN" panose="02000000000000000000" pitchFamily="2" charset="0"/>
            </a:endParaRPr>
          </a:p>
        </p:txBody>
      </p:sp>
      <p:sp>
        <p:nvSpPr>
          <p:cNvPr id="4" name="Rectangle 3"/>
          <p:cNvSpPr/>
          <p:nvPr/>
        </p:nvSpPr>
        <p:spPr>
          <a:xfrm>
            <a:off x="3358496" y="718860"/>
            <a:ext cx="4793315" cy="652740"/>
          </a:xfrm>
          <a:prstGeom prst="rect">
            <a:avLst/>
          </a:prstGeom>
          <a:solidFill>
            <a:schemeClr val="bg1">
              <a:lumMod val="95000"/>
            </a:schemeClr>
          </a:solidFill>
        </p:spPr>
        <p:txBody>
          <a:bodyPr wrap="square">
            <a:spAutoFit/>
          </a:bodyPr>
          <a:lstStyle/>
          <a:p>
            <a:pPr algn="ctr"/>
            <a:r>
              <a:rPr lang="bn-BD" sz="3600" dirty="0" smtClean="0">
                <a:solidFill>
                  <a:schemeClr val="tx2"/>
                </a:solidFill>
                <a:latin typeface="NikoshBAN" panose="02000000000000000000" pitchFamily="2" charset="0"/>
                <a:cs typeface="NikoshBAN" panose="02000000000000000000" pitchFamily="2" charset="0"/>
              </a:rPr>
              <a:t>মূল্য নিয়ন্ত্রণে গৃহীত ব্যবস্থা সমুহ</a:t>
            </a:r>
            <a:endParaRPr lang="en-GB" sz="3600" dirty="0">
              <a:solidFill>
                <a:schemeClr val="tx2"/>
              </a:solidFill>
            </a:endParaRPr>
          </a:p>
        </p:txBody>
      </p:sp>
    </p:spTree>
    <p:extLst>
      <p:ext uri="{BB962C8B-B14F-4D97-AF65-F5344CB8AC3E}">
        <p14:creationId xmlns:p14="http://schemas.microsoft.com/office/powerpoint/2010/main" val="37802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2" y="761611"/>
            <a:ext cx="3429000" cy="457238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212" y="762000"/>
            <a:ext cx="6427551" cy="4495800"/>
          </a:xfrm>
          <a:prstGeom prst="rect">
            <a:avLst/>
          </a:prstGeom>
        </p:spPr>
      </p:pic>
      <p:sp>
        <p:nvSpPr>
          <p:cNvPr id="4" name="TextBox 3"/>
          <p:cNvSpPr txBox="1"/>
          <p:nvPr/>
        </p:nvSpPr>
        <p:spPr>
          <a:xfrm>
            <a:off x="1102407" y="5400942"/>
            <a:ext cx="9819357" cy="655589"/>
          </a:xfrm>
          <a:prstGeom prst="rect">
            <a:avLst/>
          </a:prstGeom>
          <a:solidFill>
            <a:schemeClr val="bg1">
              <a:lumMod val="95000"/>
            </a:schemeClr>
          </a:solidFill>
        </p:spPr>
        <p:txBody>
          <a:bodyPr wrap="square" rtlCol="0">
            <a:spAutoFit/>
          </a:bodyPr>
          <a:lstStyle/>
          <a:p>
            <a:pPr algn="ctr"/>
            <a:r>
              <a:rPr lang="bn-BD" sz="3600" dirty="0" smtClean="0">
                <a:solidFill>
                  <a:schemeClr val="tx2"/>
                </a:solidFill>
                <a:latin typeface="NikoshBAN" panose="02000000000000000000" pitchFamily="2" charset="0"/>
                <a:cs typeface="NikoshBAN" panose="02000000000000000000" pitchFamily="2" charset="0"/>
              </a:rPr>
              <a:t>মালিক কাফুরের সাথে সুলতান আলাউদ্দিন খিলজির একান্ত মুহুর্তে । </a:t>
            </a:r>
            <a:endParaRPr lang="en-GB" sz="36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8881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ppt_x"/>
                                          </p:val>
                                        </p:tav>
                                        <p:tav tm="100000">
                                          <p:val>
                                            <p:strVal val="#ppt_x"/>
                                          </p:val>
                                        </p:tav>
                                      </p:tavLst>
                                    </p:anim>
                                    <p:anim calcmode="lin" valueType="num">
                                      <p:cBhvr additive="base">
                                        <p:cTn id="20"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5212" y="1724085"/>
            <a:ext cx="9906000" cy="4524315"/>
          </a:xfrm>
          <a:prstGeom prst="rect">
            <a:avLst/>
          </a:prstGeom>
          <a:solidFill>
            <a:schemeClr val="bg1">
              <a:lumMod val="95000"/>
            </a:schemeClr>
          </a:solidFill>
        </p:spPr>
        <p:txBody>
          <a:bodyPr wrap="square" rtlCol="0">
            <a:spAutoFit/>
          </a:bodyPr>
          <a:lstStyle/>
          <a:p>
            <a:pPr algn="just"/>
            <a:r>
              <a:rPr lang="en-US" sz="3200" dirty="0" err="1" smtClean="0">
                <a:solidFill>
                  <a:schemeClr val="tx2"/>
                </a:solidFill>
                <a:latin typeface="NikoshBAN" panose="02000000000000000000" pitchFamily="2" charset="0"/>
                <a:cs typeface="NikoshBAN" panose="02000000000000000000" pitchFamily="2" charset="0"/>
              </a:rPr>
              <a:t>মালিক</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কাফুর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ছিলেন</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গুজরাটের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এক</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খোঁজা</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হিন্দু</a:t>
            </a:r>
            <a:r>
              <a:rPr lang="en-US" sz="3200" dirty="0" smtClean="0">
                <a:solidFill>
                  <a:schemeClr val="tx2"/>
                </a:solidFill>
                <a:latin typeface="NikoshBAN" panose="02000000000000000000" pitchFamily="2" charset="0"/>
                <a:cs typeface="NikoshBAN" panose="02000000000000000000" pitchFamily="2" charset="0"/>
              </a:rPr>
              <a:t> । </a:t>
            </a:r>
            <a:r>
              <a:rPr lang="en-US" sz="3200" dirty="0" err="1" smtClean="0">
                <a:solidFill>
                  <a:schemeClr val="tx2"/>
                </a:solidFill>
                <a:latin typeface="NikoshBAN" panose="02000000000000000000" pitchFamily="2" charset="0"/>
                <a:cs typeface="NikoshBAN" panose="02000000000000000000" pitchFamily="2" charset="0"/>
              </a:rPr>
              <a:t>সুদর্শন</a:t>
            </a:r>
            <a:r>
              <a:rPr lang="en-US" sz="3200" dirty="0" smtClean="0">
                <a:solidFill>
                  <a:schemeClr val="tx2"/>
                </a:solidFill>
                <a:latin typeface="NikoshBAN" panose="02000000000000000000" pitchFamily="2" charset="0"/>
                <a:cs typeface="NikoshBAN" panose="02000000000000000000" pitchFamily="2" charset="0"/>
              </a:rPr>
              <a:t> ও </a:t>
            </a:r>
            <a:r>
              <a:rPr lang="en-US" sz="3200" dirty="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বুদ্ধিমান</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মালিক</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কাফুরকে</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আলাউদ্দিন</a:t>
            </a:r>
            <a:r>
              <a:rPr lang="en-US" sz="3200" dirty="0" smtClean="0">
                <a:solidFill>
                  <a:schemeClr val="tx2"/>
                </a:solidFill>
                <a:latin typeface="NikoshBAN" panose="02000000000000000000" pitchFamily="2" charset="0"/>
                <a:cs typeface="NikoshBAN" panose="02000000000000000000" pitchFamily="2" charset="0"/>
              </a:rPr>
              <a:t> </a:t>
            </a:r>
            <a:r>
              <a:rPr lang="bn-BD" sz="3200" dirty="0" smtClean="0">
                <a:solidFill>
                  <a:schemeClr val="tx2"/>
                </a:solidFill>
                <a:latin typeface="NikoshBAN" panose="02000000000000000000" pitchFamily="2" charset="0"/>
                <a:cs typeface="NikoshBAN" panose="02000000000000000000" pitchFamily="2" charset="0"/>
              </a:rPr>
              <a:t>খি</a:t>
            </a:r>
            <a:r>
              <a:rPr lang="en-US" sz="3200" dirty="0" err="1" smtClean="0">
                <a:solidFill>
                  <a:schemeClr val="tx2"/>
                </a:solidFill>
                <a:latin typeface="NikoshBAN" panose="02000000000000000000" pitchFamily="2" charset="0"/>
                <a:cs typeface="NikoshBAN" panose="02000000000000000000" pitchFamily="2" charset="0"/>
              </a:rPr>
              <a:t>লজির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সেনাপতি</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নুসরত</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খান</a:t>
            </a:r>
            <a:r>
              <a:rPr lang="en-US" sz="3200" dirty="0" smtClean="0">
                <a:solidFill>
                  <a:schemeClr val="tx2"/>
                </a:solidFill>
                <a:latin typeface="NikoshBAN" panose="02000000000000000000" pitchFamily="2" charset="0"/>
                <a:cs typeface="NikoshBAN" panose="02000000000000000000" pitchFamily="2" charset="0"/>
              </a:rPr>
              <a:t> ১২৯৭ </a:t>
            </a:r>
            <a:r>
              <a:rPr lang="en-US" sz="3200" dirty="0" err="1" smtClean="0">
                <a:solidFill>
                  <a:schemeClr val="tx2"/>
                </a:solidFill>
                <a:latin typeface="NikoshBAN" panose="02000000000000000000" pitchFamily="2" charset="0"/>
                <a:cs typeface="NikoshBAN" panose="02000000000000000000" pitchFamily="2" charset="0"/>
              </a:rPr>
              <a:t>খ্রিষ্টাব্দে</a:t>
            </a:r>
            <a:r>
              <a:rPr lang="en-US" sz="3200" dirty="0" smtClean="0">
                <a:solidFill>
                  <a:schemeClr val="tx2"/>
                </a:solidFill>
                <a:latin typeface="NikoshBAN" panose="02000000000000000000" pitchFamily="2" charset="0"/>
                <a:cs typeface="NikoshBAN" panose="02000000000000000000" pitchFamily="2" charset="0"/>
              </a:rPr>
              <a:t> ১০০০ </a:t>
            </a:r>
            <a:r>
              <a:rPr lang="en-US" sz="3200" dirty="0" err="1" smtClean="0">
                <a:solidFill>
                  <a:schemeClr val="tx2"/>
                </a:solidFill>
                <a:latin typeface="NikoshBAN" panose="02000000000000000000" pitchFamily="2" charset="0"/>
                <a:cs typeface="NikoshBAN" panose="02000000000000000000" pitchFamily="2" charset="0"/>
              </a:rPr>
              <a:t>দিনার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ব্যয়ে</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ক্রয়</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করেন</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তাই</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ইতিহাসে</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তিনি</a:t>
            </a:r>
            <a:r>
              <a:rPr lang="en-US" sz="3200" dirty="0" smtClean="0">
                <a:solidFill>
                  <a:schemeClr val="tx2"/>
                </a:solidFill>
                <a:latin typeface="NikoshBAN" panose="02000000000000000000" pitchFamily="2" charset="0"/>
                <a:cs typeface="NikoshBAN" panose="02000000000000000000" pitchFamily="2" charset="0"/>
              </a:rPr>
              <a:t> </a:t>
            </a:r>
            <a:r>
              <a:rPr lang="en-US" sz="3200" b="1" dirty="0" smtClean="0">
                <a:solidFill>
                  <a:schemeClr val="tx2"/>
                </a:solidFill>
                <a:latin typeface="NikoshBAN" panose="02000000000000000000" pitchFamily="2" charset="0"/>
                <a:cs typeface="NikoshBAN" panose="02000000000000000000" pitchFamily="2" charset="0"/>
              </a:rPr>
              <a:t>“ </a:t>
            </a:r>
            <a:r>
              <a:rPr lang="en-US" sz="3200" b="1" dirty="0" err="1" smtClean="0">
                <a:solidFill>
                  <a:schemeClr val="tx2"/>
                </a:solidFill>
                <a:latin typeface="NikoshBAN" panose="02000000000000000000" pitchFamily="2" charset="0"/>
                <a:cs typeface="NikoshBAN" panose="02000000000000000000" pitchFamily="2" charset="0"/>
              </a:rPr>
              <a:t>হাজার</a:t>
            </a:r>
            <a:r>
              <a:rPr lang="en-US" sz="3200" b="1" dirty="0" smtClean="0">
                <a:solidFill>
                  <a:schemeClr val="tx2"/>
                </a:solidFill>
                <a:latin typeface="NikoshBAN" panose="02000000000000000000" pitchFamily="2" charset="0"/>
                <a:cs typeface="NikoshBAN" panose="02000000000000000000" pitchFamily="2" charset="0"/>
              </a:rPr>
              <a:t> </a:t>
            </a:r>
            <a:r>
              <a:rPr lang="en-US" sz="3200" b="1" dirty="0" err="1" smtClean="0">
                <a:solidFill>
                  <a:schemeClr val="tx2"/>
                </a:solidFill>
                <a:latin typeface="NikoshBAN" panose="02000000000000000000" pitchFamily="2" charset="0"/>
                <a:cs typeface="NikoshBAN" panose="02000000000000000000" pitchFamily="2" charset="0"/>
              </a:rPr>
              <a:t>দিনারী</a:t>
            </a:r>
            <a:r>
              <a:rPr lang="en-US" sz="3200" b="1" dirty="0" smtClean="0">
                <a:solidFill>
                  <a:schemeClr val="tx2"/>
                </a:solidFill>
                <a:latin typeface="NikoshBAN" panose="02000000000000000000" pitchFamily="2" charset="0"/>
                <a:cs typeface="NikoshBAN" panose="02000000000000000000" pitchFamily="2" charset="0"/>
              </a:rPr>
              <a:t>”</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নামে</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খ্যাত</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তার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প্রখর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বুদ্ধিমত্তা</a:t>
            </a:r>
            <a:r>
              <a:rPr lang="en-US" sz="3200" dirty="0" smtClean="0">
                <a:solidFill>
                  <a:schemeClr val="tx2"/>
                </a:solidFill>
                <a:latin typeface="NikoshBAN" panose="02000000000000000000" pitchFamily="2" charset="0"/>
                <a:cs typeface="NikoshBAN" panose="02000000000000000000" pitchFamily="2" charset="0"/>
              </a:rPr>
              <a:t> ও </a:t>
            </a:r>
            <a:r>
              <a:rPr lang="en-US" sz="3200" dirty="0" err="1" smtClean="0">
                <a:solidFill>
                  <a:schemeClr val="tx2"/>
                </a:solidFill>
                <a:latin typeface="NikoshBAN" panose="02000000000000000000" pitchFamily="2" charset="0"/>
                <a:cs typeface="NikoshBAN" panose="02000000000000000000" pitchFamily="2" charset="0"/>
              </a:rPr>
              <a:t>ব্যক্তিত্বে</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মুগ্ধ</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হয়ে</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আলাউদ্দিন</a:t>
            </a:r>
            <a:r>
              <a:rPr lang="en-US" sz="3200" dirty="0" smtClean="0">
                <a:solidFill>
                  <a:schemeClr val="tx2"/>
                </a:solidFill>
                <a:latin typeface="NikoshBAN" panose="02000000000000000000" pitchFamily="2" charset="0"/>
                <a:cs typeface="NikoshBAN" panose="02000000000000000000" pitchFamily="2" charset="0"/>
              </a:rPr>
              <a:t> </a:t>
            </a:r>
            <a:r>
              <a:rPr lang="bn-BD" sz="3200" dirty="0" smtClean="0">
                <a:solidFill>
                  <a:schemeClr val="tx2"/>
                </a:solidFill>
                <a:latin typeface="NikoshBAN" panose="02000000000000000000" pitchFamily="2" charset="0"/>
                <a:cs typeface="NikoshBAN" panose="02000000000000000000" pitchFamily="2" charset="0"/>
              </a:rPr>
              <a:t>খি</a:t>
            </a:r>
            <a:r>
              <a:rPr lang="en-US" sz="3200" dirty="0" err="1" smtClean="0">
                <a:solidFill>
                  <a:schemeClr val="tx2"/>
                </a:solidFill>
                <a:latin typeface="NikoshBAN" panose="02000000000000000000" pitchFamily="2" charset="0"/>
                <a:cs typeface="NikoshBAN" panose="02000000000000000000" pitchFamily="2" charset="0"/>
              </a:rPr>
              <a:t>লজি</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তাকে</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সাম্রাজ্যের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প্রধানমন্ত্রী</a:t>
            </a:r>
            <a:r>
              <a:rPr lang="en-US" sz="3200" dirty="0" smtClean="0">
                <a:solidFill>
                  <a:schemeClr val="tx2"/>
                </a:solidFill>
                <a:latin typeface="NikoshBAN" panose="02000000000000000000" pitchFamily="2" charset="0"/>
                <a:cs typeface="NikoshBAN" panose="02000000000000000000" pitchFamily="2" charset="0"/>
              </a:rPr>
              <a:t> ও </a:t>
            </a:r>
            <a:r>
              <a:rPr lang="en-US" sz="3200" dirty="0" err="1" smtClean="0">
                <a:solidFill>
                  <a:schemeClr val="tx2"/>
                </a:solidFill>
                <a:latin typeface="NikoshBAN" panose="02000000000000000000" pitchFamily="2" charset="0"/>
                <a:cs typeface="NikoshBAN" panose="02000000000000000000" pitchFamily="2" charset="0"/>
              </a:rPr>
              <a:t>প্রধান</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সেনাপতির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পদে</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উন্নীত</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করেন</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স্বীয়</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জ্ঞান</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বুদ্ধি</a:t>
            </a:r>
            <a:r>
              <a:rPr lang="en-US" sz="3200" dirty="0" smtClean="0">
                <a:solidFill>
                  <a:schemeClr val="tx2"/>
                </a:solidFill>
                <a:latin typeface="NikoshBAN" panose="02000000000000000000" pitchFamily="2" charset="0"/>
                <a:cs typeface="NikoshBAN" panose="02000000000000000000" pitchFamily="2" charset="0"/>
              </a:rPr>
              <a:t> ও </a:t>
            </a:r>
            <a:r>
              <a:rPr lang="en-US" sz="3200" dirty="0" err="1" smtClean="0">
                <a:solidFill>
                  <a:schemeClr val="tx2"/>
                </a:solidFill>
                <a:latin typeface="NikoshBAN" panose="02000000000000000000" pitchFamily="2" charset="0"/>
                <a:cs typeface="NikoshBAN" panose="02000000000000000000" pitchFamily="2" charset="0"/>
              </a:rPr>
              <a:t>রণকৌশল</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দেখিয়ে</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তিনি</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আলাউদ্দিন</a:t>
            </a:r>
            <a:r>
              <a:rPr lang="en-US" sz="3200" dirty="0">
                <a:solidFill>
                  <a:schemeClr val="tx2"/>
                </a:solidFill>
                <a:latin typeface="NikoshBAN" panose="02000000000000000000" pitchFamily="2" charset="0"/>
                <a:cs typeface="NikoshBAN" panose="02000000000000000000" pitchFamily="2" charset="0"/>
              </a:rPr>
              <a:t> </a:t>
            </a:r>
            <a:r>
              <a:rPr lang="bn-BD" sz="3200" dirty="0" smtClean="0">
                <a:solidFill>
                  <a:schemeClr val="tx2"/>
                </a:solidFill>
                <a:latin typeface="NikoshBAN" panose="02000000000000000000" pitchFamily="2" charset="0"/>
                <a:cs typeface="NikoshBAN" panose="02000000000000000000" pitchFamily="2" charset="0"/>
              </a:rPr>
              <a:t>খি</a:t>
            </a:r>
            <a:r>
              <a:rPr lang="en-US" sz="3200" dirty="0" err="1" smtClean="0">
                <a:solidFill>
                  <a:schemeClr val="tx2"/>
                </a:solidFill>
                <a:latin typeface="NikoshBAN" panose="02000000000000000000" pitchFamily="2" charset="0"/>
                <a:cs typeface="NikoshBAN" panose="02000000000000000000" pitchFamily="2" charset="0"/>
              </a:rPr>
              <a:t>লজির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বিশ্বাসভাজন</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হন</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তাঁর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ব্যক্তিত্বে</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মুগ্ধ</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হয়ে</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a:solidFill>
                  <a:schemeClr val="tx2"/>
                </a:solidFill>
                <a:latin typeface="NikoshBAN" panose="02000000000000000000" pitchFamily="2" charset="0"/>
                <a:cs typeface="NikoshBAN" panose="02000000000000000000" pitchFamily="2" charset="0"/>
              </a:rPr>
              <a:t>আলাউদ্দিন</a:t>
            </a:r>
            <a:r>
              <a:rPr lang="en-US" sz="3200" dirty="0">
                <a:solidFill>
                  <a:schemeClr val="tx2"/>
                </a:solidFill>
                <a:latin typeface="NikoshBAN" panose="02000000000000000000" pitchFamily="2" charset="0"/>
                <a:cs typeface="NikoshBAN" panose="02000000000000000000" pitchFamily="2" charset="0"/>
              </a:rPr>
              <a:t> </a:t>
            </a:r>
            <a:r>
              <a:rPr lang="bn-BD" sz="3200" dirty="0" smtClean="0">
                <a:solidFill>
                  <a:schemeClr val="tx2"/>
                </a:solidFill>
                <a:latin typeface="NikoshBAN" panose="02000000000000000000" pitchFamily="2" charset="0"/>
                <a:cs typeface="NikoshBAN" panose="02000000000000000000" pitchFamily="2" charset="0"/>
              </a:rPr>
              <a:t>খি</a:t>
            </a:r>
            <a:r>
              <a:rPr lang="en-US" sz="3200" dirty="0" err="1" smtClean="0">
                <a:solidFill>
                  <a:schemeClr val="tx2"/>
                </a:solidFill>
                <a:latin typeface="NikoshBAN" panose="02000000000000000000" pitchFamily="2" charset="0"/>
                <a:cs typeface="NikoshBAN" panose="02000000000000000000" pitchFamily="2" charset="0"/>
              </a:rPr>
              <a:t>লজি</a:t>
            </a:r>
            <a:r>
              <a:rPr lang="en-US" sz="3200" dirty="0" smtClean="0">
                <a:solidFill>
                  <a:schemeClr val="tx2"/>
                </a:solidFill>
                <a:latin typeface="NikoshBAN" panose="02000000000000000000" pitchFamily="2" charset="0"/>
                <a:cs typeface="NikoshBAN" panose="02000000000000000000" pitchFamily="2" charset="0"/>
              </a:rPr>
              <a:t> </a:t>
            </a:r>
            <a:r>
              <a:rPr lang="en-US" sz="3200" dirty="0" smtClean="0">
                <a:solidFill>
                  <a:schemeClr val="tx2"/>
                </a:solidFill>
                <a:latin typeface="NikoshBAN" panose="02000000000000000000" pitchFamily="2" charset="0"/>
                <a:cs typeface="NikoshBAN" panose="02000000000000000000" pitchFamily="2" charset="0"/>
              </a:rPr>
              <a:t>১০ </a:t>
            </a:r>
            <a:r>
              <a:rPr lang="en-US" sz="3200" dirty="0" err="1" smtClean="0">
                <a:solidFill>
                  <a:schemeClr val="tx2"/>
                </a:solidFill>
                <a:latin typeface="NikoshBAN" panose="02000000000000000000" pitchFamily="2" charset="0"/>
                <a:cs typeface="NikoshBAN" panose="02000000000000000000" pitchFamily="2" charset="0"/>
              </a:rPr>
              <a:t>বছরের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কম</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সময়ের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মধ্যে</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তাকে</a:t>
            </a:r>
            <a:r>
              <a:rPr lang="en-US" sz="3200" dirty="0" smtClean="0">
                <a:solidFill>
                  <a:schemeClr val="tx2"/>
                </a:solidFill>
                <a:latin typeface="NikoshBAN" panose="02000000000000000000" pitchFamily="2" charset="0"/>
                <a:cs typeface="NikoshBAN" panose="02000000000000000000" pitchFamily="2" charset="0"/>
              </a:rPr>
              <a:t> </a:t>
            </a:r>
            <a:r>
              <a:rPr lang="en-US" sz="3200" b="1" dirty="0" err="1" smtClean="0">
                <a:solidFill>
                  <a:schemeClr val="tx2"/>
                </a:solidFill>
                <a:latin typeface="NikoshBAN" panose="02000000000000000000" pitchFamily="2" charset="0"/>
                <a:cs typeface="NikoshBAN" panose="02000000000000000000" pitchFamily="2" charset="0"/>
              </a:rPr>
              <a:t>নায়েব</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উপাধি</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প্রধান</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করেন</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পরবর্তীকালে</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তিনি</a:t>
            </a:r>
            <a:r>
              <a:rPr lang="en-US" sz="3200" dirty="0" smtClean="0">
                <a:solidFill>
                  <a:schemeClr val="tx2"/>
                </a:solidFill>
                <a:latin typeface="NikoshBAN" panose="02000000000000000000" pitchFamily="2" charset="0"/>
                <a:cs typeface="NikoshBAN" panose="02000000000000000000" pitchFamily="2" charset="0"/>
              </a:rPr>
              <a:t> </a:t>
            </a:r>
            <a:r>
              <a:rPr lang="en-US" sz="3200" b="1" dirty="0" err="1" smtClean="0">
                <a:solidFill>
                  <a:schemeClr val="tx2"/>
                </a:solidFill>
                <a:latin typeface="NikoshBAN" panose="02000000000000000000" pitchFamily="2" charset="0"/>
                <a:cs typeface="NikoshBAN" panose="02000000000000000000" pitchFamily="2" charset="0"/>
              </a:rPr>
              <a:t>মালিক</a:t>
            </a:r>
            <a:r>
              <a:rPr lang="en-US" sz="3200" b="1" dirty="0" smtClean="0">
                <a:solidFill>
                  <a:schemeClr val="tx2"/>
                </a:solidFill>
                <a:latin typeface="NikoshBAN" panose="02000000000000000000" pitchFamily="2" charset="0"/>
                <a:cs typeface="NikoshBAN" panose="02000000000000000000" pitchFamily="2" charset="0"/>
              </a:rPr>
              <a:t> </a:t>
            </a:r>
            <a:r>
              <a:rPr lang="en-US" sz="3200" b="1" dirty="0" err="1" smtClean="0">
                <a:solidFill>
                  <a:schemeClr val="tx2"/>
                </a:solidFill>
                <a:latin typeface="NikoshBAN" panose="02000000000000000000" pitchFamily="2" charset="0"/>
                <a:cs typeface="NikoshBAN" panose="02000000000000000000" pitchFamily="2" charset="0"/>
              </a:rPr>
              <a:t>তাজুল</a:t>
            </a:r>
            <a:r>
              <a:rPr lang="en-US" sz="3200" b="1" dirty="0" smtClean="0">
                <a:solidFill>
                  <a:schemeClr val="tx2"/>
                </a:solidFill>
                <a:latin typeface="NikoshBAN" panose="02000000000000000000" pitchFamily="2" charset="0"/>
                <a:cs typeface="NikoshBAN" panose="02000000000000000000" pitchFamily="2" charset="0"/>
              </a:rPr>
              <a:t> </a:t>
            </a:r>
            <a:r>
              <a:rPr lang="en-US" sz="3200" b="1" dirty="0" err="1" smtClean="0">
                <a:solidFill>
                  <a:schemeClr val="tx2"/>
                </a:solidFill>
                <a:latin typeface="NikoshBAN" panose="02000000000000000000" pitchFamily="2" charset="0"/>
                <a:cs typeface="NikoshBAN" panose="02000000000000000000" pitchFamily="2" charset="0"/>
              </a:rPr>
              <a:t>মালিক</a:t>
            </a:r>
            <a:r>
              <a:rPr lang="en-US" sz="3200" b="1" dirty="0" smtClean="0">
                <a:solidFill>
                  <a:schemeClr val="tx2"/>
                </a:solidFill>
                <a:latin typeface="NikoshBAN" panose="02000000000000000000" pitchFamily="2" charset="0"/>
                <a:cs typeface="NikoshBAN" panose="02000000000000000000" pitchFamily="2" charset="0"/>
              </a:rPr>
              <a:t> </a:t>
            </a:r>
            <a:r>
              <a:rPr lang="en-US" sz="3200" b="1" dirty="0" err="1" smtClean="0">
                <a:solidFill>
                  <a:schemeClr val="tx2"/>
                </a:solidFill>
                <a:latin typeface="NikoshBAN" panose="02000000000000000000" pitchFamily="2" charset="0"/>
                <a:cs typeface="NikoshBAN" panose="02000000000000000000" pitchFamily="2" charset="0"/>
              </a:rPr>
              <a:t>কাফুর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উপাধিতে</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ভূ</a:t>
            </a:r>
            <a:r>
              <a:rPr lang="bn-BD" sz="3200" dirty="0" smtClean="0">
                <a:solidFill>
                  <a:schemeClr val="tx2"/>
                </a:solidFill>
                <a:latin typeface="NikoshBAN" panose="02000000000000000000" pitchFamily="2" charset="0"/>
                <a:cs typeface="NikoshBAN" panose="02000000000000000000" pitchFamily="2" charset="0"/>
              </a:rPr>
              <a:t>ষিত হন। তাকে দিল্লী সালতানাতের একজন </a:t>
            </a:r>
            <a:r>
              <a:rPr lang="bn-BD" sz="3200" b="1" dirty="0" smtClean="0">
                <a:solidFill>
                  <a:schemeClr val="tx2"/>
                </a:solidFill>
                <a:latin typeface="NikoshBAN" panose="02000000000000000000" pitchFamily="2" charset="0"/>
                <a:cs typeface="NikoshBAN" panose="02000000000000000000" pitchFamily="2" charset="0"/>
              </a:rPr>
              <a:t>প্রবাদপুরুষ</a:t>
            </a:r>
            <a:r>
              <a:rPr lang="bn-BD" sz="3200" dirty="0" smtClean="0">
                <a:solidFill>
                  <a:schemeClr val="tx2"/>
                </a:solidFill>
                <a:latin typeface="NikoshBAN" panose="02000000000000000000" pitchFamily="2" charset="0"/>
                <a:cs typeface="NikoshBAN" panose="02000000000000000000" pitchFamily="2" charset="0"/>
              </a:rPr>
              <a:t> বলা হয়। </a:t>
            </a:r>
            <a:endParaRPr lang="en-GB" sz="3200" dirty="0">
              <a:solidFill>
                <a:schemeClr val="tx2"/>
              </a:solidFill>
              <a:latin typeface="NikoshBAN" panose="02000000000000000000" pitchFamily="2" charset="0"/>
              <a:cs typeface="NikoshBAN" panose="02000000000000000000" pitchFamily="2" charset="0"/>
            </a:endParaRPr>
          </a:p>
        </p:txBody>
      </p:sp>
      <p:sp>
        <p:nvSpPr>
          <p:cNvPr id="3" name="Oval Callout 2"/>
          <p:cNvSpPr/>
          <p:nvPr/>
        </p:nvSpPr>
        <p:spPr>
          <a:xfrm>
            <a:off x="2513012" y="457200"/>
            <a:ext cx="5791200" cy="1066800"/>
          </a:xfrm>
          <a:prstGeom prst="wedgeEllipse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chemeClr val="tx2"/>
                </a:solidFill>
                <a:latin typeface="NikoshBAN" panose="02000000000000000000" pitchFamily="2" charset="0"/>
                <a:cs typeface="NikoshBAN" panose="02000000000000000000" pitchFamily="2" charset="0"/>
              </a:rPr>
              <a:t>মালিক কাফুর</a:t>
            </a:r>
            <a:endParaRPr lang="en-GB" sz="54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6030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3612" y="1005959"/>
            <a:ext cx="6132576" cy="3413641"/>
          </a:xfrm>
          <a:prstGeom prst="rect">
            <a:avLst/>
          </a:prstGeom>
        </p:spPr>
      </p:pic>
      <p:sp>
        <p:nvSpPr>
          <p:cNvPr id="3" name="TextBox 2"/>
          <p:cNvSpPr txBox="1"/>
          <p:nvPr/>
        </p:nvSpPr>
        <p:spPr>
          <a:xfrm>
            <a:off x="3503612" y="4495800"/>
            <a:ext cx="6132576" cy="1077218"/>
          </a:xfrm>
          <a:prstGeom prst="rect">
            <a:avLst/>
          </a:prstGeom>
          <a:solidFill>
            <a:schemeClr val="bg1">
              <a:lumMod val="95000"/>
            </a:schemeClr>
          </a:solidFill>
        </p:spPr>
        <p:txBody>
          <a:bodyPr wrap="square" rtlCol="0">
            <a:spAutoFit/>
          </a:bodyPr>
          <a:lstStyle/>
          <a:p>
            <a:pPr algn="ctr"/>
            <a:r>
              <a:rPr lang="bn-BD" sz="3200" dirty="0" smtClean="0">
                <a:solidFill>
                  <a:schemeClr val="tx2"/>
                </a:solidFill>
                <a:latin typeface="NikoshBAN" panose="02000000000000000000" pitchFamily="2" charset="0"/>
                <a:cs typeface="NikoshBAN" panose="02000000000000000000" pitchFamily="2" charset="0"/>
              </a:rPr>
              <a:t>সুলতান আলাউদ্দিন খিলজি কর্তৃক মুসলিম শাসন প্রতিষ্ঠিত হওয়ার পূর্বের  হিন্দুদের স্থাপনা।</a:t>
            </a:r>
          </a:p>
        </p:txBody>
      </p:sp>
    </p:spTree>
    <p:extLst>
      <p:ext uri="{BB962C8B-B14F-4D97-AF65-F5344CB8AC3E}">
        <p14:creationId xmlns:p14="http://schemas.microsoft.com/office/powerpoint/2010/main" val="336481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2" y="533400"/>
            <a:ext cx="6096000" cy="4724400"/>
          </a:xfrm>
          <a:prstGeom prst="rect">
            <a:avLst/>
          </a:prstGeom>
        </p:spPr>
      </p:pic>
      <p:sp>
        <p:nvSpPr>
          <p:cNvPr id="3" name="TextBox 2"/>
          <p:cNvSpPr txBox="1"/>
          <p:nvPr/>
        </p:nvSpPr>
        <p:spPr>
          <a:xfrm>
            <a:off x="1903412" y="5257800"/>
            <a:ext cx="8686800" cy="707886"/>
          </a:xfrm>
          <a:prstGeom prst="rect">
            <a:avLst/>
          </a:prstGeom>
          <a:solidFill>
            <a:schemeClr val="bg1">
              <a:lumMod val="95000"/>
            </a:schemeClr>
          </a:solidFill>
        </p:spPr>
        <p:txBody>
          <a:bodyPr wrap="square" rtlCol="0">
            <a:spAutoFit/>
          </a:bodyPr>
          <a:lstStyle/>
          <a:p>
            <a:pPr algn="ctr"/>
            <a:r>
              <a:rPr lang="bn-BD" sz="4000" b="1" dirty="0" smtClean="0">
                <a:solidFill>
                  <a:schemeClr val="tx2"/>
                </a:solidFill>
                <a:latin typeface="NikoshBAN" panose="02000000000000000000" pitchFamily="2" charset="0"/>
                <a:cs typeface="NikoshBAN" panose="02000000000000000000" pitchFamily="2" charset="0"/>
              </a:rPr>
              <a:t>সুলতান আলাউদ্দিন খিলজি কর্তৃক প্রতিষ্ঠিত স্থাপনা।</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012" y="533400"/>
            <a:ext cx="4899400" cy="4708629"/>
          </a:xfrm>
          <a:prstGeom prst="rect">
            <a:avLst/>
          </a:prstGeom>
        </p:spPr>
      </p:pic>
    </p:spTree>
    <p:extLst>
      <p:ext uri="{BB962C8B-B14F-4D97-AF65-F5344CB8AC3E}">
        <p14:creationId xmlns:p14="http://schemas.microsoft.com/office/powerpoint/2010/main" val="302648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000" fill="hold"/>
                                        <p:tgtEl>
                                          <p:spTgt spid="3"/>
                                        </p:tgtEl>
                                        <p:attrNameLst>
                                          <p:attrName>ppt_x</p:attrName>
                                        </p:attrNameLst>
                                      </p:cBhvr>
                                      <p:tavLst>
                                        <p:tav tm="0">
                                          <p:val>
                                            <p:strVal val="#ppt_x"/>
                                          </p:val>
                                        </p:tav>
                                        <p:tav tm="100000">
                                          <p:val>
                                            <p:strVal val="#ppt_x"/>
                                          </p:val>
                                        </p:tav>
                                      </p:tavLst>
                                    </p:anim>
                                    <p:anim calcmode="lin" valueType="num">
                                      <p:cBhvr additive="base">
                                        <p:cTn id="2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012" y="533400"/>
            <a:ext cx="6662972" cy="4433905"/>
          </a:xfrm>
          <a:prstGeom prst="rect">
            <a:avLst/>
          </a:prstGeom>
        </p:spPr>
      </p:pic>
      <p:sp>
        <p:nvSpPr>
          <p:cNvPr id="3" name="TextBox 2"/>
          <p:cNvSpPr txBox="1"/>
          <p:nvPr/>
        </p:nvSpPr>
        <p:spPr>
          <a:xfrm>
            <a:off x="2897024" y="5059110"/>
            <a:ext cx="6659959" cy="584775"/>
          </a:xfrm>
          <a:prstGeom prst="rect">
            <a:avLst/>
          </a:prstGeom>
          <a:solidFill>
            <a:schemeClr val="bg1">
              <a:lumMod val="95000"/>
            </a:schemeClr>
          </a:solidFill>
        </p:spPr>
        <p:txBody>
          <a:bodyPr wrap="square" rtlCol="0">
            <a:spAutoFit/>
          </a:bodyPr>
          <a:lstStyle/>
          <a:p>
            <a:pPr algn="ctr"/>
            <a:r>
              <a:rPr lang="bn-BD" sz="3200" dirty="0" smtClean="0">
                <a:solidFill>
                  <a:schemeClr val="tx2"/>
                </a:solidFill>
                <a:latin typeface="NikoshBAN" panose="02000000000000000000" pitchFamily="2" charset="0"/>
                <a:cs typeface="NikoshBAN" panose="02000000000000000000" pitchFamily="2" charset="0"/>
              </a:rPr>
              <a:t>সুলতান আলাউদ্দিন খিলজি কর্তৃক প্রতিষ্ঠিত </a:t>
            </a:r>
            <a:r>
              <a:rPr lang="en-US" sz="3200" dirty="0" err="1" smtClean="0">
                <a:solidFill>
                  <a:schemeClr val="tx2"/>
                </a:solidFill>
                <a:latin typeface="NikoshBAN" panose="02000000000000000000" pitchFamily="2" charset="0"/>
                <a:cs typeface="NikoshBAN" panose="02000000000000000000" pitchFamily="2" charset="0"/>
              </a:rPr>
              <a:t>দূর্গ</a:t>
            </a:r>
            <a:r>
              <a:rPr lang="bn-BD" sz="3200" dirty="0" smtClean="0">
                <a:solidFill>
                  <a:schemeClr val="tx2"/>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62014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412" y="509169"/>
            <a:ext cx="3890962" cy="5282031"/>
          </a:xfrm>
          <a:prstGeom prst="rect">
            <a:avLst/>
          </a:prstGeom>
        </p:spPr>
      </p:pic>
    </p:spTree>
    <p:extLst>
      <p:ext uri="{BB962C8B-B14F-4D97-AF65-F5344CB8AC3E}">
        <p14:creationId xmlns:p14="http://schemas.microsoft.com/office/powerpoint/2010/main" val="329088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1609" y="1116977"/>
            <a:ext cx="5768403" cy="940423"/>
          </a:xfrm>
          <a:prstGeom prst="rect">
            <a:avLst/>
          </a:prstGeom>
          <a:solidFill>
            <a:schemeClr val="bg1">
              <a:lumMod val="95000"/>
            </a:schemeClr>
          </a:solidFill>
          <a:effectLst/>
        </p:spPr>
        <p:txBody>
          <a:bodyPr wrap="square" rtlCol="0">
            <a:spAutoFit/>
          </a:bodyPr>
          <a:lstStyle/>
          <a:p>
            <a:pPr algn="ctr"/>
            <a:r>
              <a:rPr lang="bn-BD" sz="5400" b="1" dirty="0" smtClean="0">
                <a:solidFill>
                  <a:schemeClr val="tx2"/>
                </a:solidFill>
                <a:latin typeface="NikoshBAN" panose="02000000000000000000" pitchFamily="2" charset="0"/>
                <a:cs typeface="NikoshBAN" panose="02000000000000000000" pitchFamily="2" charset="0"/>
              </a:rPr>
              <a:t>খ। ভারত বর্ষের ইতিহাস</a:t>
            </a:r>
            <a:r>
              <a:rPr lang="en-US" sz="4400" b="1" dirty="0" smtClean="0">
                <a:solidFill>
                  <a:schemeClr val="tx2"/>
                </a:solidFill>
                <a:latin typeface="NikoshBAN" panose="02000000000000000000" pitchFamily="2" charset="0"/>
                <a:cs typeface="NikoshBAN" panose="02000000000000000000" pitchFamily="2" charset="0"/>
              </a:rPr>
              <a:t> </a:t>
            </a:r>
            <a:endParaRPr lang="en-GB" sz="4400" b="1" dirty="0">
              <a:solidFill>
                <a:schemeClr val="tx2"/>
              </a:solidFill>
              <a:latin typeface="NikoshBAN" panose="02000000000000000000" pitchFamily="2" charset="0"/>
              <a:cs typeface="NikoshBAN" panose="02000000000000000000" pitchFamily="2" charset="0"/>
            </a:endParaRPr>
          </a:p>
        </p:txBody>
      </p:sp>
      <p:sp>
        <p:nvSpPr>
          <p:cNvPr id="3" name="TextBox 2"/>
          <p:cNvSpPr txBox="1"/>
          <p:nvPr/>
        </p:nvSpPr>
        <p:spPr>
          <a:xfrm>
            <a:off x="3198812" y="2556425"/>
            <a:ext cx="5785495" cy="2853775"/>
          </a:xfrm>
          <a:prstGeom prst="rect">
            <a:avLst/>
          </a:prstGeom>
          <a:solidFill>
            <a:schemeClr val="bg1">
              <a:lumMod val="95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dirty="0" err="1" smtClean="0">
                <a:solidFill>
                  <a:schemeClr val="tx2"/>
                </a:solidFill>
                <a:latin typeface="NikoshBAN" panose="02000000000000000000" pitchFamily="2" charset="0"/>
                <a:cs typeface="NikoshBAN" panose="02000000000000000000" pitchFamily="2" charset="0"/>
              </a:rPr>
              <a:t>শ্রেণীঃ</a:t>
            </a:r>
            <a:r>
              <a:rPr lang="en-US" sz="3600" dirty="0" smtClean="0">
                <a:solidFill>
                  <a:schemeClr val="tx2"/>
                </a:solidFill>
                <a:latin typeface="NikoshBAN" panose="02000000000000000000" pitchFamily="2" charset="0"/>
                <a:cs typeface="NikoshBAN" panose="02000000000000000000" pitchFamily="2" charset="0"/>
              </a:rPr>
              <a:t>      </a:t>
            </a:r>
            <a:r>
              <a:rPr lang="en-US" sz="3600" dirty="0" err="1" smtClean="0">
                <a:solidFill>
                  <a:schemeClr val="tx2"/>
                </a:solidFill>
                <a:latin typeface="NikoshBAN" panose="02000000000000000000" pitchFamily="2" charset="0"/>
                <a:cs typeface="NikoshBAN" panose="02000000000000000000" pitchFamily="2" charset="0"/>
              </a:rPr>
              <a:t>আলিম</a:t>
            </a:r>
            <a:r>
              <a:rPr lang="en-US" sz="3600" dirty="0" smtClean="0">
                <a:solidFill>
                  <a:schemeClr val="tx2"/>
                </a:solidFill>
                <a:latin typeface="NikoshBAN" panose="02000000000000000000" pitchFamily="2" charset="0"/>
                <a:cs typeface="NikoshBAN" panose="02000000000000000000" pitchFamily="2" charset="0"/>
              </a:rPr>
              <a:t> ২য় </a:t>
            </a:r>
            <a:r>
              <a:rPr lang="en-US" sz="3600" dirty="0" err="1" smtClean="0">
                <a:solidFill>
                  <a:schemeClr val="tx2"/>
                </a:solidFill>
                <a:latin typeface="NikoshBAN" panose="02000000000000000000" pitchFamily="2" charset="0"/>
                <a:cs typeface="NikoshBAN" panose="02000000000000000000" pitchFamily="2" charset="0"/>
              </a:rPr>
              <a:t>বর্ষ</a:t>
            </a:r>
            <a:endParaRPr lang="en-US" sz="3600" dirty="0" smtClean="0">
              <a:solidFill>
                <a:schemeClr val="tx2"/>
              </a:solidFill>
              <a:latin typeface="NikoshBAN" panose="02000000000000000000" pitchFamily="2" charset="0"/>
              <a:cs typeface="NikoshBAN" panose="02000000000000000000" pitchFamily="2" charset="0"/>
            </a:endParaRPr>
          </a:p>
          <a:p>
            <a:r>
              <a:rPr lang="en-US" sz="3600" dirty="0" err="1" smtClean="0">
                <a:solidFill>
                  <a:schemeClr val="tx2"/>
                </a:solidFill>
                <a:latin typeface="NikoshBAN" panose="02000000000000000000" pitchFamily="2" charset="0"/>
                <a:cs typeface="NikoshBAN" panose="02000000000000000000" pitchFamily="2" charset="0"/>
              </a:rPr>
              <a:t>বিষয়ঃ</a:t>
            </a:r>
            <a:r>
              <a:rPr lang="en-US" sz="3600" dirty="0" smtClean="0">
                <a:solidFill>
                  <a:schemeClr val="tx2"/>
                </a:solidFill>
                <a:latin typeface="NikoshBAN" panose="02000000000000000000" pitchFamily="2" charset="0"/>
                <a:cs typeface="NikoshBAN" panose="02000000000000000000" pitchFamily="2" charset="0"/>
              </a:rPr>
              <a:t>     </a:t>
            </a:r>
            <a:r>
              <a:rPr lang="en-US" sz="3600" dirty="0" err="1" smtClean="0">
                <a:solidFill>
                  <a:schemeClr val="tx2"/>
                </a:solidFill>
                <a:latin typeface="NikoshBAN" panose="02000000000000000000" pitchFamily="2" charset="0"/>
                <a:cs typeface="NikoshBAN" panose="02000000000000000000" pitchFamily="2" charset="0"/>
              </a:rPr>
              <a:t>ইসলামের</a:t>
            </a:r>
            <a:r>
              <a:rPr lang="en-US" sz="3600" dirty="0" smtClean="0">
                <a:solidFill>
                  <a:schemeClr val="tx2"/>
                </a:solidFill>
                <a:latin typeface="NikoshBAN" panose="02000000000000000000" pitchFamily="2" charset="0"/>
                <a:cs typeface="NikoshBAN" panose="02000000000000000000" pitchFamily="2" charset="0"/>
              </a:rPr>
              <a:t> </a:t>
            </a:r>
            <a:r>
              <a:rPr lang="en-US" sz="3600" dirty="0" err="1" smtClean="0">
                <a:solidFill>
                  <a:schemeClr val="tx2"/>
                </a:solidFill>
                <a:latin typeface="NikoshBAN" panose="02000000000000000000" pitchFamily="2" charset="0"/>
                <a:cs typeface="NikoshBAN" panose="02000000000000000000" pitchFamily="2" charset="0"/>
              </a:rPr>
              <a:t>ইতিহাস</a:t>
            </a:r>
            <a:endParaRPr lang="en-US" sz="3600" dirty="0" smtClean="0">
              <a:solidFill>
                <a:schemeClr val="tx2"/>
              </a:solidFill>
              <a:latin typeface="NikoshBAN" panose="02000000000000000000" pitchFamily="2" charset="0"/>
              <a:cs typeface="NikoshBAN" panose="02000000000000000000" pitchFamily="2" charset="0"/>
            </a:endParaRPr>
          </a:p>
          <a:p>
            <a:r>
              <a:rPr lang="en-US" sz="3600" dirty="0" err="1" smtClean="0">
                <a:solidFill>
                  <a:schemeClr val="tx2"/>
                </a:solidFill>
                <a:latin typeface="NikoshBAN" panose="02000000000000000000" pitchFamily="2" charset="0"/>
                <a:cs typeface="NikoshBAN" panose="02000000000000000000" pitchFamily="2" charset="0"/>
              </a:rPr>
              <a:t>অধ্যায়ঃ</a:t>
            </a:r>
            <a:r>
              <a:rPr lang="en-US" sz="3600" dirty="0" smtClean="0">
                <a:solidFill>
                  <a:schemeClr val="tx2"/>
                </a:solidFill>
                <a:latin typeface="NikoshBAN" panose="02000000000000000000" pitchFamily="2" charset="0"/>
                <a:cs typeface="NikoshBAN" panose="02000000000000000000" pitchFamily="2" charset="0"/>
              </a:rPr>
              <a:t>    </a:t>
            </a:r>
            <a:r>
              <a:rPr lang="bn-BD" sz="3600" dirty="0" smtClean="0">
                <a:solidFill>
                  <a:schemeClr val="tx2"/>
                </a:solidFill>
                <a:latin typeface="NikoshBAN" panose="02000000000000000000" pitchFamily="2" charset="0"/>
                <a:cs typeface="NikoshBAN" panose="02000000000000000000" pitchFamily="2" charset="0"/>
              </a:rPr>
              <a:t>চতুর্থ</a:t>
            </a:r>
            <a:r>
              <a:rPr lang="en-US" sz="3600" dirty="0" smtClean="0">
                <a:solidFill>
                  <a:schemeClr val="tx2"/>
                </a:solidFill>
                <a:latin typeface="NikoshBAN" panose="02000000000000000000" pitchFamily="2" charset="0"/>
                <a:cs typeface="NikoshBAN" panose="02000000000000000000" pitchFamily="2" charset="0"/>
              </a:rPr>
              <a:t> </a:t>
            </a:r>
          </a:p>
          <a:p>
            <a:r>
              <a:rPr lang="en-US" sz="3600" dirty="0" err="1" smtClean="0">
                <a:solidFill>
                  <a:schemeClr val="tx2"/>
                </a:solidFill>
                <a:latin typeface="NikoshBAN" panose="02000000000000000000" pitchFamily="2" charset="0"/>
                <a:cs typeface="NikoshBAN" panose="02000000000000000000" pitchFamily="2" charset="0"/>
              </a:rPr>
              <a:t>ঘন্টাঃ</a:t>
            </a:r>
            <a:r>
              <a:rPr lang="en-US" sz="3600" dirty="0" smtClean="0">
                <a:solidFill>
                  <a:schemeClr val="tx2"/>
                </a:solidFill>
                <a:latin typeface="NikoshBAN" panose="02000000000000000000" pitchFamily="2" charset="0"/>
                <a:cs typeface="NikoshBAN" panose="02000000000000000000" pitchFamily="2" charset="0"/>
              </a:rPr>
              <a:t>       </a:t>
            </a:r>
            <a:r>
              <a:rPr lang="en-US" sz="3600" dirty="0" err="1" smtClean="0">
                <a:solidFill>
                  <a:schemeClr val="tx2"/>
                </a:solidFill>
                <a:latin typeface="NikoshBAN" panose="02000000000000000000" pitchFamily="2" charset="0"/>
                <a:cs typeface="NikoshBAN" panose="02000000000000000000" pitchFamily="2" charset="0"/>
              </a:rPr>
              <a:t>তৃতীয়</a:t>
            </a:r>
            <a:r>
              <a:rPr lang="en-US" sz="3600" dirty="0" smtClean="0">
                <a:solidFill>
                  <a:schemeClr val="tx2"/>
                </a:solidFill>
                <a:latin typeface="NikoshBAN" panose="02000000000000000000" pitchFamily="2" charset="0"/>
                <a:cs typeface="NikoshBAN" panose="02000000000000000000" pitchFamily="2" charset="0"/>
              </a:rPr>
              <a:t> </a:t>
            </a:r>
          </a:p>
          <a:p>
            <a:r>
              <a:rPr lang="en-US" sz="3600" dirty="0" err="1" smtClean="0">
                <a:solidFill>
                  <a:schemeClr val="tx2"/>
                </a:solidFill>
                <a:latin typeface="NikoshBAN" panose="02000000000000000000" pitchFamily="2" charset="0"/>
                <a:cs typeface="NikoshBAN" panose="02000000000000000000" pitchFamily="2" charset="0"/>
              </a:rPr>
              <a:t>সময়ঃ</a:t>
            </a:r>
            <a:r>
              <a:rPr lang="en-US" sz="3600" dirty="0" smtClean="0">
                <a:solidFill>
                  <a:schemeClr val="tx2"/>
                </a:solidFill>
                <a:latin typeface="NikoshBAN" panose="02000000000000000000" pitchFamily="2" charset="0"/>
                <a:cs typeface="NikoshBAN" panose="02000000000000000000" pitchFamily="2" charset="0"/>
              </a:rPr>
              <a:t>      ৪৫মিঃ </a:t>
            </a:r>
            <a:endParaRPr lang="en-GB" sz="36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3306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4786" y="2289378"/>
            <a:ext cx="10205025" cy="4035222"/>
          </a:xfrm>
          <a:prstGeom prst="rect">
            <a:avLst/>
          </a:prstGeom>
          <a:solidFill>
            <a:schemeClr val="bg1">
              <a:lumMod val="95000"/>
            </a:schemeClr>
          </a:solidFill>
        </p:spPr>
        <p:txBody>
          <a:bodyPr wrap="square" rtlCol="0">
            <a:spAutoFit/>
          </a:bodyPr>
          <a:lstStyle/>
          <a:p>
            <a:pPr algn="just"/>
            <a:r>
              <a:rPr lang="bn-BD" sz="3200" dirty="0" smtClean="0">
                <a:solidFill>
                  <a:schemeClr val="tx2"/>
                </a:solidFill>
                <a:latin typeface="NikoshBAN" panose="02000000000000000000" pitchFamily="2" charset="0"/>
                <a:cs typeface="NikoshBAN" panose="02000000000000000000" pitchFamily="2" charset="0"/>
              </a:rPr>
              <a:t>আলাউদ্দিনকে ইবনে বতুতা দিল্লীর শ্রেষ্ঠ  সুলতানগণের অন্যতম বলে  আখ্যায়িত করেছেন। অপরদিকে জিয়াউদ্দিন বারানীর মতে,</a:t>
            </a:r>
            <a:r>
              <a:rPr lang="bn-BD" sz="3200" dirty="0">
                <a:solidFill>
                  <a:schemeClr val="tx2"/>
                </a:solidFill>
                <a:latin typeface="NikoshBAN" panose="02000000000000000000" pitchFamily="2" charset="0"/>
                <a:cs typeface="NikoshBAN" panose="02000000000000000000" pitchFamily="2" charset="0"/>
              </a:rPr>
              <a:t> “</a:t>
            </a:r>
            <a:r>
              <a:rPr lang="bn-BD" sz="3200" dirty="0" smtClean="0">
                <a:solidFill>
                  <a:schemeClr val="tx2"/>
                </a:solidFill>
                <a:latin typeface="NikoshBAN" panose="02000000000000000000" pitchFamily="2" charset="0"/>
                <a:cs typeface="NikoshBAN" panose="02000000000000000000" pitchFamily="2" charset="0"/>
              </a:rPr>
              <a:t> তিনি ফেরাউন অপেক্ষা অধিকতর রক্তপাত করেছেন।” </a:t>
            </a:r>
            <a:r>
              <a:rPr lang="bn-BD" sz="3200" dirty="0">
                <a:solidFill>
                  <a:schemeClr val="tx2"/>
                </a:solidFill>
                <a:latin typeface="NikoshBAN" panose="02000000000000000000" pitchFamily="2" charset="0"/>
                <a:cs typeface="NikoshBAN" panose="02000000000000000000" pitchFamily="2" charset="0"/>
              </a:rPr>
              <a:t>ইবনে </a:t>
            </a:r>
            <a:r>
              <a:rPr lang="bn-BD" sz="3200" dirty="0" smtClean="0">
                <a:solidFill>
                  <a:schemeClr val="tx2"/>
                </a:solidFill>
                <a:latin typeface="NikoshBAN" panose="02000000000000000000" pitchFamily="2" charset="0"/>
                <a:cs typeface="NikoshBAN" panose="02000000000000000000" pitchFamily="2" charset="0"/>
              </a:rPr>
              <a:t>বতুতা ও </a:t>
            </a:r>
            <a:r>
              <a:rPr lang="bn-BD" sz="3200" dirty="0">
                <a:solidFill>
                  <a:schemeClr val="tx2"/>
                </a:solidFill>
                <a:latin typeface="NikoshBAN" panose="02000000000000000000" pitchFamily="2" charset="0"/>
                <a:cs typeface="NikoshBAN" panose="02000000000000000000" pitchFamily="2" charset="0"/>
              </a:rPr>
              <a:t>জিয়াউদ্দিন </a:t>
            </a:r>
            <a:r>
              <a:rPr lang="bn-BD" sz="3200" dirty="0" smtClean="0">
                <a:solidFill>
                  <a:schemeClr val="tx2"/>
                </a:solidFill>
                <a:latin typeface="NikoshBAN" panose="02000000000000000000" pitchFamily="2" charset="0"/>
                <a:cs typeface="NikoshBAN" panose="02000000000000000000" pitchFamily="2" charset="0"/>
              </a:rPr>
              <a:t>বারানীর মতামত যদিও পরস্পর বিরোধী তবুও উভয়ের মতই নিরপেক্ষ বিচারে আংশিকভাবে সত্য বলে প্রমাণিত হয়। তাঁর রাজত্বকাল দিল্লী সালতানাতের ইতিহাসে অনেকগুলি গৌরবময় অসম সাহসিক বিজয় দ্বারা সমৃদ্ধ হয়েছে। মোঙ্গল আক্রমণ প্রতিরোধ সহ হিন্দু বিদ্রোহীদের দমন সহ আপন শক্তিমত্তার দ্বারা তিনি সিন্ধুতীর হতে করমন্ডল উপকূল পর্যন্ত প্রায় সমগ্র ভারতবর্ষ মুসলিম অধীনে নিয়ে এসেছিলেন। </a:t>
            </a:r>
            <a:endParaRPr lang="en-GB" sz="3200" dirty="0">
              <a:solidFill>
                <a:schemeClr val="tx2"/>
              </a:solidFill>
              <a:latin typeface="NikoshBAN" panose="02000000000000000000" pitchFamily="2" charset="0"/>
              <a:cs typeface="NikoshBAN" panose="02000000000000000000" pitchFamily="2" charset="0"/>
            </a:endParaRPr>
          </a:p>
        </p:txBody>
      </p:sp>
      <p:sp>
        <p:nvSpPr>
          <p:cNvPr id="3" name="Oval Callout 2"/>
          <p:cNvSpPr/>
          <p:nvPr/>
        </p:nvSpPr>
        <p:spPr>
          <a:xfrm>
            <a:off x="2970212" y="457200"/>
            <a:ext cx="6553200" cy="1447800"/>
          </a:xfrm>
          <a:prstGeom prst="wedgeEllipseCallout">
            <a:avLst>
              <a:gd name="adj1" fmla="val -36167"/>
              <a:gd name="adj2" fmla="val 8123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2"/>
                </a:solidFill>
                <a:latin typeface="NikoshBAN" panose="02000000000000000000" pitchFamily="2" charset="0"/>
                <a:cs typeface="NikoshBAN" panose="02000000000000000000" pitchFamily="2" charset="0"/>
              </a:rPr>
              <a:t>আলাউদ্দিন খিলজির চরিত্র ও কৃতিত্ব</a:t>
            </a:r>
            <a:endParaRPr lang="en-GB" sz="32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381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7612" y="1219200"/>
            <a:ext cx="9753600" cy="5016758"/>
          </a:xfrm>
          <a:prstGeom prst="rect">
            <a:avLst/>
          </a:prstGeom>
          <a:noFill/>
        </p:spPr>
        <p:txBody>
          <a:bodyPr wrap="square" rtlCol="0">
            <a:spAutoFit/>
          </a:bodyPr>
          <a:lstStyle/>
          <a:p>
            <a:r>
              <a:rPr lang="bn-BD" sz="3200" dirty="0" smtClean="0">
                <a:solidFill>
                  <a:schemeClr val="tx2"/>
                </a:solidFill>
                <a:latin typeface="NikoshBAN" panose="02000000000000000000" pitchFamily="2" charset="0"/>
                <a:cs typeface="NikoshBAN" panose="02000000000000000000" pitchFamily="2" charset="0"/>
              </a:rPr>
              <a:t>প্রঃ সুলতান আলাউদ্দিন খিলজি কত খ্রিঃ জন্ম গ্রহণ করেন?</a:t>
            </a:r>
          </a:p>
          <a:p>
            <a:r>
              <a:rPr lang="bn-BD" sz="3200" dirty="0" smtClean="0">
                <a:solidFill>
                  <a:schemeClr val="tx2"/>
                </a:solidFill>
                <a:latin typeface="NikoshBAN" panose="02000000000000000000" pitchFamily="2" charset="0"/>
                <a:cs typeface="NikoshBAN" panose="02000000000000000000" pitchFamily="2" charset="0"/>
              </a:rPr>
              <a:t>উঃ ১২৬৭ খ্রিঃ </a:t>
            </a:r>
            <a:endParaRPr lang="bn-BD" sz="3200" dirty="0" smtClean="0">
              <a:solidFill>
                <a:schemeClr val="tx2"/>
              </a:solidFill>
              <a:latin typeface="NikoshBAN" panose="02000000000000000000" pitchFamily="2" charset="0"/>
              <a:cs typeface="NikoshBAN" panose="02000000000000000000" pitchFamily="2" charset="0"/>
            </a:endParaRPr>
          </a:p>
          <a:p>
            <a:r>
              <a:rPr lang="bn-BD" sz="3200" dirty="0" smtClean="0">
                <a:solidFill>
                  <a:schemeClr val="tx2"/>
                </a:solidFill>
                <a:latin typeface="NikoshBAN" panose="02000000000000000000" pitchFamily="2" charset="0"/>
                <a:cs typeface="NikoshBAN" panose="02000000000000000000" pitchFamily="2" charset="0"/>
              </a:rPr>
              <a:t>প্রঃ </a:t>
            </a:r>
            <a:r>
              <a:rPr lang="bn-BD" sz="3200" dirty="0">
                <a:solidFill>
                  <a:schemeClr val="tx2"/>
                </a:solidFill>
                <a:latin typeface="NikoshBAN" panose="02000000000000000000" pitchFamily="2" charset="0"/>
                <a:cs typeface="NikoshBAN" panose="02000000000000000000" pitchFamily="2" charset="0"/>
              </a:rPr>
              <a:t>সুলতান আলাউদ্দিন </a:t>
            </a:r>
            <a:r>
              <a:rPr lang="bn-BD" sz="3200" dirty="0" smtClean="0">
                <a:solidFill>
                  <a:schemeClr val="tx2"/>
                </a:solidFill>
                <a:latin typeface="NikoshBAN" panose="02000000000000000000" pitchFamily="2" charset="0"/>
                <a:cs typeface="NikoshBAN" panose="02000000000000000000" pitchFamily="2" charset="0"/>
              </a:rPr>
              <a:t>খিলজির বাবার নাম কী?</a:t>
            </a:r>
          </a:p>
          <a:p>
            <a:r>
              <a:rPr lang="bn-BD" sz="3200" dirty="0" smtClean="0">
                <a:solidFill>
                  <a:schemeClr val="tx2"/>
                </a:solidFill>
                <a:latin typeface="NikoshBAN" panose="02000000000000000000" pitchFamily="2" charset="0"/>
                <a:cs typeface="NikoshBAN" panose="02000000000000000000" pitchFamily="2" charset="0"/>
              </a:rPr>
              <a:t>উঃ শিহাবুদ্দিন </a:t>
            </a:r>
          </a:p>
          <a:p>
            <a:r>
              <a:rPr lang="bn-BD" sz="3200" dirty="0" smtClean="0">
                <a:solidFill>
                  <a:schemeClr val="tx2"/>
                </a:solidFill>
                <a:latin typeface="NikoshBAN" panose="02000000000000000000" pitchFamily="2" charset="0"/>
                <a:cs typeface="NikoshBAN" panose="02000000000000000000" pitchFamily="2" charset="0"/>
              </a:rPr>
              <a:t>প্রঃ </a:t>
            </a:r>
            <a:r>
              <a:rPr lang="bn-BD" sz="3200" dirty="0">
                <a:solidFill>
                  <a:schemeClr val="tx2"/>
                </a:solidFill>
                <a:latin typeface="NikoshBAN" panose="02000000000000000000" pitchFamily="2" charset="0"/>
                <a:cs typeface="NikoshBAN" panose="02000000000000000000" pitchFamily="2" charset="0"/>
              </a:rPr>
              <a:t>সুলতান আলাউদ্দিন খিলজির </a:t>
            </a:r>
            <a:r>
              <a:rPr lang="bn-BD" sz="3200" dirty="0" smtClean="0">
                <a:solidFill>
                  <a:schemeClr val="tx2"/>
                </a:solidFill>
                <a:latin typeface="NikoshBAN" panose="02000000000000000000" pitchFamily="2" charset="0"/>
                <a:cs typeface="NikoshBAN" panose="02000000000000000000" pitchFamily="2" charset="0"/>
              </a:rPr>
              <a:t>স্ত্রীর </a:t>
            </a:r>
            <a:r>
              <a:rPr lang="bn-BD" sz="3200" dirty="0">
                <a:solidFill>
                  <a:schemeClr val="tx2"/>
                </a:solidFill>
                <a:latin typeface="NikoshBAN" panose="02000000000000000000" pitchFamily="2" charset="0"/>
                <a:cs typeface="NikoshBAN" panose="02000000000000000000" pitchFamily="2" charset="0"/>
              </a:rPr>
              <a:t>নাম কী</a:t>
            </a:r>
            <a:r>
              <a:rPr lang="bn-BD" sz="3200" dirty="0" smtClean="0">
                <a:solidFill>
                  <a:schemeClr val="tx2"/>
                </a:solidFill>
                <a:latin typeface="NikoshBAN" panose="02000000000000000000" pitchFamily="2" charset="0"/>
                <a:cs typeface="NikoshBAN" panose="02000000000000000000" pitchFamily="2" charset="0"/>
              </a:rPr>
              <a:t>?</a:t>
            </a:r>
          </a:p>
          <a:p>
            <a:r>
              <a:rPr lang="bn-BD" sz="3200" dirty="0" smtClean="0">
                <a:solidFill>
                  <a:schemeClr val="tx2"/>
                </a:solidFill>
                <a:latin typeface="NikoshBAN" panose="02000000000000000000" pitchFamily="2" charset="0"/>
                <a:cs typeface="NikoshBAN" panose="02000000000000000000" pitchFamily="2" charset="0"/>
              </a:rPr>
              <a:t>উঃ কমলাদেবী</a:t>
            </a:r>
          </a:p>
          <a:p>
            <a:r>
              <a:rPr lang="bn-BD" sz="3200" dirty="0" smtClean="0">
                <a:solidFill>
                  <a:schemeClr val="tx2"/>
                </a:solidFill>
                <a:latin typeface="NikoshBAN" panose="02000000000000000000" pitchFamily="2" charset="0"/>
                <a:cs typeface="NikoshBAN" panose="02000000000000000000" pitchFamily="2" charset="0"/>
              </a:rPr>
              <a:t>প্রঃ </a:t>
            </a:r>
            <a:r>
              <a:rPr lang="bn-BD" sz="3200" dirty="0">
                <a:solidFill>
                  <a:schemeClr val="tx2"/>
                </a:solidFill>
                <a:latin typeface="NikoshBAN" panose="02000000000000000000" pitchFamily="2" charset="0"/>
                <a:cs typeface="NikoshBAN" panose="02000000000000000000" pitchFamily="2" charset="0"/>
              </a:rPr>
              <a:t>সুলতান আলাউদ্দিন খিলজির </a:t>
            </a:r>
            <a:r>
              <a:rPr lang="bn-BD" sz="3200" dirty="0" smtClean="0">
                <a:solidFill>
                  <a:schemeClr val="tx2"/>
                </a:solidFill>
                <a:latin typeface="NikoshBAN" panose="02000000000000000000" pitchFamily="2" charset="0"/>
                <a:cs typeface="NikoshBAN" panose="02000000000000000000" pitchFamily="2" charset="0"/>
              </a:rPr>
              <a:t>সমাধিস্থল কোথায়?</a:t>
            </a:r>
          </a:p>
          <a:p>
            <a:r>
              <a:rPr lang="bn-BD" sz="3200" dirty="0" smtClean="0">
                <a:solidFill>
                  <a:schemeClr val="tx2"/>
                </a:solidFill>
                <a:latin typeface="NikoshBAN" panose="02000000000000000000" pitchFamily="2" charset="0"/>
                <a:cs typeface="NikoshBAN" panose="02000000000000000000" pitchFamily="2" charset="0"/>
              </a:rPr>
              <a:t>উঃ দিল্লী</a:t>
            </a:r>
          </a:p>
          <a:p>
            <a:r>
              <a:rPr lang="bn-BD" sz="3200" dirty="0" smtClean="0">
                <a:solidFill>
                  <a:schemeClr val="tx2"/>
                </a:solidFill>
                <a:latin typeface="NikoshBAN" panose="02000000000000000000" pitchFamily="2" charset="0"/>
                <a:cs typeface="NikoshBAN" panose="02000000000000000000" pitchFamily="2" charset="0"/>
              </a:rPr>
              <a:t>প্রঃ </a:t>
            </a:r>
            <a:r>
              <a:rPr lang="bn-BD" sz="3200" dirty="0">
                <a:solidFill>
                  <a:schemeClr val="tx2"/>
                </a:solidFill>
                <a:latin typeface="NikoshBAN" panose="02000000000000000000" pitchFamily="2" charset="0"/>
                <a:cs typeface="NikoshBAN" panose="02000000000000000000" pitchFamily="2" charset="0"/>
              </a:rPr>
              <a:t>সুলতান আলাউদ্দিন </a:t>
            </a:r>
            <a:r>
              <a:rPr lang="bn-BD" sz="3200" dirty="0" smtClean="0">
                <a:solidFill>
                  <a:schemeClr val="tx2"/>
                </a:solidFill>
                <a:latin typeface="NikoshBAN" panose="02000000000000000000" pitchFamily="2" charset="0"/>
                <a:cs typeface="NikoshBAN" panose="02000000000000000000" pitchFamily="2" charset="0"/>
              </a:rPr>
              <a:t>খিলজি কোন শহরের গোড়াপত্তন করেন?</a:t>
            </a:r>
          </a:p>
          <a:p>
            <a:r>
              <a:rPr lang="bn-BD" sz="3200" dirty="0" smtClean="0">
                <a:solidFill>
                  <a:schemeClr val="tx2"/>
                </a:solidFill>
                <a:latin typeface="NikoshBAN" panose="02000000000000000000" pitchFamily="2" charset="0"/>
                <a:cs typeface="NikoshBAN" panose="02000000000000000000" pitchFamily="2" charset="0"/>
              </a:rPr>
              <a:t>উঃ সিরি শহরের </a:t>
            </a:r>
            <a:r>
              <a:rPr lang="bn-BD" sz="3200" dirty="0">
                <a:solidFill>
                  <a:schemeClr val="tx2"/>
                </a:solidFill>
                <a:latin typeface="NikoshBAN" panose="02000000000000000000" pitchFamily="2" charset="0"/>
                <a:cs typeface="NikoshBAN" panose="02000000000000000000" pitchFamily="2" charset="0"/>
              </a:rPr>
              <a:t>গোড়াপত্তন করেন</a:t>
            </a:r>
            <a:endParaRPr lang="en-GB" sz="3200" dirty="0">
              <a:solidFill>
                <a:schemeClr val="tx2"/>
              </a:solidFill>
              <a:latin typeface="NikoshBAN" panose="02000000000000000000" pitchFamily="2" charset="0"/>
              <a:cs typeface="NikoshBAN" panose="02000000000000000000" pitchFamily="2" charset="0"/>
            </a:endParaRPr>
          </a:p>
        </p:txBody>
      </p:sp>
      <p:sp>
        <p:nvSpPr>
          <p:cNvPr id="4" name="Rectangle 3"/>
          <p:cNvSpPr/>
          <p:nvPr/>
        </p:nvSpPr>
        <p:spPr>
          <a:xfrm>
            <a:off x="1598612" y="533400"/>
            <a:ext cx="6172200" cy="707886"/>
          </a:xfrm>
          <a:prstGeom prst="rect">
            <a:avLst/>
          </a:prstGeom>
          <a:solidFill>
            <a:schemeClr val="bg1">
              <a:lumMod val="95000"/>
            </a:schemeClr>
          </a:solidFill>
        </p:spPr>
        <p:txBody>
          <a:bodyPr wrap="square">
            <a:spAutoFit/>
          </a:bodyPr>
          <a:lstStyle/>
          <a:p>
            <a:pPr algn="ctr"/>
            <a:r>
              <a:rPr lang="bn-BD" sz="4000" dirty="0" smtClean="0">
                <a:solidFill>
                  <a:schemeClr val="tx2"/>
                </a:solidFill>
                <a:latin typeface="NikoshBAN" panose="02000000000000000000" pitchFamily="2" charset="0"/>
                <a:cs typeface="NikoshBAN" panose="02000000000000000000" pitchFamily="2" charset="0"/>
              </a:rPr>
              <a:t>প্রশ্নোত্তরে সুলতান </a:t>
            </a:r>
            <a:r>
              <a:rPr lang="bn-BD" sz="4000" dirty="0">
                <a:solidFill>
                  <a:schemeClr val="tx2"/>
                </a:solidFill>
                <a:latin typeface="NikoshBAN" panose="02000000000000000000" pitchFamily="2" charset="0"/>
                <a:cs typeface="NikoshBAN" panose="02000000000000000000" pitchFamily="2" charset="0"/>
              </a:rPr>
              <a:t>আলাউদ্দিন খিলজি</a:t>
            </a:r>
            <a:endParaRPr lang="en-GB" sz="4000" dirty="0"/>
          </a:p>
        </p:txBody>
      </p:sp>
    </p:spTree>
    <p:extLst>
      <p:ext uri="{BB962C8B-B14F-4D97-AF65-F5344CB8AC3E}">
        <p14:creationId xmlns:p14="http://schemas.microsoft.com/office/powerpoint/2010/main" val="216321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3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9" dur="3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142" y="1620604"/>
            <a:ext cx="8846870" cy="4703996"/>
          </a:xfrm>
          <a:prstGeom prst="rect">
            <a:avLst/>
          </a:prstGeom>
          <a:noFill/>
        </p:spPr>
        <p:txBody>
          <a:bodyPr wrap="square" rtlCol="0">
            <a:spAutoFit/>
          </a:bodyPr>
          <a:lstStyle/>
          <a:p>
            <a:r>
              <a:rPr lang="bn-BD" sz="2000" dirty="0" smtClean="0">
                <a:solidFill>
                  <a:schemeClr val="tx2"/>
                </a:solidFill>
                <a:latin typeface="NikoshBAN" panose="02000000000000000000" pitchFamily="2" charset="0"/>
                <a:cs typeface="NikoshBAN" panose="02000000000000000000" pitchFamily="2" charset="0"/>
              </a:rPr>
              <a:t>প্রঃ ভারতে সর্বপ্রথম কে মূল্য নিয়ন্ত্রণ পদ্ধতির প্রবর্তন করেন?</a:t>
            </a:r>
          </a:p>
          <a:p>
            <a:r>
              <a:rPr lang="bn-BD" sz="2000" dirty="0" smtClean="0">
                <a:solidFill>
                  <a:schemeClr val="tx2"/>
                </a:solidFill>
                <a:latin typeface="NikoshBAN" panose="02000000000000000000" pitchFamily="2" charset="0"/>
                <a:cs typeface="NikoshBAN" panose="02000000000000000000" pitchFamily="2" charset="0"/>
              </a:rPr>
              <a:t>	ক। গিয়াসুদ্দিন বলবন     খ। জালাল উদ্দিন      গ। আলাউদ্দিন খিলজি    ঘ। নাসিরূদ্দিন খিলজি</a:t>
            </a:r>
          </a:p>
          <a:p>
            <a:r>
              <a:rPr lang="bn-BD" sz="2000" dirty="0" smtClean="0">
                <a:solidFill>
                  <a:schemeClr val="tx2"/>
                </a:solidFill>
                <a:latin typeface="NikoshBAN" panose="02000000000000000000" pitchFamily="2" charset="0"/>
                <a:cs typeface="NikoshBAN" panose="02000000000000000000" pitchFamily="2" charset="0"/>
              </a:rPr>
              <a:t>	</a:t>
            </a:r>
            <a:r>
              <a:rPr lang="bn-BD" sz="2000" b="1" dirty="0" smtClean="0">
                <a:solidFill>
                  <a:schemeClr val="tx2"/>
                </a:solidFill>
                <a:latin typeface="NikoshBAN" panose="02000000000000000000" pitchFamily="2" charset="0"/>
                <a:cs typeface="NikoshBAN" panose="02000000000000000000" pitchFamily="2" charset="0"/>
              </a:rPr>
              <a:t>উঃ </a:t>
            </a:r>
            <a:r>
              <a:rPr lang="bn-BD" sz="2000" b="1" dirty="0">
                <a:solidFill>
                  <a:schemeClr val="tx2"/>
                </a:solidFill>
                <a:latin typeface="NikoshBAN" panose="02000000000000000000" pitchFamily="2" charset="0"/>
                <a:cs typeface="NikoshBAN" panose="02000000000000000000" pitchFamily="2" charset="0"/>
              </a:rPr>
              <a:t> গ। আলাউদ্দিন খিলজি </a:t>
            </a:r>
            <a:endParaRPr lang="bn-BD" sz="2000" b="1" dirty="0" smtClean="0">
              <a:solidFill>
                <a:schemeClr val="tx2"/>
              </a:solidFill>
              <a:latin typeface="NikoshBAN" panose="02000000000000000000" pitchFamily="2" charset="0"/>
              <a:cs typeface="NikoshBAN" panose="02000000000000000000" pitchFamily="2" charset="0"/>
            </a:endParaRPr>
          </a:p>
          <a:p>
            <a:r>
              <a:rPr lang="bn-BD" sz="2000" dirty="0" smtClean="0">
                <a:solidFill>
                  <a:schemeClr val="tx2"/>
                </a:solidFill>
                <a:latin typeface="NikoshBAN" panose="02000000000000000000" pitchFamily="2" charset="0"/>
                <a:cs typeface="NikoshBAN" panose="02000000000000000000" pitchFamily="2" charset="0"/>
              </a:rPr>
              <a:t>প্রঃ “আমিই রাষ্ট্র” উক্তিটি কার?</a:t>
            </a:r>
          </a:p>
          <a:p>
            <a:r>
              <a:rPr lang="bn-BD" sz="2000" dirty="0">
                <a:solidFill>
                  <a:schemeClr val="tx2"/>
                </a:solidFill>
                <a:latin typeface="NikoshBAN" panose="02000000000000000000" pitchFamily="2" charset="0"/>
                <a:cs typeface="NikoshBAN" panose="02000000000000000000" pitchFamily="2" charset="0"/>
              </a:rPr>
              <a:t>	</a:t>
            </a:r>
            <a:r>
              <a:rPr lang="bn-BD" sz="2000" dirty="0" smtClean="0">
                <a:solidFill>
                  <a:schemeClr val="tx2"/>
                </a:solidFill>
                <a:latin typeface="NikoshBAN" panose="02000000000000000000" pitchFamily="2" charset="0"/>
                <a:cs typeface="NikoshBAN" panose="02000000000000000000" pitchFamily="2" charset="0"/>
              </a:rPr>
              <a:t>ক</a:t>
            </a:r>
            <a:r>
              <a:rPr lang="bn-BD" sz="2000" dirty="0">
                <a:solidFill>
                  <a:schemeClr val="tx2"/>
                </a:solidFill>
                <a:latin typeface="NikoshBAN" panose="02000000000000000000" pitchFamily="2" charset="0"/>
                <a:cs typeface="NikoshBAN" panose="02000000000000000000" pitchFamily="2" charset="0"/>
              </a:rPr>
              <a:t>। জালাল </a:t>
            </a:r>
            <a:r>
              <a:rPr lang="bn-BD" sz="2000" dirty="0" smtClean="0">
                <a:solidFill>
                  <a:schemeClr val="tx2"/>
                </a:solidFill>
                <a:latin typeface="NikoshBAN" panose="02000000000000000000" pitchFamily="2" charset="0"/>
                <a:cs typeface="NikoshBAN" panose="02000000000000000000" pitchFamily="2" charset="0"/>
              </a:rPr>
              <a:t>উদ্দিন      খ। </a:t>
            </a:r>
            <a:r>
              <a:rPr lang="bn-BD" sz="2000" dirty="0">
                <a:solidFill>
                  <a:schemeClr val="tx2"/>
                </a:solidFill>
                <a:latin typeface="NikoshBAN" panose="02000000000000000000" pitchFamily="2" charset="0"/>
                <a:cs typeface="NikoshBAN" panose="02000000000000000000" pitchFamily="2" charset="0"/>
              </a:rPr>
              <a:t>গিয়াসুদ্দিন </a:t>
            </a:r>
            <a:r>
              <a:rPr lang="bn-BD" sz="2000" dirty="0" smtClean="0">
                <a:solidFill>
                  <a:schemeClr val="tx2"/>
                </a:solidFill>
                <a:latin typeface="NikoshBAN" panose="02000000000000000000" pitchFamily="2" charset="0"/>
                <a:cs typeface="NikoshBAN" panose="02000000000000000000" pitchFamily="2" charset="0"/>
              </a:rPr>
              <a:t>বলবন   গ। </a:t>
            </a:r>
            <a:r>
              <a:rPr lang="bn-BD" sz="2000" dirty="0">
                <a:solidFill>
                  <a:schemeClr val="tx2"/>
                </a:solidFill>
                <a:latin typeface="NikoshBAN" panose="02000000000000000000" pitchFamily="2" charset="0"/>
                <a:cs typeface="NikoshBAN" panose="02000000000000000000" pitchFamily="2" charset="0"/>
              </a:rPr>
              <a:t>নাসিরূদ্দিন </a:t>
            </a:r>
            <a:r>
              <a:rPr lang="bn-BD" sz="2000" dirty="0" smtClean="0">
                <a:solidFill>
                  <a:schemeClr val="tx2"/>
                </a:solidFill>
                <a:latin typeface="NikoshBAN" panose="02000000000000000000" pitchFamily="2" charset="0"/>
                <a:cs typeface="NikoshBAN" panose="02000000000000000000" pitchFamily="2" charset="0"/>
              </a:rPr>
              <a:t>খিলজি     ঘ। </a:t>
            </a:r>
            <a:r>
              <a:rPr lang="bn-BD" sz="2000" dirty="0">
                <a:solidFill>
                  <a:schemeClr val="tx2"/>
                </a:solidFill>
                <a:latin typeface="NikoshBAN" panose="02000000000000000000" pitchFamily="2" charset="0"/>
                <a:cs typeface="NikoshBAN" panose="02000000000000000000" pitchFamily="2" charset="0"/>
              </a:rPr>
              <a:t>আলাউদ্দিন </a:t>
            </a:r>
            <a:r>
              <a:rPr lang="bn-BD" sz="2000" dirty="0" smtClean="0">
                <a:solidFill>
                  <a:schemeClr val="tx2"/>
                </a:solidFill>
                <a:latin typeface="NikoshBAN" panose="02000000000000000000" pitchFamily="2" charset="0"/>
                <a:cs typeface="NikoshBAN" panose="02000000000000000000" pitchFamily="2" charset="0"/>
              </a:rPr>
              <a:t>খিলজি</a:t>
            </a:r>
          </a:p>
          <a:p>
            <a:r>
              <a:rPr lang="bn-BD" sz="2000" dirty="0">
                <a:solidFill>
                  <a:schemeClr val="tx2"/>
                </a:solidFill>
                <a:latin typeface="NikoshBAN" panose="02000000000000000000" pitchFamily="2" charset="0"/>
                <a:cs typeface="NikoshBAN" panose="02000000000000000000" pitchFamily="2" charset="0"/>
              </a:rPr>
              <a:t>	</a:t>
            </a:r>
            <a:r>
              <a:rPr lang="bn-BD" sz="2000" b="1" dirty="0">
                <a:solidFill>
                  <a:schemeClr val="tx2"/>
                </a:solidFill>
                <a:latin typeface="NikoshBAN" panose="02000000000000000000" pitchFamily="2" charset="0"/>
                <a:cs typeface="NikoshBAN" panose="02000000000000000000" pitchFamily="2" charset="0"/>
              </a:rPr>
              <a:t> উঃ  ঘ</a:t>
            </a:r>
            <a:r>
              <a:rPr lang="bn-BD" sz="2000" b="1" dirty="0" smtClean="0">
                <a:solidFill>
                  <a:schemeClr val="tx2"/>
                </a:solidFill>
                <a:latin typeface="NikoshBAN" panose="02000000000000000000" pitchFamily="2" charset="0"/>
                <a:cs typeface="NikoshBAN" panose="02000000000000000000" pitchFamily="2" charset="0"/>
              </a:rPr>
              <a:t>। </a:t>
            </a:r>
            <a:r>
              <a:rPr lang="bn-BD" sz="2000" b="1" dirty="0">
                <a:solidFill>
                  <a:schemeClr val="tx2"/>
                </a:solidFill>
                <a:latin typeface="NikoshBAN" panose="02000000000000000000" pitchFamily="2" charset="0"/>
                <a:cs typeface="NikoshBAN" panose="02000000000000000000" pitchFamily="2" charset="0"/>
              </a:rPr>
              <a:t>আলাউদ্দিন খিলজি </a:t>
            </a:r>
            <a:endParaRPr lang="bn-BD" sz="2000" b="1" dirty="0" smtClean="0">
              <a:solidFill>
                <a:schemeClr val="tx2"/>
              </a:solidFill>
              <a:latin typeface="NikoshBAN" panose="02000000000000000000" pitchFamily="2" charset="0"/>
              <a:cs typeface="NikoshBAN" panose="02000000000000000000" pitchFamily="2" charset="0"/>
            </a:endParaRPr>
          </a:p>
          <a:p>
            <a:r>
              <a:rPr lang="bn-BD" sz="2000" dirty="0" smtClean="0">
                <a:solidFill>
                  <a:schemeClr val="tx2"/>
                </a:solidFill>
                <a:latin typeface="NikoshBAN" panose="02000000000000000000" pitchFamily="2" charset="0"/>
                <a:cs typeface="NikoshBAN" panose="02000000000000000000" pitchFamily="2" charset="0"/>
              </a:rPr>
              <a:t>প্রঃ ১ জিতল সমান বাংলাদেশি মুদ্রা হিসেবে  কত?</a:t>
            </a:r>
          </a:p>
          <a:p>
            <a:r>
              <a:rPr lang="bn-BD" sz="2000" dirty="0">
                <a:solidFill>
                  <a:schemeClr val="tx2"/>
                </a:solidFill>
                <a:latin typeface="NikoshBAN" panose="02000000000000000000" pitchFamily="2" charset="0"/>
                <a:cs typeface="NikoshBAN" panose="02000000000000000000" pitchFamily="2" charset="0"/>
              </a:rPr>
              <a:t>	</a:t>
            </a:r>
            <a:r>
              <a:rPr lang="bn-BD" sz="2000" dirty="0" smtClean="0">
                <a:solidFill>
                  <a:schemeClr val="tx2"/>
                </a:solidFill>
                <a:latin typeface="NikoshBAN" panose="02000000000000000000" pitchFamily="2" charset="0"/>
                <a:cs typeface="NikoshBAN" panose="02000000000000000000" pitchFamily="2" charset="0"/>
              </a:rPr>
              <a:t>ক। ১ পয়সা             খ। ২ পয়সা                গ। ৪ পয়সা               ঘ। ৬ পয়সা</a:t>
            </a:r>
          </a:p>
          <a:p>
            <a:r>
              <a:rPr lang="bn-BD" sz="2000" dirty="0">
                <a:solidFill>
                  <a:schemeClr val="tx2"/>
                </a:solidFill>
                <a:latin typeface="NikoshBAN" panose="02000000000000000000" pitchFamily="2" charset="0"/>
                <a:cs typeface="NikoshBAN" panose="02000000000000000000" pitchFamily="2" charset="0"/>
              </a:rPr>
              <a:t>	</a:t>
            </a:r>
            <a:r>
              <a:rPr lang="bn-BD" sz="2000" b="1" dirty="0" smtClean="0">
                <a:solidFill>
                  <a:schemeClr val="tx2"/>
                </a:solidFill>
                <a:latin typeface="NikoshBAN" panose="02000000000000000000" pitchFamily="2" charset="0"/>
                <a:cs typeface="NikoshBAN" panose="02000000000000000000" pitchFamily="2" charset="0"/>
              </a:rPr>
              <a:t>উঃ ঘ। ৬ পয়সা</a:t>
            </a:r>
          </a:p>
          <a:p>
            <a:r>
              <a:rPr lang="bn-BD" sz="2000" dirty="0" smtClean="0">
                <a:solidFill>
                  <a:schemeClr val="tx2"/>
                </a:solidFill>
                <a:latin typeface="NikoshBAN" panose="02000000000000000000" pitchFamily="2" charset="0"/>
                <a:cs typeface="NikoshBAN" panose="02000000000000000000" pitchFamily="2" charset="0"/>
              </a:rPr>
              <a:t>প্রঃ আলাই দরওয়াজা কে প্রতিষ্ঠিত করেন?</a:t>
            </a:r>
          </a:p>
          <a:p>
            <a:r>
              <a:rPr lang="bn-BD" sz="2000" dirty="0">
                <a:solidFill>
                  <a:schemeClr val="tx2"/>
                </a:solidFill>
                <a:latin typeface="NikoshBAN" panose="02000000000000000000" pitchFamily="2" charset="0"/>
                <a:cs typeface="NikoshBAN" panose="02000000000000000000" pitchFamily="2" charset="0"/>
              </a:rPr>
              <a:t>	</a:t>
            </a:r>
            <a:r>
              <a:rPr lang="bn-BD" sz="2000" dirty="0" smtClean="0">
                <a:solidFill>
                  <a:schemeClr val="tx2"/>
                </a:solidFill>
                <a:latin typeface="NikoshBAN" panose="02000000000000000000" pitchFamily="2" charset="0"/>
                <a:cs typeface="NikoshBAN" panose="02000000000000000000" pitchFamily="2" charset="0"/>
              </a:rPr>
              <a:t>ক। কুতুবুদ্দিন আইবেক  খ। গিয়াসুদ্দিন বলবন  গ। আলাউদ্দিন খিলজি   ঘ। জালালুদ্দিন</a:t>
            </a:r>
          </a:p>
          <a:p>
            <a:r>
              <a:rPr lang="bn-BD" sz="2000" dirty="0">
                <a:solidFill>
                  <a:schemeClr val="tx2"/>
                </a:solidFill>
                <a:latin typeface="NikoshBAN" panose="02000000000000000000" pitchFamily="2" charset="0"/>
                <a:cs typeface="NikoshBAN" panose="02000000000000000000" pitchFamily="2" charset="0"/>
              </a:rPr>
              <a:t>	</a:t>
            </a:r>
            <a:r>
              <a:rPr lang="bn-BD" sz="2000" b="1" dirty="0" smtClean="0">
                <a:solidFill>
                  <a:schemeClr val="tx2"/>
                </a:solidFill>
                <a:latin typeface="NikoshBAN" panose="02000000000000000000" pitchFamily="2" charset="0"/>
                <a:cs typeface="NikoshBAN" panose="02000000000000000000" pitchFamily="2" charset="0"/>
              </a:rPr>
              <a:t>উঃ </a:t>
            </a:r>
            <a:r>
              <a:rPr lang="bn-BD" sz="2000" b="1" dirty="0">
                <a:solidFill>
                  <a:schemeClr val="tx2"/>
                </a:solidFill>
                <a:latin typeface="NikoshBAN" panose="02000000000000000000" pitchFamily="2" charset="0"/>
                <a:cs typeface="NikoshBAN" panose="02000000000000000000" pitchFamily="2" charset="0"/>
              </a:rPr>
              <a:t>গ। আলাউদ্দিন </a:t>
            </a:r>
            <a:r>
              <a:rPr lang="bn-BD" sz="2000" b="1" dirty="0" smtClean="0">
                <a:solidFill>
                  <a:schemeClr val="tx2"/>
                </a:solidFill>
                <a:latin typeface="NikoshBAN" panose="02000000000000000000" pitchFamily="2" charset="0"/>
                <a:cs typeface="NikoshBAN" panose="02000000000000000000" pitchFamily="2" charset="0"/>
              </a:rPr>
              <a:t>খিলজি</a:t>
            </a:r>
          </a:p>
          <a:p>
            <a:r>
              <a:rPr lang="bn-BD" sz="2000" dirty="0" smtClean="0">
                <a:solidFill>
                  <a:schemeClr val="tx2"/>
                </a:solidFill>
                <a:latin typeface="NikoshBAN" panose="02000000000000000000" pitchFamily="2" charset="0"/>
                <a:cs typeface="NikoshBAN" panose="02000000000000000000" pitchFamily="2" charset="0"/>
              </a:rPr>
              <a:t>প্রঃ সুলতান খিলজি কিভাবে নিহত হন?</a:t>
            </a:r>
          </a:p>
          <a:p>
            <a:r>
              <a:rPr lang="bn-BD" sz="2000" dirty="0">
                <a:solidFill>
                  <a:schemeClr val="tx2"/>
                </a:solidFill>
                <a:latin typeface="NikoshBAN" panose="02000000000000000000" pitchFamily="2" charset="0"/>
                <a:cs typeface="NikoshBAN" panose="02000000000000000000" pitchFamily="2" charset="0"/>
              </a:rPr>
              <a:t>	</a:t>
            </a:r>
            <a:r>
              <a:rPr lang="bn-BD" sz="2000" dirty="0" smtClean="0">
                <a:solidFill>
                  <a:schemeClr val="tx2"/>
                </a:solidFill>
                <a:latin typeface="NikoshBAN" panose="02000000000000000000" pitchFamily="2" charset="0"/>
                <a:cs typeface="NikoshBAN" panose="02000000000000000000" pitchFamily="2" charset="0"/>
              </a:rPr>
              <a:t>ক। যুদ্ধক্ষেত্রে      খ।   আততায়ীর হাতে       গ।  বিষ প্রয়োগে            ঘ। কোনটিই নয়</a:t>
            </a:r>
          </a:p>
          <a:p>
            <a:r>
              <a:rPr lang="bn-BD" sz="2000" dirty="0">
                <a:solidFill>
                  <a:schemeClr val="tx2"/>
                </a:solidFill>
                <a:latin typeface="NikoshBAN" panose="02000000000000000000" pitchFamily="2" charset="0"/>
                <a:cs typeface="NikoshBAN" panose="02000000000000000000" pitchFamily="2" charset="0"/>
              </a:rPr>
              <a:t>	</a:t>
            </a:r>
            <a:r>
              <a:rPr lang="bn-BD" sz="2000" b="1" dirty="0" smtClean="0">
                <a:solidFill>
                  <a:schemeClr val="tx2"/>
                </a:solidFill>
                <a:latin typeface="NikoshBAN" panose="02000000000000000000" pitchFamily="2" charset="0"/>
                <a:cs typeface="NikoshBAN" panose="02000000000000000000" pitchFamily="2" charset="0"/>
              </a:rPr>
              <a:t>উঃ </a:t>
            </a:r>
            <a:r>
              <a:rPr lang="bn-BD" sz="2000" b="1" dirty="0">
                <a:solidFill>
                  <a:schemeClr val="tx2"/>
                </a:solidFill>
                <a:latin typeface="NikoshBAN" panose="02000000000000000000" pitchFamily="2" charset="0"/>
                <a:cs typeface="NikoshBAN" panose="02000000000000000000" pitchFamily="2" charset="0"/>
              </a:rPr>
              <a:t>গ।  বিষ </a:t>
            </a:r>
            <a:r>
              <a:rPr lang="bn-BD" sz="2000" b="1" dirty="0" smtClean="0">
                <a:solidFill>
                  <a:schemeClr val="tx2"/>
                </a:solidFill>
                <a:latin typeface="NikoshBAN" panose="02000000000000000000" pitchFamily="2" charset="0"/>
                <a:cs typeface="NikoshBAN" panose="02000000000000000000" pitchFamily="2" charset="0"/>
              </a:rPr>
              <a:t>প্রয়োগে </a:t>
            </a:r>
          </a:p>
        </p:txBody>
      </p:sp>
      <p:sp>
        <p:nvSpPr>
          <p:cNvPr id="3" name="Oval Callout 2"/>
          <p:cNvSpPr/>
          <p:nvPr/>
        </p:nvSpPr>
        <p:spPr>
          <a:xfrm>
            <a:off x="3046412" y="762000"/>
            <a:ext cx="6096000" cy="609600"/>
          </a:xfrm>
          <a:prstGeom prst="wedgeEllipseCallout">
            <a:avLst>
              <a:gd name="adj1" fmla="val -25179"/>
              <a:gd name="adj2" fmla="val 9474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2"/>
                </a:solidFill>
                <a:latin typeface="NikoshBAN" panose="02000000000000000000" pitchFamily="2" charset="0"/>
                <a:cs typeface="NikoshBAN" panose="02000000000000000000" pitchFamily="2" charset="0"/>
              </a:rPr>
              <a:t>প্রশ্নোত্তরে আলাউদ্দিন খিলজি</a:t>
            </a:r>
            <a:endParaRPr lang="en-GB"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582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3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3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3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3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3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additive="base">
                                        <p:cTn id="38" dur="3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9" dur="3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 calcmode="lin" valueType="num">
                                      <p:cBhvr additive="base">
                                        <p:cTn id="44" dur="3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5" dur="3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 calcmode="lin" valueType="num">
                                      <p:cBhvr additive="base">
                                        <p:cTn id="50" dur="3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1" dur="3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additive="base">
                                        <p:cTn id="56" dur="3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7" dur="3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
                                            <p:txEl>
                                              <p:pRg st="8" end="8"/>
                                            </p:txEl>
                                          </p:spTgt>
                                        </p:tgtEl>
                                        <p:attrNameLst>
                                          <p:attrName>style.visibility</p:attrName>
                                        </p:attrNameLst>
                                      </p:cBhvr>
                                      <p:to>
                                        <p:strVal val="visible"/>
                                      </p:to>
                                    </p:set>
                                    <p:anim calcmode="lin" valueType="num">
                                      <p:cBhvr additive="base">
                                        <p:cTn id="62" dur="3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3" dur="3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
                                            <p:txEl>
                                              <p:pRg st="9" end="9"/>
                                            </p:txEl>
                                          </p:spTgt>
                                        </p:tgtEl>
                                        <p:attrNameLst>
                                          <p:attrName>style.visibility</p:attrName>
                                        </p:attrNameLst>
                                      </p:cBhvr>
                                      <p:to>
                                        <p:strVal val="visible"/>
                                      </p:to>
                                    </p:set>
                                    <p:anim calcmode="lin" valueType="num">
                                      <p:cBhvr additive="base">
                                        <p:cTn id="68" dur="3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9" dur="30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
                                            <p:txEl>
                                              <p:pRg st="10" end="10"/>
                                            </p:txEl>
                                          </p:spTgt>
                                        </p:tgtEl>
                                        <p:attrNameLst>
                                          <p:attrName>style.visibility</p:attrName>
                                        </p:attrNameLst>
                                      </p:cBhvr>
                                      <p:to>
                                        <p:strVal val="visible"/>
                                      </p:to>
                                    </p:set>
                                    <p:anim calcmode="lin" valueType="num">
                                      <p:cBhvr additive="base">
                                        <p:cTn id="74" dur="30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75" dur="30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
                                            <p:txEl>
                                              <p:pRg st="11" end="11"/>
                                            </p:txEl>
                                          </p:spTgt>
                                        </p:tgtEl>
                                        <p:attrNameLst>
                                          <p:attrName>style.visibility</p:attrName>
                                        </p:attrNameLst>
                                      </p:cBhvr>
                                      <p:to>
                                        <p:strVal val="visible"/>
                                      </p:to>
                                    </p:set>
                                    <p:anim calcmode="lin" valueType="num">
                                      <p:cBhvr additive="base">
                                        <p:cTn id="80" dur="30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81" dur="30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
                                            <p:txEl>
                                              <p:pRg st="12" end="12"/>
                                            </p:txEl>
                                          </p:spTgt>
                                        </p:tgtEl>
                                        <p:attrNameLst>
                                          <p:attrName>style.visibility</p:attrName>
                                        </p:attrNameLst>
                                      </p:cBhvr>
                                      <p:to>
                                        <p:strVal val="visible"/>
                                      </p:to>
                                    </p:set>
                                    <p:anim calcmode="lin" valueType="num">
                                      <p:cBhvr additive="base">
                                        <p:cTn id="86" dur="30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7" dur="30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
                                            <p:txEl>
                                              <p:pRg st="13" end="13"/>
                                            </p:txEl>
                                          </p:spTgt>
                                        </p:tgtEl>
                                        <p:attrNameLst>
                                          <p:attrName>style.visibility</p:attrName>
                                        </p:attrNameLst>
                                      </p:cBhvr>
                                      <p:to>
                                        <p:strVal val="visible"/>
                                      </p:to>
                                    </p:set>
                                    <p:anim calcmode="lin" valueType="num">
                                      <p:cBhvr additive="base">
                                        <p:cTn id="92" dur="30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93" dur="30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2">
                                            <p:txEl>
                                              <p:pRg st="14" end="14"/>
                                            </p:txEl>
                                          </p:spTgt>
                                        </p:tgtEl>
                                        <p:attrNameLst>
                                          <p:attrName>style.visibility</p:attrName>
                                        </p:attrNameLst>
                                      </p:cBhvr>
                                      <p:to>
                                        <p:strVal val="visible"/>
                                      </p:to>
                                    </p:set>
                                    <p:anim calcmode="lin" valueType="num">
                                      <p:cBhvr additive="base">
                                        <p:cTn id="98" dur="30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99" dur="30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012" y="685800"/>
            <a:ext cx="5715000" cy="3803073"/>
          </a:xfrm>
          <a:prstGeom prst="rect">
            <a:avLst/>
          </a:prstGeom>
        </p:spPr>
      </p:pic>
      <p:sp>
        <p:nvSpPr>
          <p:cNvPr id="5" name="TextBox 4"/>
          <p:cNvSpPr txBox="1"/>
          <p:nvPr/>
        </p:nvSpPr>
        <p:spPr>
          <a:xfrm>
            <a:off x="3335885" y="4495800"/>
            <a:ext cx="5654127" cy="584775"/>
          </a:xfrm>
          <a:prstGeom prst="rect">
            <a:avLst/>
          </a:prstGeom>
          <a:solidFill>
            <a:schemeClr val="bg1">
              <a:lumMod val="95000"/>
            </a:schemeClr>
          </a:solidFill>
        </p:spPr>
        <p:txBody>
          <a:bodyPr wrap="square" rtlCol="0">
            <a:spAutoFit/>
          </a:bodyPr>
          <a:lstStyle/>
          <a:p>
            <a:pPr algn="ctr"/>
            <a:r>
              <a:rPr lang="bn-BD" sz="3200" dirty="0" smtClean="0">
                <a:solidFill>
                  <a:schemeClr val="tx2"/>
                </a:solidFill>
                <a:latin typeface="NikoshBAN" panose="02000000000000000000" pitchFamily="2" charset="0"/>
                <a:cs typeface="NikoshBAN" panose="02000000000000000000" pitchFamily="2" charset="0"/>
              </a:rPr>
              <a:t>সুলতান আলাউদ্দিন খিলজির সমাধিস্থল।</a:t>
            </a:r>
          </a:p>
        </p:txBody>
      </p:sp>
    </p:spTree>
    <p:extLst>
      <p:ext uri="{BB962C8B-B14F-4D97-AF65-F5344CB8AC3E}">
        <p14:creationId xmlns:p14="http://schemas.microsoft.com/office/powerpoint/2010/main" val="305095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9" y="457200"/>
            <a:ext cx="8157483" cy="4583468"/>
          </a:xfrm>
          <a:prstGeom prst="rect">
            <a:avLst/>
          </a:prstGeom>
        </p:spPr>
      </p:pic>
      <p:sp>
        <p:nvSpPr>
          <p:cNvPr id="3" name="TextBox 2"/>
          <p:cNvSpPr txBox="1"/>
          <p:nvPr/>
        </p:nvSpPr>
        <p:spPr>
          <a:xfrm>
            <a:off x="1955549" y="5115208"/>
            <a:ext cx="8253663" cy="830997"/>
          </a:xfrm>
          <a:prstGeom prst="rect">
            <a:avLst/>
          </a:prstGeom>
          <a:solidFill>
            <a:schemeClr val="bg1">
              <a:lumMod val="95000"/>
            </a:schemeClr>
          </a:solidFill>
        </p:spPr>
        <p:txBody>
          <a:bodyPr wrap="square" rtlCol="0">
            <a:spAutoFit/>
          </a:bodyPr>
          <a:lstStyle/>
          <a:p>
            <a:pPr algn="just"/>
            <a:r>
              <a:rPr lang="bn-BD" sz="2400" b="1" dirty="0" smtClean="0">
                <a:solidFill>
                  <a:schemeClr val="tx2"/>
                </a:solidFill>
                <a:latin typeface="NikoshBAN" panose="02000000000000000000" pitchFamily="2" charset="0"/>
                <a:cs typeface="NikoshBAN" panose="02000000000000000000" pitchFamily="2" charset="0"/>
              </a:rPr>
              <a:t>সুলতান আলিউদ্দিন </a:t>
            </a:r>
            <a:r>
              <a:rPr lang="bn-BD" sz="2400" b="1" dirty="0" smtClean="0">
                <a:solidFill>
                  <a:schemeClr val="tx2"/>
                </a:solidFill>
                <a:latin typeface="NikoshBAN" panose="02000000000000000000" pitchFamily="2" charset="0"/>
                <a:cs typeface="NikoshBAN" panose="02000000000000000000" pitchFamily="2" charset="0"/>
              </a:rPr>
              <a:t>খি</a:t>
            </a:r>
            <a:r>
              <a:rPr lang="bn-BD" sz="2400" b="1" dirty="0" smtClean="0">
                <a:solidFill>
                  <a:schemeClr val="tx2"/>
                </a:solidFill>
                <a:latin typeface="NikoshBAN" panose="02000000000000000000" pitchFamily="2" charset="0"/>
                <a:cs typeface="NikoshBAN" panose="02000000000000000000" pitchFamily="2" charset="0"/>
              </a:rPr>
              <a:t>লজির </a:t>
            </a:r>
            <a:r>
              <a:rPr lang="bn-BD" sz="2400" b="1" dirty="0" smtClean="0">
                <a:solidFill>
                  <a:schemeClr val="tx2"/>
                </a:solidFill>
                <a:latin typeface="NikoshBAN" panose="02000000000000000000" pitchFamily="2" charset="0"/>
                <a:cs typeface="NikoshBAN" panose="02000000000000000000" pitchFamily="2" charset="0"/>
              </a:rPr>
              <a:t>দ্রব্য মূল্য এর সাথে মিল করে, বর্তমান শাসকদের এই পরিকল্পনা করলে, রাষ্ট্রে কেমন হতো তার একটি তুলনামূলক পার্থক্য তুলে ধর। </a:t>
            </a:r>
            <a:endParaRPr lang="en-GB" sz="24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9813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1500" autoRev="1" fill="hold">
                                          <p:stCondLst>
                                            <p:cond delay="0"/>
                                          </p:stCondLst>
                                        </p:cTn>
                                        <p:tgtEl>
                                          <p:spTgt spid="3"/>
                                        </p:tgtEl>
                                        <p:attrNameLst>
                                          <p:attrName>ppt_w</p:attrName>
                                        </p:attrNameLst>
                                      </p:cBhvr>
                                    </p:anim>
                                    <p:anim by="(#ppt_w*0.50)" calcmode="lin" valueType="num">
                                      <p:cBhvr>
                                        <p:cTn id="14" dur="1500" decel="50000" autoRev="1" fill="hold">
                                          <p:stCondLst>
                                            <p:cond delay="0"/>
                                          </p:stCondLst>
                                        </p:cTn>
                                        <p:tgtEl>
                                          <p:spTgt spid="3"/>
                                        </p:tgtEl>
                                        <p:attrNameLst>
                                          <p:attrName>ppt_x</p:attrName>
                                        </p:attrNameLst>
                                      </p:cBhvr>
                                    </p:anim>
                                    <p:anim from="(-#ppt_h/2)" to="(#ppt_y)" calcmode="lin" valueType="num">
                                      <p:cBhvr>
                                        <p:cTn id="15" dur="3000" fill="hold">
                                          <p:stCondLst>
                                            <p:cond delay="0"/>
                                          </p:stCondLst>
                                        </p:cTn>
                                        <p:tgtEl>
                                          <p:spTgt spid="3"/>
                                        </p:tgtEl>
                                        <p:attrNameLst>
                                          <p:attrName>ppt_y</p:attrName>
                                        </p:attrNameLst>
                                      </p:cBhvr>
                                    </p:anim>
                                    <p:animRot by="21600000">
                                      <p:cBhvr>
                                        <p:cTn id="16" dur="3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612" y="368499"/>
            <a:ext cx="5165354" cy="3974901"/>
          </a:xfrm>
          <a:prstGeom prst="rect">
            <a:avLst/>
          </a:prstGeom>
        </p:spPr>
      </p:pic>
      <p:sp>
        <p:nvSpPr>
          <p:cNvPr id="3" name="TextBox 2"/>
          <p:cNvSpPr txBox="1"/>
          <p:nvPr/>
        </p:nvSpPr>
        <p:spPr>
          <a:xfrm>
            <a:off x="3503612" y="4343400"/>
            <a:ext cx="5165354" cy="2123658"/>
          </a:xfrm>
          <a:prstGeom prst="rect">
            <a:avLst/>
          </a:prstGeom>
          <a:solidFill>
            <a:schemeClr val="bg1">
              <a:lumMod val="95000"/>
            </a:schemeClr>
          </a:solidFill>
        </p:spPr>
        <p:txBody>
          <a:bodyPr wrap="square" rtlCol="0">
            <a:spAutoFit/>
          </a:bodyPr>
          <a:lstStyle/>
          <a:p>
            <a:pPr algn="ctr"/>
            <a:r>
              <a:rPr lang="bn-BD" sz="4400" dirty="0" smtClean="0">
                <a:solidFill>
                  <a:schemeClr val="tx2"/>
                </a:solidFill>
                <a:latin typeface="NikoshBAN" panose="02000000000000000000" pitchFamily="2" charset="0"/>
                <a:cs typeface="NikoshBAN" panose="02000000000000000000" pitchFamily="2" charset="0"/>
              </a:rPr>
              <a:t>সকল শিক্ষার্থীদের অসংখ্য</a:t>
            </a:r>
          </a:p>
          <a:p>
            <a:pPr algn="ctr"/>
            <a:r>
              <a:rPr lang="bn-BD" sz="4400" dirty="0" smtClean="0">
                <a:solidFill>
                  <a:schemeClr val="tx2"/>
                </a:solidFill>
                <a:latin typeface="NikoshBAN" panose="02000000000000000000" pitchFamily="2" charset="0"/>
                <a:cs typeface="NikoshBAN" panose="02000000000000000000" pitchFamily="2" charset="0"/>
              </a:rPr>
              <a:t> ধন্যবাদ মনযোগের সহিত</a:t>
            </a:r>
          </a:p>
          <a:p>
            <a:pPr algn="ctr"/>
            <a:r>
              <a:rPr lang="bn-BD" sz="4400" dirty="0" smtClean="0">
                <a:solidFill>
                  <a:schemeClr val="tx2"/>
                </a:solidFill>
                <a:latin typeface="NikoshBAN" panose="02000000000000000000" pitchFamily="2" charset="0"/>
                <a:cs typeface="NikoshBAN" panose="02000000000000000000" pitchFamily="2" charset="0"/>
              </a:rPr>
              <a:t> ক্লাস উপভোগ করার জন্য। </a:t>
            </a:r>
            <a:endParaRPr lang="en-GB" sz="44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594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20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 calcmode="lin" valueType="num">
                                      <p:cBhvr>
                                        <p:cTn id="16"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637" y="457200"/>
            <a:ext cx="3686175" cy="5610277"/>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022" y="457200"/>
            <a:ext cx="4835590" cy="5562600"/>
          </a:xfrm>
          <a:prstGeom prst="rect">
            <a:avLst/>
          </a:prstGeom>
          <a:ln>
            <a:noFill/>
          </a:ln>
          <a:effectLst>
            <a:softEdge rad="112500"/>
          </a:effectLst>
        </p:spPr>
      </p:pic>
    </p:spTree>
    <p:extLst>
      <p:ext uri="{BB962C8B-B14F-4D97-AF65-F5344CB8AC3E}">
        <p14:creationId xmlns:p14="http://schemas.microsoft.com/office/powerpoint/2010/main" val="252172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80536706"/>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236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C153D00A-5E83-4C86-B512-51857F797560}"/>
                                            </p:graphicEl>
                                          </p:spTgt>
                                        </p:tgtEl>
                                        <p:attrNameLst>
                                          <p:attrName>style.visibility</p:attrName>
                                        </p:attrNameLst>
                                      </p:cBhvr>
                                      <p:to>
                                        <p:strVal val="visible"/>
                                      </p:to>
                                    </p:set>
                                    <p:anim calcmode="lin" valueType="num">
                                      <p:cBhvr>
                                        <p:cTn id="7" dur="500" fill="hold"/>
                                        <p:tgtEl>
                                          <p:spTgt spid="2">
                                            <p:graphicEl>
                                              <a:dgm id="{C153D00A-5E83-4C86-B512-51857F797560}"/>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C153D00A-5E83-4C86-B512-51857F797560}"/>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C153D00A-5E83-4C86-B512-51857F797560}"/>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B5A3103A-3E81-45B3-8B6F-66D87A3AE29A}"/>
                                            </p:graphicEl>
                                          </p:spTgt>
                                        </p:tgtEl>
                                        <p:attrNameLst>
                                          <p:attrName>style.visibility</p:attrName>
                                        </p:attrNameLst>
                                      </p:cBhvr>
                                      <p:to>
                                        <p:strVal val="visible"/>
                                      </p:to>
                                    </p:set>
                                    <p:anim calcmode="lin" valueType="num">
                                      <p:cBhvr>
                                        <p:cTn id="14" dur="500" fill="hold"/>
                                        <p:tgtEl>
                                          <p:spTgt spid="2">
                                            <p:graphicEl>
                                              <a:dgm id="{B5A3103A-3E81-45B3-8B6F-66D87A3AE29A}"/>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B5A3103A-3E81-45B3-8B6F-66D87A3AE29A}"/>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B5A3103A-3E81-45B3-8B6F-66D87A3AE29A}"/>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graphicEl>
                                              <a:dgm id="{CBE20C38-9679-4C8F-A227-079DE23F5C51}"/>
                                            </p:graphicEl>
                                          </p:spTgt>
                                        </p:tgtEl>
                                        <p:attrNameLst>
                                          <p:attrName>style.visibility</p:attrName>
                                        </p:attrNameLst>
                                      </p:cBhvr>
                                      <p:to>
                                        <p:strVal val="visible"/>
                                      </p:to>
                                    </p:set>
                                    <p:anim calcmode="lin" valueType="num">
                                      <p:cBhvr>
                                        <p:cTn id="19" dur="500" fill="hold"/>
                                        <p:tgtEl>
                                          <p:spTgt spid="2">
                                            <p:graphicEl>
                                              <a:dgm id="{CBE20C38-9679-4C8F-A227-079DE23F5C51}"/>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CBE20C38-9679-4C8F-A227-079DE23F5C51}"/>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CBE20C38-9679-4C8F-A227-079DE23F5C5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608C6247-1CA8-43E9-A833-96149B285BB0}"/>
                                            </p:graphicEl>
                                          </p:spTgt>
                                        </p:tgtEl>
                                        <p:attrNameLst>
                                          <p:attrName>style.visibility</p:attrName>
                                        </p:attrNameLst>
                                      </p:cBhvr>
                                      <p:to>
                                        <p:strVal val="visible"/>
                                      </p:to>
                                    </p:set>
                                    <p:anim calcmode="lin" valueType="num">
                                      <p:cBhvr>
                                        <p:cTn id="26" dur="500" fill="hold"/>
                                        <p:tgtEl>
                                          <p:spTgt spid="2">
                                            <p:graphicEl>
                                              <a:dgm id="{608C6247-1CA8-43E9-A833-96149B285BB0}"/>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608C6247-1CA8-43E9-A833-96149B285BB0}"/>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608C6247-1CA8-43E9-A833-96149B285BB0}"/>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graphicEl>
                                              <a:dgm id="{D8EE3861-94DD-4E73-A094-A3F9D5385196}"/>
                                            </p:graphicEl>
                                          </p:spTgt>
                                        </p:tgtEl>
                                        <p:attrNameLst>
                                          <p:attrName>style.visibility</p:attrName>
                                        </p:attrNameLst>
                                      </p:cBhvr>
                                      <p:to>
                                        <p:strVal val="visible"/>
                                      </p:to>
                                    </p:set>
                                    <p:anim calcmode="lin" valueType="num">
                                      <p:cBhvr>
                                        <p:cTn id="31" dur="500" fill="hold"/>
                                        <p:tgtEl>
                                          <p:spTgt spid="2">
                                            <p:graphicEl>
                                              <a:dgm id="{D8EE3861-94DD-4E73-A094-A3F9D538519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D8EE3861-94DD-4E73-A094-A3F9D538519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D8EE3861-94DD-4E73-A094-A3F9D5385196}"/>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C6A75568-79B9-49F4-A0DD-884880149CEB}"/>
                                            </p:graphicEl>
                                          </p:spTgt>
                                        </p:tgtEl>
                                        <p:attrNameLst>
                                          <p:attrName>style.visibility</p:attrName>
                                        </p:attrNameLst>
                                      </p:cBhvr>
                                      <p:to>
                                        <p:strVal val="visible"/>
                                      </p:to>
                                    </p:set>
                                    <p:anim calcmode="lin" valueType="num">
                                      <p:cBhvr>
                                        <p:cTn id="38" dur="500" fill="hold"/>
                                        <p:tgtEl>
                                          <p:spTgt spid="2">
                                            <p:graphicEl>
                                              <a:dgm id="{C6A75568-79B9-49F4-A0DD-884880149CEB}"/>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C6A75568-79B9-49F4-A0DD-884880149CEB}"/>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C6A75568-79B9-49F4-A0DD-884880149CEB}"/>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graphicEl>
                                              <a:dgm id="{E5F88D3A-DECD-44FA-B1A6-542CD149B47A}"/>
                                            </p:graphicEl>
                                          </p:spTgt>
                                        </p:tgtEl>
                                        <p:attrNameLst>
                                          <p:attrName>style.visibility</p:attrName>
                                        </p:attrNameLst>
                                      </p:cBhvr>
                                      <p:to>
                                        <p:strVal val="visible"/>
                                      </p:to>
                                    </p:set>
                                    <p:anim calcmode="lin" valueType="num">
                                      <p:cBhvr>
                                        <p:cTn id="43" dur="500" fill="hold"/>
                                        <p:tgtEl>
                                          <p:spTgt spid="2">
                                            <p:graphicEl>
                                              <a:dgm id="{E5F88D3A-DECD-44FA-B1A6-542CD149B47A}"/>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E5F88D3A-DECD-44FA-B1A6-542CD149B47A}"/>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E5F88D3A-DECD-44FA-B1A6-542CD149B47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D170C1DA-E733-487C-9412-9A19AD1095E8}"/>
                                            </p:graphicEl>
                                          </p:spTgt>
                                        </p:tgtEl>
                                        <p:attrNameLst>
                                          <p:attrName>style.visibility</p:attrName>
                                        </p:attrNameLst>
                                      </p:cBhvr>
                                      <p:to>
                                        <p:strVal val="visible"/>
                                      </p:to>
                                    </p:set>
                                    <p:anim calcmode="lin" valueType="num">
                                      <p:cBhvr>
                                        <p:cTn id="50" dur="500" fill="hold"/>
                                        <p:tgtEl>
                                          <p:spTgt spid="2">
                                            <p:graphicEl>
                                              <a:dgm id="{D170C1DA-E733-487C-9412-9A19AD1095E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D170C1DA-E733-487C-9412-9A19AD1095E8}"/>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D170C1DA-E733-487C-9412-9A19AD1095E8}"/>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53C8B7A9-3077-495C-9EBD-8C900B74ED8D}"/>
                                            </p:graphicEl>
                                          </p:spTgt>
                                        </p:tgtEl>
                                        <p:attrNameLst>
                                          <p:attrName>style.visibility</p:attrName>
                                        </p:attrNameLst>
                                      </p:cBhvr>
                                      <p:to>
                                        <p:strVal val="visible"/>
                                      </p:to>
                                    </p:set>
                                    <p:anim calcmode="lin" valueType="num">
                                      <p:cBhvr>
                                        <p:cTn id="55" dur="500" fill="hold"/>
                                        <p:tgtEl>
                                          <p:spTgt spid="2">
                                            <p:graphicEl>
                                              <a:dgm id="{53C8B7A9-3077-495C-9EBD-8C900B74ED8D}"/>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53C8B7A9-3077-495C-9EBD-8C900B74ED8D}"/>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53C8B7A9-3077-495C-9EBD-8C900B74ED8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2D73DB0F-4F90-4D33-A9AB-F255F10A55D1}"/>
                                            </p:graphicEl>
                                          </p:spTgt>
                                        </p:tgtEl>
                                        <p:attrNameLst>
                                          <p:attrName>style.visibility</p:attrName>
                                        </p:attrNameLst>
                                      </p:cBhvr>
                                      <p:to>
                                        <p:strVal val="visible"/>
                                      </p:to>
                                    </p:set>
                                    <p:anim calcmode="lin" valueType="num">
                                      <p:cBhvr>
                                        <p:cTn id="62" dur="500" fill="hold"/>
                                        <p:tgtEl>
                                          <p:spTgt spid="2">
                                            <p:graphicEl>
                                              <a:dgm id="{2D73DB0F-4F90-4D33-A9AB-F255F10A55D1}"/>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2D73DB0F-4F90-4D33-A9AB-F255F10A55D1}"/>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2D73DB0F-4F90-4D33-A9AB-F255F10A55D1}"/>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76F23955-B5C2-4CF2-AC63-84BCC3245FD4}"/>
                                            </p:graphicEl>
                                          </p:spTgt>
                                        </p:tgtEl>
                                        <p:attrNameLst>
                                          <p:attrName>style.visibility</p:attrName>
                                        </p:attrNameLst>
                                      </p:cBhvr>
                                      <p:to>
                                        <p:strVal val="visible"/>
                                      </p:to>
                                    </p:set>
                                    <p:anim calcmode="lin" valueType="num">
                                      <p:cBhvr>
                                        <p:cTn id="67" dur="500" fill="hold"/>
                                        <p:tgtEl>
                                          <p:spTgt spid="2">
                                            <p:graphicEl>
                                              <a:dgm id="{76F23955-B5C2-4CF2-AC63-84BCC3245FD4}"/>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76F23955-B5C2-4CF2-AC63-84BCC3245FD4}"/>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76F23955-B5C2-4CF2-AC63-84BCC3245FD4}"/>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C6738301-91FD-431E-BC2A-04F249F27D8F}"/>
                                            </p:graphicEl>
                                          </p:spTgt>
                                        </p:tgtEl>
                                        <p:attrNameLst>
                                          <p:attrName>style.visibility</p:attrName>
                                        </p:attrNameLst>
                                      </p:cBhvr>
                                      <p:to>
                                        <p:strVal val="visible"/>
                                      </p:to>
                                    </p:set>
                                    <p:anim calcmode="lin" valueType="num">
                                      <p:cBhvr>
                                        <p:cTn id="74" dur="500" fill="hold"/>
                                        <p:tgtEl>
                                          <p:spTgt spid="2">
                                            <p:graphicEl>
                                              <a:dgm id="{C6738301-91FD-431E-BC2A-04F249F27D8F}"/>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C6738301-91FD-431E-BC2A-04F249F27D8F}"/>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C6738301-91FD-431E-BC2A-04F249F27D8F}"/>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2CCF377B-B0EC-49A5-A3C2-D945F4D6DF34}"/>
                                            </p:graphicEl>
                                          </p:spTgt>
                                        </p:tgtEl>
                                        <p:attrNameLst>
                                          <p:attrName>style.visibility</p:attrName>
                                        </p:attrNameLst>
                                      </p:cBhvr>
                                      <p:to>
                                        <p:strVal val="visible"/>
                                      </p:to>
                                    </p:set>
                                    <p:anim calcmode="lin" valueType="num">
                                      <p:cBhvr>
                                        <p:cTn id="79" dur="500" fill="hold"/>
                                        <p:tgtEl>
                                          <p:spTgt spid="2">
                                            <p:graphicEl>
                                              <a:dgm id="{2CCF377B-B0EC-49A5-A3C2-D945F4D6DF3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CCF377B-B0EC-49A5-A3C2-D945F4D6DF3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CCF377B-B0EC-49A5-A3C2-D945F4D6DF3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C928E894-B488-4EF4-BCEA-4209079FECAE}"/>
                                            </p:graphicEl>
                                          </p:spTgt>
                                        </p:tgtEl>
                                        <p:attrNameLst>
                                          <p:attrName>style.visibility</p:attrName>
                                        </p:attrNameLst>
                                      </p:cBhvr>
                                      <p:to>
                                        <p:strVal val="visible"/>
                                      </p:to>
                                    </p:set>
                                    <p:anim calcmode="lin" valueType="num">
                                      <p:cBhvr>
                                        <p:cTn id="86" dur="500" fill="hold"/>
                                        <p:tgtEl>
                                          <p:spTgt spid="2">
                                            <p:graphicEl>
                                              <a:dgm id="{C928E894-B488-4EF4-BCEA-4209079FECAE}"/>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C928E894-B488-4EF4-BCEA-4209079FECAE}"/>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C928E894-B488-4EF4-BCEA-4209079FECAE}"/>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
                                            <p:graphicEl>
                                              <a:dgm id="{3988EE4F-D26C-4FBC-8174-1108BAD2B79E}"/>
                                            </p:graphicEl>
                                          </p:spTgt>
                                        </p:tgtEl>
                                        <p:attrNameLst>
                                          <p:attrName>style.visibility</p:attrName>
                                        </p:attrNameLst>
                                      </p:cBhvr>
                                      <p:to>
                                        <p:strVal val="visible"/>
                                      </p:to>
                                    </p:set>
                                    <p:anim calcmode="lin" valueType="num">
                                      <p:cBhvr>
                                        <p:cTn id="91" dur="500" fill="hold"/>
                                        <p:tgtEl>
                                          <p:spTgt spid="2">
                                            <p:graphicEl>
                                              <a:dgm id="{3988EE4F-D26C-4FBC-8174-1108BAD2B79E}"/>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3988EE4F-D26C-4FBC-8174-1108BAD2B79E}"/>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3988EE4F-D26C-4FBC-8174-1108BAD2B7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572" y="803305"/>
            <a:ext cx="10914240" cy="5216495"/>
          </a:xfrm>
          <a:prstGeom prst="rect">
            <a:avLst/>
          </a:prstGeom>
          <a:solidFill>
            <a:schemeClr val="bg1">
              <a:lumMod val="95000"/>
            </a:schemeClr>
          </a:solidFill>
        </p:spPr>
        <p:txBody>
          <a:bodyPr wrap="square" rtlCol="0">
            <a:spAutoFit/>
          </a:bodyPr>
          <a:lstStyle/>
          <a:p>
            <a:pPr algn="ctr"/>
            <a:r>
              <a:rPr lang="bn-BD" sz="16600" b="1" dirty="0" smtClean="0">
                <a:solidFill>
                  <a:schemeClr val="tx2"/>
                </a:solidFill>
                <a:latin typeface="NikoshBAN" panose="02000000000000000000" pitchFamily="2" charset="0"/>
                <a:cs typeface="NikoshBAN" panose="02000000000000000000" pitchFamily="2" charset="0"/>
              </a:rPr>
              <a:t>আলাউদ্দিন খিলজী </a:t>
            </a:r>
            <a:endParaRPr lang="en-GB" sz="20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978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2786" y="1153680"/>
            <a:ext cx="8853443" cy="5078313"/>
          </a:xfrm>
          <a:prstGeom prst="rect">
            <a:avLst/>
          </a:prstGeom>
          <a:solidFill>
            <a:schemeClr val="bg1">
              <a:lumMod val="95000"/>
            </a:schemeClr>
          </a:solidFill>
        </p:spPr>
        <p:txBody>
          <a:bodyPr wrap="square">
            <a:spAutoFit/>
          </a:bodyPr>
          <a:lstStyle/>
          <a:p>
            <a:r>
              <a:rPr lang="bn-BD" sz="3600" b="1" dirty="0">
                <a:solidFill>
                  <a:schemeClr val="tx2"/>
                </a:solidFill>
                <a:latin typeface="NikoshBAN" panose="02000000000000000000" pitchFamily="2" charset="0"/>
                <a:cs typeface="NikoshBAN" panose="02000000000000000000" pitchFamily="2" charset="0"/>
              </a:rPr>
              <a:t>এ পাঠ শেষে শিক্ষার্থীরা যা যা জানতে পারবে...</a:t>
            </a:r>
          </a:p>
          <a:p>
            <a:pPr marL="285750" indent="-285750">
              <a:buFont typeface="Wingdings" panose="05000000000000000000" pitchFamily="2" charset="2"/>
              <a:buChar char="Ø"/>
            </a:pPr>
            <a:r>
              <a:rPr lang="bn-BD" sz="3600" dirty="0">
                <a:solidFill>
                  <a:schemeClr val="tx2"/>
                </a:solidFill>
                <a:latin typeface="NikoshBAN" panose="02000000000000000000" pitchFamily="2" charset="0"/>
                <a:cs typeface="NikoshBAN" panose="02000000000000000000" pitchFamily="2" charset="0"/>
              </a:rPr>
              <a:t> আলাউদ্দিন </a:t>
            </a:r>
            <a:r>
              <a:rPr lang="bn-BD" sz="3600" dirty="0" smtClean="0">
                <a:solidFill>
                  <a:schemeClr val="tx2"/>
                </a:solidFill>
                <a:latin typeface="NikoshBAN" panose="02000000000000000000" pitchFamily="2" charset="0"/>
                <a:cs typeface="NikoshBAN" panose="02000000000000000000" pitchFamily="2" charset="0"/>
              </a:rPr>
              <a:t>খিলজি</a:t>
            </a:r>
            <a:r>
              <a:rPr lang="en-US" sz="2800" dirty="0" smtClean="0">
                <a:solidFill>
                  <a:schemeClr val="tx2"/>
                </a:solidFill>
                <a:latin typeface="NikoshBAN" panose="02000000000000000000" pitchFamily="2" charset="0"/>
                <a:cs typeface="NikoshBAN" panose="02000000000000000000" pitchFamily="2" charset="0"/>
              </a:rPr>
              <a:t> </a:t>
            </a:r>
            <a:r>
              <a:rPr lang="bn-BD" sz="3600" dirty="0">
                <a:solidFill>
                  <a:schemeClr val="tx2"/>
                </a:solidFill>
                <a:latin typeface="NikoshBAN" panose="02000000000000000000" pitchFamily="2" charset="0"/>
                <a:cs typeface="NikoshBAN" panose="02000000000000000000" pitchFamily="2" charset="0"/>
              </a:rPr>
              <a:t>কে তা </a:t>
            </a:r>
            <a:r>
              <a:rPr lang="bn-BD" sz="3600" dirty="0" smtClean="0">
                <a:solidFill>
                  <a:schemeClr val="tx2"/>
                </a:solidFill>
                <a:latin typeface="NikoshBAN" panose="02000000000000000000" pitchFamily="2" charset="0"/>
                <a:cs typeface="NikoshBAN" panose="02000000000000000000" pitchFamily="2" charset="0"/>
              </a:rPr>
              <a:t>চিনতে </a:t>
            </a:r>
            <a:r>
              <a:rPr lang="bn-BD" sz="3600" dirty="0">
                <a:solidFill>
                  <a:schemeClr val="tx2"/>
                </a:solidFill>
                <a:latin typeface="NikoshBAN" panose="02000000000000000000" pitchFamily="2" charset="0"/>
                <a:cs typeface="NikoshBAN" panose="02000000000000000000" pitchFamily="2" charset="0"/>
              </a:rPr>
              <a:t>পারবে</a:t>
            </a:r>
            <a:r>
              <a:rPr lang="bn-BD" sz="3600" b="1" dirty="0" smtClean="0">
                <a:solidFill>
                  <a:schemeClr val="tx2"/>
                </a:solidFill>
                <a:latin typeface="NikoshBAN" panose="02000000000000000000" pitchFamily="2" charset="0"/>
                <a:cs typeface="NikoshBAN" panose="02000000000000000000" pitchFamily="2" charset="0"/>
              </a:rPr>
              <a:t>; </a:t>
            </a:r>
            <a:endParaRPr lang="bn-BD" sz="3600" b="1" dirty="0">
              <a:solidFill>
                <a:schemeClr val="tx2"/>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bn-BD" sz="3600" dirty="0">
                <a:solidFill>
                  <a:schemeClr val="tx2"/>
                </a:solidFill>
                <a:latin typeface="NikoshBAN" panose="02000000000000000000" pitchFamily="2" charset="0"/>
                <a:cs typeface="NikoshBAN" panose="02000000000000000000" pitchFamily="2" charset="0"/>
              </a:rPr>
              <a:t> আলাউদ্দিন খিলজি কিভাবে </a:t>
            </a:r>
            <a:r>
              <a:rPr lang="bn-BD" sz="3600" dirty="0" smtClean="0">
                <a:solidFill>
                  <a:schemeClr val="tx2"/>
                </a:solidFill>
                <a:latin typeface="NikoshBAN" panose="02000000000000000000" pitchFamily="2" charset="0"/>
                <a:cs typeface="NikoshBAN" panose="02000000000000000000" pitchFamily="2" charset="0"/>
              </a:rPr>
              <a:t>দূধর্ষ মোঙ্গলদের প্রতিহত করেছিলেন তা হৃদয়াঙ্গম করতে </a:t>
            </a:r>
            <a:r>
              <a:rPr lang="bn-BD" sz="3600" dirty="0">
                <a:solidFill>
                  <a:schemeClr val="tx2"/>
                </a:solidFill>
                <a:latin typeface="NikoshBAN" panose="02000000000000000000" pitchFamily="2" charset="0"/>
                <a:cs typeface="NikoshBAN" panose="02000000000000000000" pitchFamily="2" charset="0"/>
              </a:rPr>
              <a:t>পারবে</a:t>
            </a:r>
            <a:r>
              <a:rPr lang="bn-BD" sz="3600" dirty="0" smtClean="0">
                <a:solidFill>
                  <a:schemeClr val="tx2"/>
                </a:solidFill>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Ø"/>
            </a:pPr>
            <a:r>
              <a:rPr lang="bn-BD" sz="3600" dirty="0">
                <a:solidFill>
                  <a:schemeClr val="tx2"/>
                </a:solidFill>
                <a:latin typeface="NikoshBAN" panose="02000000000000000000" pitchFamily="2" charset="0"/>
                <a:cs typeface="NikoshBAN" panose="02000000000000000000" pitchFamily="2" charset="0"/>
              </a:rPr>
              <a:t>আলাউদ্দিন খিলজি </a:t>
            </a:r>
            <a:r>
              <a:rPr lang="bn-BD" sz="3600" dirty="0" smtClean="0">
                <a:solidFill>
                  <a:schemeClr val="tx2"/>
                </a:solidFill>
                <a:latin typeface="NikoshBAN" panose="02000000000000000000" pitchFamily="2" charset="0"/>
                <a:cs typeface="NikoshBAN" panose="02000000000000000000" pitchFamily="2" charset="0"/>
              </a:rPr>
              <a:t>কিভাবে নিত্য প্রয়োজনীয় দ্রব্যের মূল্য নিয়ন্ত্রণ করেছিলেন তার সঠিক রূপরেখা অঙ্কন করতে পারবে; </a:t>
            </a:r>
            <a:endParaRPr lang="bn-BD" sz="3600" dirty="0">
              <a:solidFill>
                <a:schemeClr val="tx2"/>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Ø"/>
            </a:pPr>
            <a:r>
              <a:rPr lang="bn-BD" sz="3600" dirty="0">
                <a:solidFill>
                  <a:schemeClr val="tx2"/>
                </a:solidFill>
                <a:latin typeface="NikoshBAN" panose="02000000000000000000" pitchFamily="2" charset="0"/>
                <a:cs typeface="NikoshBAN" panose="02000000000000000000" pitchFamily="2" charset="0"/>
              </a:rPr>
              <a:t>আলাউদ্দিন </a:t>
            </a:r>
            <a:r>
              <a:rPr lang="bn-BD" sz="3600" dirty="0" smtClean="0">
                <a:solidFill>
                  <a:schemeClr val="tx2"/>
                </a:solidFill>
                <a:latin typeface="NikoshBAN" panose="02000000000000000000" pitchFamily="2" charset="0"/>
                <a:cs typeface="NikoshBAN" panose="02000000000000000000" pitchFamily="2" charset="0"/>
              </a:rPr>
              <a:t>খিলজি</a:t>
            </a:r>
            <a:r>
              <a:rPr lang="en-US" sz="3600" dirty="0" smtClean="0">
                <a:solidFill>
                  <a:schemeClr val="tx2"/>
                </a:solidFill>
                <a:latin typeface="NikoshBAN" panose="02000000000000000000" pitchFamily="2" charset="0"/>
                <a:cs typeface="NikoshBAN" panose="02000000000000000000" pitchFamily="2" charset="0"/>
              </a:rPr>
              <a:t>র</a:t>
            </a:r>
            <a:r>
              <a:rPr lang="bn-BD" sz="3600" dirty="0" smtClean="0">
                <a:solidFill>
                  <a:schemeClr val="tx2"/>
                </a:solidFill>
                <a:latin typeface="NikoshBAN" panose="02000000000000000000" pitchFamily="2" charset="0"/>
                <a:cs typeface="NikoshBAN" panose="02000000000000000000" pitchFamily="2" charset="0"/>
              </a:rPr>
              <a:t> চরিত্র </a:t>
            </a:r>
            <a:r>
              <a:rPr lang="bn-BD" sz="3600" dirty="0">
                <a:solidFill>
                  <a:schemeClr val="tx2"/>
                </a:solidFill>
                <a:latin typeface="NikoshBAN" panose="02000000000000000000" pitchFamily="2" charset="0"/>
                <a:cs typeface="NikoshBAN" panose="02000000000000000000" pitchFamily="2" charset="0"/>
              </a:rPr>
              <a:t>ও কৃতিত্ব সম্পর্কে সুস্পষ্ট শিক্ষা লাভ করতে পারবে। </a:t>
            </a:r>
            <a:r>
              <a:rPr lang="bn-BD" sz="3600" dirty="0" smtClean="0">
                <a:solidFill>
                  <a:schemeClr val="tx2"/>
                </a:solidFill>
                <a:latin typeface="NikoshBAN" panose="02000000000000000000" pitchFamily="2" charset="0"/>
                <a:cs typeface="NikoshBAN" panose="02000000000000000000" pitchFamily="2" charset="0"/>
              </a:rPr>
              <a:t> </a:t>
            </a:r>
            <a:endParaRPr lang="en-GB" sz="36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7153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anim calcmode="lin" valueType="num">
                                      <p:cBhvr>
                                        <p:cTn id="9" dur="500" fill="hold"/>
                                        <p:tgtEl>
                                          <p:spTgt spid="2">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p:cTn id="25"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p:cTn id="34"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
                                            <p:txEl>
                                              <p:pRg st="3" end="3"/>
                                            </p:txEl>
                                          </p:spTgt>
                                        </p:tgtEl>
                                        <p:attrNameLst>
                                          <p:attrName>style.visibility</p:attrName>
                                        </p:attrNameLst>
                                      </p:cBhvr>
                                      <p:to>
                                        <p:strVal val="visible"/>
                                      </p:to>
                                    </p:set>
                                    <p:anim calcmode="lin" valueType="num">
                                      <p:cBhvr>
                                        <p:cTn id="43"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
                                            <p:txEl>
                                              <p:pRg st="4" end="4"/>
                                            </p:txEl>
                                          </p:spTgt>
                                        </p:tgtEl>
                                        <p:attrNameLst>
                                          <p:attrName>style.visibility</p:attrName>
                                        </p:attrNameLst>
                                      </p:cBhvr>
                                      <p:to>
                                        <p:strVal val="visible"/>
                                      </p:to>
                                    </p:set>
                                    <p:anim calcmode="lin" valueType="num">
                                      <p:cBhvr>
                                        <p:cTn id="52"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54"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04706374"/>
              </p:ext>
            </p:extLst>
          </p:nvPr>
        </p:nvGraphicFramePr>
        <p:xfrm>
          <a:off x="2042445" y="720372"/>
          <a:ext cx="8114909" cy="5424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813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4A2C98DA-D40D-4FA8-AB64-C82733DC87BB}"/>
                                            </p:graphicEl>
                                          </p:spTgt>
                                        </p:tgtEl>
                                        <p:attrNameLst>
                                          <p:attrName>style.visibility</p:attrName>
                                        </p:attrNameLst>
                                      </p:cBhvr>
                                      <p:to>
                                        <p:strVal val="visible"/>
                                      </p:to>
                                    </p:set>
                                    <p:anim calcmode="lin" valueType="num">
                                      <p:cBhvr>
                                        <p:cTn id="7" dur="500" fill="hold"/>
                                        <p:tgtEl>
                                          <p:spTgt spid="2">
                                            <p:graphicEl>
                                              <a:dgm id="{4A2C98DA-D40D-4FA8-AB64-C82733DC87BB}"/>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4A2C98DA-D40D-4FA8-AB64-C82733DC87BB}"/>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4A2C98DA-D40D-4FA8-AB64-C82733DC87BB}"/>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61DC40BC-C80F-4CA3-8126-B0DFD919447E}"/>
                                            </p:graphicEl>
                                          </p:spTgt>
                                        </p:tgtEl>
                                        <p:attrNameLst>
                                          <p:attrName>style.visibility</p:attrName>
                                        </p:attrNameLst>
                                      </p:cBhvr>
                                      <p:to>
                                        <p:strVal val="visible"/>
                                      </p:to>
                                    </p:set>
                                    <p:anim calcmode="lin" valueType="num">
                                      <p:cBhvr>
                                        <p:cTn id="14" dur="500" fill="hold"/>
                                        <p:tgtEl>
                                          <p:spTgt spid="2">
                                            <p:graphicEl>
                                              <a:dgm id="{61DC40BC-C80F-4CA3-8126-B0DFD919447E}"/>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61DC40BC-C80F-4CA3-8126-B0DFD919447E}"/>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61DC40BC-C80F-4CA3-8126-B0DFD919447E}"/>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graphicEl>
                                              <a:dgm id="{2A43CA6D-F0E7-4B13-9389-4E05DE46329C}"/>
                                            </p:graphicEl>
                                          </p:spTgt>
                                        </p:tgtEl>
                                        <p:attrNameLst>
                                          <p:attrName>style.visibility</p:attrName>
                                        </p:attrNameLst>
                                      </p:cBhvr>
                                      <p:to>
                                        <p:strVal val="visible"/>
                                      </p:to>
                                    </p:set>
                                    <p:anim calcmode="lin" valueType="num">
                                      <p:cBhvr>
                                        <p:cTn id="19" dur="500" fill="hold"/>
                                        <p:tgtEl>
                                          <p:spTgt spid="2">
                                            <p:graphicEl>
                                              <a:dgm id="{2A43CA6D-F0E7-4B13-9389-4E05DE46329C}"/>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2A43CA6D-F0E7-4B13-9389-4E05DE46329C}"/>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2A43CA6D-F0E7-4B13-9389-4E05DE46329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5F6BFD8C-4C84-4A36-B838-36FA77D274D6}"/>
                                            </p:graphicEl>
                                          </p:spTgt>
                                        </p:tgtEl>
                                        <p:attrNameLst>
                                          <p:attrName>style.visibility</p:attrName>
                                        </p:attrNameLst>
                                      </p:cBhvr>
                                      <p:to>
                                        <p:strVal val="visible"/>
                                      </p:to>
                                    </p:set>
                                    <p:anim calcmode="lin" valueType="num">
                                      <p:cBhvr>
                                        <p:cTn id="26" dur="500" fill="hold"/>
                                        <p:tgtEl>
                                          <p:spTgt spid="2">
                                            <p:graphicEl>
                                              <a:dgm id="{5F6BFD8C-4C84-4A36-B838-36FA77D274D6}"/>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5F6BFD8C-4C84-4A36-B838-36FA77D274D6}"/>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5F6BFD8C-4C84-4A36-B838-36FA77D274D6}"/>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graphicEl>
                                              <a:dgm id="{435B78B2-7C52-455C-9477-D30B514F43A0}"/>
                                            </p:graphicEl>
                                          </p:spTgt>
                                        </p:tgtEl>
                                        <p:attrNameLst>
                                          <p:attrName>style.visibility</p:attrName>
                                        </p:attrNameLst>
                                      </p:cBhvr>
                                      <p:to>
                                        <p:strVal val="visible"/>
                                      </p:to>
                                    </p:set>
                                    <p:anim calcmode="lin" valueType="num">
                                      <p:cBhvr>
                                        <p:cTn id="31" dur="500" fill="hold"/>
                                        <p:tgtEl>
                                          <p:spTgt spid="2">
                                            <p:graphicEl>
                                              <a:dgm id="{435B78B2-7C52-455C-9477-D30B514F43A0}"/>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435B78B2-7C52-455C-9477-D30B514F43A0}"/>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435B78B2-7C52-455C-9477-D30B514F43A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DCF73AB4-195F-4362-B3D4-083561E5A50C}"/>
                                            </p:graphicEl>
                                          </p:spTgt>
                                        </p:tgtEl>
                                        <p:attrNameLst>
                                          <p:attrName>style.visibility</p:attrName>
                                        </p:attrNameLst>
                                      </p:cBhvr>
                                      <p:to>
                                        <p:strVal val="visible"/>
                                      </p:to>
                                    </p:set>
                                    <p:anim calcmode="lin" valueType="num">
                                      <p:cBhvr>
                                        <p:cTn id="38" dur="500" fill="hold"/>
                                        <p:tgtEl>
                                          <p:spTgt spid="2">
                                            <p:graphicEl>
                                              <a:dgm id="{DCF73AB4-195F-4362-B3D4-083561E5A50C}"/>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DCF73AB4-195F-4362-B3D4-083561E5A50C}"/>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DCF73AB4-195F-4362-B3D4-083561E5A50C}"/>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graphicEl>
                                              <a:dgm id="{69FB3557-1937-4BCD-BB8B-51A3A28C23D4}"/>
                                            </p:graphicEl>
                                          </p:spTgt>
                                        </p:tgtEl>
                                        <p:attrNameLst>
                                          <p:attrName>style.visibility</p:attrName>
                                        </p:attrNameLst>
                                      </p:cBhvr>
                                      <p:to>
                                        <p:strVal val="visible"/>
                                      </p:to>
                                    </p:set>
                                    <p:anim calcmode="lin" valueType="num">
                                      <p:cBhvr>
                                        <p:cTn id="43" dur="500" fill="hold"/>
                                        <p:tgtEl>
                                          <p:spTgt spid="2">
                                            <p:graphicEl>
                                              <a:dgm id="{69FB3557-1937-4BCD-BB8B-51A3A28C23D4}"/>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9FB3557-1937-4BCD-BB8B-51A3A28C23D4}"/>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9FB3557-1937-4BCD-BB8B-51A3A28C23D4}"/>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0550E138-027F-4829-B052-F2C6B696D5E2}"/>
                                            </p:graphicEl>
                                          </p:spTgt>
                                        </p:tgtEl>
                                        <p:attrNameLst>
                                          <p:attrName>style.visibility</p:attrName>
                                        </p:attrNameLst>
                                      </p:cBhvr>
                                      <p:to>
                                        <p:strVal val="visible"/>
                                      </p:to>
                                    </p:set>
                                    <p:anim calcmode="lin" valueType="num">
                                      <p:cBhvr>
                                        <p:cTn id="50" dur="500" fill="hold"/>
                                        <p:tgtEl>
                                          <p:spTgt spid="2">
                                            <p:graphicEl>
                                              <a:dgm id="{0550E138-027F-4829-B052-F2C6B696D5E2}"/>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550E138-027F-4829-B052-F2C6B696D5E2}"/>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550E138-027F-4829-B052-F2C6B696D5E2}"/>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A7AA8338-AAF2-4096-B200-ADFA9C6690DB}"/>
                                            </p:graphicEl>
                                          </p:spTgt>
                                        </p:tgtEl>
                                        <p:attrNameLst>
                                          <p:attrName>style.visibility</p:attrName>
                                        </p:attrNameLst>
                                      </p:cBhvr>
                                      <p:to>
                                        <p:strVal val="visible"/>
                                      </p:to>
                                    </p:set>
                                    <p:anim calcmode="lin" valueType="num">
                                      <p:cBhvr>
                                        <p:cTn id="55" dur="500" fill="hold"/>
                                        <p:tgtEl>
                                          <p:spTgt spid="2">
                                            <p:graphicEl>
                                              <a:dgm id="{A7AA8338-AAF2-4096-B200-ADFA9C6690DB}"/>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A7AA8338-AAF2-4096-B200-ADFA9C6690DB}"/>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A7AA8338-AAF2-4096-B200-ADFA9C6690D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D1B6F118-B02C-4CD3-903E-B75A162AB4E5}"/>
                                            </p:graphicEl>
                                          </p:spTgt>
                                        </p:tgtEl>
                                        <p:attrNameLst>
                                          <p:attrName>style.visibility</p:attrName>
                                        </p:attrNameLst>
                                      </p:cBhvr>
                                      <p:to>
                                        <p:strVal val="visible"/>
                                      </p:to>
                                    </p:set>
                                    <p:anim calcmode="lin" valueType="num">
                                      <p:cBhvr>
                                        <p:cTn id="62" dur="500" fill="hold"/>
                                        <p:tgtEl>
                                          <p:spTgt spid="2">
                                            <p:graphicEl>
                                              <a:dgm id="{D1B6F118-B02C-4CD3-903E-B75A162AB4E5}"/>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D1B6F118-B02C-4CD3-903E-B75A162AB4E5}"/>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D1B6F118-B02C-4CD3-903E-B75A162AB4E5}"/>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E5E6300C-155C-436A-BED8-AECD4EBC56AA}"/>
                                            </p:graphicEl>
                                          </p:spTgt>
                                        </p:tgtEl>
                                        <p:attrNameLst>
                                          <p:attrName>style.visibility</p:attrName>
                                        </p:attrNameLst>
                                      </p:cBhvr>
                                      <p:to>
                                        <p:strVal val="visible"/>
                                      </p:to>
                                    </p:set>
                                    <p:anim calcmode="lin" valueType="num">
                                      <p:cBhvr>
                                        <p:cTn id="67" dur="500" fill="hold"/>
                                        <p:tgtEl>
                                          <p:spTgt spid="2">
                                            <p:graphicEl>
                                              <a:dgm id="{E5E6300C-155C-436A-BED8-AECD4EBC56AA}"/>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E5E6300C-155C-436A-BED8-AECD4EBC56AA}"/>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E5E6300C-155C-436A-BED8-AECD4EBC56AA}"/>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CE40A936-0A32-4AC4-A7A6-686757EB8B6E}"/>
                                            </p:graphicEl>
                                          </p:spTgt>
                                        </p:tgtEl>
                                        <p:attrNameLst>
                                          <p:attrName>style.visibility</p:attrName>
                                        </p:attrNameLst>
                                      </p:cBhvr>
                                      <p:to>
                                        <p:strVal val="visible"/>
                                      </p:to>
                                    </p:set>
                                    <p:anim calcmode="lin" valueType="num">
                                      <p:cBhvr>
                                        <p:cTn id="74" dur="500" fill="hold"/>
                                        <p:tgtEl>
                                          <p:spTgt spid="2">
                                            <p:graphicEl>
                                              <a:dgm id="{CE40A936-0A32-4AC4-A7A6-686757EB8B6E}"/>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CE40A936-0A32-4AC4-A7A6-686757EB8B6E}"/>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CE40A936-0A32-4AC4-A7A6-686757EB8B6E}"/>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9D41705E-55C1-448B-A71A-5D5DDD2F45EB}"/>
                                            </p:graphicEl>
                                          </p:spTgt>
                                        </p:tgtEl>
                                        <p:attrNameLst>
                                          <p:attrName>style.visibility</p:attrName>
                                        </p:attrNameLst>
                                      </p:cBhvr>
                                      <p:to>
                                        <p:strVal val="visible"/>
                                      </p:to>
                                    </p:set>
                                    <p:anim calcmode="lin" valueType="num">
                                      <p:cBhvr>
                                        <p:cTn id="79" dur="500" fill="hold"/>
                                        <p:tgtEl>
                                          <p:spTgt spid="2">
                                            <p:graphicEl>
                                              <a:dgm id="{9D41705E-55C1-448B-A71A-5D5DDD2F45EB}"/>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D41705E-55C1-448B-A71A-5D5DDD2F45EB}"/>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D41705E-55C1-448B-A71A-5D5DDD2F45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8781" y="2039596"/>
            <a:ext cx="9688631" cy="4056404"/>
          </a:xfrm>
          <a:prstGeom prst="rect">
            <a:avLst/>
          </a:prstGeom>
          <a:solidFill>
            <a:schemeClr val="bg1">
              <a:lumMod val="95000"/>
            </a:schemeClr>
          </a:solidFill>
        </p:spPr>
        <p:txBody>
          <a:bodyPr wrap="square" rtlCol="0">
            <a:spAutoFit/>
          </a:bodyPr>
          <a:lstStyle/>
          <a:p>
            <a:pPr algn="just"/>
            <a:r>
              <a:rPr lang="bn-BD" sz="3200" dirty="0" smtClean="0">
                <a:solidFill>
                  <a:schemeClr val="tx2"/>
                </a:solidFill>
                <a:latin typeface="NikoshBAN" panose="02000000000000000000" pitchFamily="2" charset="0"/>
                <a:cs typeface="NikoshBAN" panose="02000000000000000000" pitchFamily="2" charset="0"/>
              </a:rPr>
              <a:t>সুলতান আলাউদ্দিন মুহাম্মদ শাহ ইতিহাসে সাধারণত আলাউদ্দিন খিলজি নামে পরিচিত। শৈশবে তার নাম রাখা হয় আলী । অনুমান করা হয় যে, তিনি ১২৬৭ খ্রিঃ দিল্লিতে জন্ম গ্রহণ করেন। তাঁর পিতা শিহাবুদ্দিনের অকাল মৃত্যুতে তিনি ইয়াতিম হয়ে পড়েন, পিতৃব্য </a:t>
            </a:r>
            <a:r>
              <a:rPr lang="bn-BD" sz="3200" dirty="0" smtClean="0">
                <a:solidFill>
                  <a:schemeClr val="tx2"/>
                </a:solidFill>
                <a:latin typeface="NikoshBAN" panose="02000000000000000000" pitchFamily="2" charset="0"/>
                <a:cs typeface="NikoshBAN" panose="02000000000000000000" pitchFamily="2" charset="0"/>
              </a:rPr>
              <a:t>জালালুদ্দিন</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খি</a:t>
            </a:r>
            <a:r>
              <a:rPr lang="bn-BD" sz="3200" dirty="0" smtClean="0">
                <a:solidFill>
                  <a:schemeClr val="tx2"/>
                </a:solidFill>
                <a:latin typeface="NikoshBAN" panose="02000000000000000000" pitchFamily="2" charset="0"/>
                <a:cs typeface="NikoshBAN" panose="02000000000000000000" pitchFamily="2" charset="0"/>
              </a:rPr>
              <a:t>লজি </a:t>
            </a:r>
            <a:r>
              <a:rPr lang="bn-BD" sz="3200" dirty="0" smtClean="0">
                <a:solidFill>
                  <a:schemeClr val="tx2"/>
                </a:solidFill>
                <a:latin typeface="NikoshBAN" panose="02000000000000000000" pitchFamily="2" charset="0"/>
                <a:cs typeface="NikoshBAN" panose="02000000000000000000" pitchFamily="2" charset="0"/>
              </a:rPr>
              <a:t>তাঁর দায়িত্ব ভার গ্রহণের দায়িত্ব নেন। পরবর্তীতে তাঁর স্বীয় কন্যার সাথে তাঁর বিয়ে দেন । লেখাপড়ায় আলাউদ্দিনের কোন আগ্রহ ছিল না । বারাণীর মতে , তিনি অশিক্ষিত ছিলেন;কিন্তু তাঁর সাধারণ জ্ঞান যথেষ্ট ছিল। কৈশোরে তিনি কাচানের হাত হতে পিতৃব্যের জীবন রক্ষা করে অসাধারন বুদ্ধিমত্তার পরিচয় দেন। </a:t>
            </a:r>
            <a:endParaRPr lang="en-GB" sz="3200" dirty="0">
              <a:solidFill>
                <a:schemeClr val="tx2"/>
              </a:solidFill>
              <a:latin typeface="NikoshBAN" panose="02000000000000000000" pitchFamily="2" charset="0"/>
              <a:cs typeface="NikoshBAN" panose="02000000000000000000" pitchFamily="2" charset="0"/>
            </a:endParaRPr>
          </a:p>
        </p:txBody>
      </p:sp>
      <p:sp>
        <p:nvSpPr>
          <p:cNvPr id="3" name="Oval Callout 2"/>
          <p:cNvSpPr/>
          <p:nvPr/>
        </p:nvSpPr>
        <p:spPr>
          <a:xfrm>
            <a:off x="1827212" y="609600"/>
            <a:ext cx="8534400" cy="1143000"/>
          </a:xfrm>
          <a:prstGeom prst="wedgeEllipseCallout">
            <a:avLst>
              <a:gd name="adj1" fmla="val -26340"/>
              <a:gd name="adj2" fmla="val 7820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2"/>
                </a:solidFill>
                <a:latin typeface="NikoshBAN" panose="02000000000000000000" pitchFamily="2" charset="0"/>
                <a:cs typeface="NikoshBAN" panose="02000000000000000000" pitchFamily="2" charset="0"/>
              </a:rPr>
              <a:t>সুলতান আলাউদ্দিন </a:t>
            </a:r>
            <a:r>
              <a:rPr lang="en-US" sz="5400" dirty="0" err="1" smtClean="0">
                <a:solidFill>
                  <a:schemeClr val="tx2"/>
                </a:solidFill>
                <a:latin typeface="NikoshBAN" panose="02000000000000000000" pitchFamily="2" charset="0"/>
                <a:cs typeface="NikoshBAN" panose="02000000000000000000" pitchFamily="2" charset="0"/>
              </a:rPr>
              <a:t>খি</a:t>
            </a:r>
            <a:r>
              <a:rPr lang="bn-BD" sz="5400" dirty="0" smtClean="0">
                <a:solidFill>
                  <a:schemeClr val="tx2"/>
                </a:solidFill>
                <a:latin typeface="NikoshBAN" panose="02000000000000000000" pitchFamily="2" charset="0"/>
                <a:cs typeface="NikoshBAN" panose="02000000000000000000" pitchFamily="2" charset="0"/>
              </a:rPr>
              <a:t>লজি</a:t>
            </a:r>
            <a:r>
              <a:rPr lang="en-US" sz="5400" dirty="0" smtClean="0">
                <a:solidFill>
                  <a:schemeClr val="tx2"/>
                </a:solidFill>
                <a:latin typeface="NikoshBAN" panose="02000000000000000000" pitchFamily="2" charset="0"/>
                <a:cs typeface="NikoshBAN" panose="02000000000000000000" pitchFamily="2" charset="0"/>
              </a:rPr>
              <a:t> </a:t>
            </a:r>
            <a:endParaRPr lang="en-GB" sz="54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8413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1041</TotalTime>
  <Words>1300</Words>
  <Application>Microsoft Office PowerPoint</Application>
  <PresentationFormat>Custom</PresentationFormat>
  <Paragraphs>148</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Constantia</vt:lpstr>
      <vt:lpstr>NikoshBAN</vt:lpstr>
      <vt:lpstr>Times New Roman</vt:lpstr>
      <vt:lpstr>Vrinda</vt:lpstr>
      <vt:lpstr>Wingdings</vt:lpstr>
      <vt:lpstr>Books Classic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DELL</dc:creator>
  <cp:lastModifiedBy>DELL</cp:lastModifiedBy>
  <cp:revision>209</cp:revision>
  <dcterms:created xsi:type="dcterms:W3CDTF">2021-02-25T13:20:53Z</dcterms:created>
  <dcterms:modified xsi:type="dcterms:W3CDTF">2021-03-02T17:05:44Z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