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6" r:id="rId6"/>
    <p:sldId id="275" r:id="rId7"/>
    <p:sldId id="259" r:id="rId8"/>
    <p:sldId id="260" r:id="rId9"/>
    <p:sldId id="263" r:id="rId10"/>
    <p:sldId id="278" r:id="rId11"/>
    <p:sldId id="277" r:id="rId12"/>
    <p:sldId id="266" r:id="rId13"/>
    <p:sldId id="268" r:id="rId14"/>
    <p:sldId id="270" r:id="rId15"/>
    <p:sldId id="280" r:id="rId16"/>
    <p:sldId id="279" r:id="rId17"/>
    <p:sldId id="262" r:id="rId18"/>
    <p:sldId id="271" r:id="rId19"/>
    <p:sldId id="274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phy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228600"/>
            <a:ext cx="859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23"/>
            <a:ext cx="9144000" cy="68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858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/>
              <a:t>ক) তোমরা কারা দীক্ষাস্নান গ্রহন করেছ এবং কেন</a:t>
            </a:r>
            <a:r>
              <a:rPr lang="bn-BD" sz="3200" b="1" dirty="0" smtClean="0"/>
              <a:t>?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22122" y="3048000"/>
            <a:ext cx="9121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/>
              <a:t>খ) যীশু কেন দীক্ষাস্নান গ্রহন করেছিলেন </a:t>
            </a:r>
            <a:r>
              <a:rPr lang="bn-BD" sz="3600" b="1" dirty="0" smtClean="0"/>
              <a:t>?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22123" y="4876800"/>
            <a:ext cx="9121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/>
              <a:t>গ) দীক্ষাস্নান গ্রহনের মধ্য দিয়ে খ্রিস্ট বিশ্বাসী দের জীবনে কী ঘটে? 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2" y="0"/>
            <a:ext cx="9203524" cy="6858000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0" y="1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4" y="1143000"/>
            <a:ext cx="9136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যীশুর দীক্ষাস্নানের গুরুত্ব ও খ্রিস্ট বিশ্বাসী দের জীবনে দীক্ষাস্নানের গুরুত্ব দুটি কলামে লিখে তালিকা তৈরী কর এবং তা  উপস্থাপন কর?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663413"/>
              </p:ext>
            </p:extLst>
          </p:nvPr>
        </p:nvGraphicFramePr>
        <p:xfrm>
          <a:off x="308487" y="3429000"/>
          <a:ext cx="8534400" cy="3018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1298875">
                <a:tc>
                  <a:txBody>
                    <a:bodyPr/>
                    <a:lstStyle/>
                    <a:p>
                      <a:r>
                        <a:rPr lang="bn-BD" sz="3600" b="1" kern="1200" dirty="0" smtClean="0">
                          <a:solidFill>
                            <a:schemeClr val="lt1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যীশুর দীক্ষাস্নানের গুরুত্ব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kern="1200" dirty="0" smtClean="0">
                          <a:solidFill>
                            <a:schemeClr val="lt1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খ্রিস্ট বিশ্বাসী দের জীবনে দীক্ষাস্নানের গুরুত্ব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59967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</a:tr>
              <a:tr h="859967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6"/>
            <a:ext cx="9129494" cy="6853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3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Down Ribbon 5"/>
          <p:cNvSpPr/>
          <p:nvPr/>
        </p:nvSpPr>
        <p:spPr>
          <a:xfrm>
            <a:off x="0" y="1"/>
            <a:ext cx="9144000" cy="6858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7156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দীক্ষাস্নাত একজন খ্রিস্ট ভক্ত হিসেবে তুমি কীরুপ জীবন যাপন কর?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17" name="TextBox 16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Down Ribbon 17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1219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দীক্ষাস্নানের নতুন রুপ কি ?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2362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যীশু কোথায় দীক্ষাস্নান গ্রহন করেছিলেন ?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3352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 কাছ থেকে দীক্ষা গ্রহন করেছিলেন ?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" y="4343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দীক্ষাস্নান শেষে স্বর্গ থেকে কি নেমে আসলো 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" y="5334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দীক্ষাস্নান শেষে স্বর্গ থেকে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 শোনা গেল ?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39" y="2743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দীক্ষাস্নানের মধ্য দিয়ে আমাদের জীবনে কি পরিবর্তন হয় তা লিখ।  </a:t>
            </a:r>
            <a:endParaRPr 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ntage-themes-for-powerpoint-of-vintage-themes-for-powerpoint-clean-powerpoint-background-themes-selowith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"/>
            <a:ext cx="2782678" cy="278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304800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>
                <a:gd name="adj1" fmla="val -25379"/>
                <a:gd name="adj2" fmla="val 1556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4455" y="712857"/>
              <a:ext cx="457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500" y="3048000"/>
            <a:ext cx="8840578" cy="3505200"/>
            <a:chOff x="190500" y="3048000"/>
            <a:chExt cx="8840578" cy="3505200"/>
          </a:xfrm>
        </p:grpSpPr>
        <p:sp>
          <p:nvSpPr>
            <p:cNvPr id="3" name="Rectangle 2"/>
            <p:cNvSpPr/>
            <p:nvPr/>
          </p:nvSpPr>
          <p:spPr>
            <a:xfrm>
              <a:off x="190500" y="3429000"/>
              <a:ext cx="8763000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36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/>
              <a:r>
                <a:rPr lang="bn-BD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36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/>
              <a:r>
                <a:rPr lang="en-US" sz="36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/>
              <a:r>
                <a:rPr lang="en-US" sz="36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/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</a:p>
          </p:txBody>
        </p:sp>
        <p:sp>
          <p:nvSpPr>
            <p:cNvPr id="11" name="Frame 10"/>
            <p:cNvSpPr/>
            <p:nvPr/>
          </p:nvSpPr>
          <p:spPr>
            <a:xfrm>
              <a:off x="190500" y="3048000"/>
              <a:ext cx="8840578" cy="3505200"/>
            </a:xfrm>
            <a:prstGeom prst="frame">
              <a:avLst>
                <a:gd name="adj1" fmla="val 102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10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16" name="Explosion 2 15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 descr="Christian-class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243" y="3962400"/>
            <a:ext cx="2305756" cy="2895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20574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খ্রিষ্টান ধর্ম ও নৈতিক শিক্ষা </a:t>
            </a:r>
          </a:p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সপ্তম</a:t>
            </a:r>
          </a:p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পঞ্চমঃ মুক্তিদাতা যীশুর </a:t>
            </a:r>
          </a:p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 ও কাজ</a:t>
            </a:r>
          </a:p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" y="0"/>
            <a:ext cx="9182705" cy="6858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124200" y="69741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42542"/>
            <a:ext cx="9141542" cy="68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8" y="0"/>
            <a:ext cx="9124197" cy="68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81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2057400"/>
            <a:ext cx="8763000" cy="2971800"/>
            <a:chOff x="228600" y="2057400"/>
            <a:chExt cx="8763000" cy="2971800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2895600"/>
              <a:ext cx="853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যীশুর দীক্ষাস্নান। </a:t>
              </a:r>
              <a:endParaRPr lang="en-US" sz="66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228600" y="2057400"/>
              <a:ext cx="8534400" cy="2971800"/>
            </a:xfrm>
            <a:prstGeom prst="fram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11" name="Cloud Callout 10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14" name="Down Arrow Callout 13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45781" y="2107096"/>
              <a:ext cx="5759210" cy="709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2667001"/>
            <a:ext cx="91003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১। দীক্ষাগুরু যোহন কর্তৃক যীশুর দীক্ষাস্নান বর্ননা করতে পারবে।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 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২। যীশুর  দীক্ষাস্নান/ অবগাহনের গুরুত্ব ব্যাখ্যা করতে পারবে।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৩। দীক্ষাস্নাত ব্যাক্তি কীভাবে উন্নত ব্যক্তিত্ব গঠন ও সুন্দর সমাজ গঠনে অবদান রাখতে পারে তা বর্ননাআ করতে পারবে।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203</Words>
  <Application>Microsoft Office PowerPoint</Application>
  <PresentationFormat>On-screen Show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128</cp:revision>
  <dcterms:created xsi:type="dcterms:W3CDTF">2006-08-16T00:00:00Z</dcterms:created>
  <dcterms:modified xsi:type="dcterms:W3CDTF">2021-03-02T11:54:02Z</dcterms:modified>
</cp:coreProperties>
</file>