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80" r:id="rId4"/>
    <p:sldId id="261" r:id="rId5"/>
    <p:sldId id="265" r:id="rId6"/>
    <p:sldId id="260" r:id="rId7"/>
    <p:sldId id="258" r:id="rId8"/>
    <p:sldId id="271" r:id="rId9"/>
    <p:sldId id="281" r:id="rId10"/>
    <p:sldId id="282" r:id="rId11"/>
    <p:sldId id="283" r:id="rId12"/>
    <p:sldId id="272" r:id="rId13"/>
    <p:sldId id="273" r:id="rId14"/>
    <p:sldId id="28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os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15663"/>
            <a:ext cx="9220200" cy="530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6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7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4"/>
            <a:ext cx="9144000" cy="683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3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2261" y="0"/>
            <a:ext cx="1130852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73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609600"/>
            <a:ext cx="9144000" cy="1634293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marL="914400" indent="-914400">
              <a:buAutoNum type="arabicParenBoth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দিবস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914400" indent="-914400">
              <a:buAutoNum type="arabicParenBoth"/>
            </a:pP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(২)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দিবসে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(৩) ভাষা আন্দোলন কবে ?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4763"/>
            <a:ext cx="9144000" cy="1569660"/>
          </a:xfrm>
          <a:prstGeom prst="rect">
            <a:avLst/>
          </a:prstGeom>
          <a:solidFill>
            <a:srgbClr val="00B0F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BD" sz="6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রিচিতি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575" y="1598234"/>
            <a:ext cx="9172575" cy="2308324"/>
          </a:xfrm>
          <a:prstGeom prst="rect">
            <a:avLst/>
          </a:prstGeom>
          <a:solidFill>
            <a:srgbClr val="00B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7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মোঃ ম</a:t>
            </a:r>
            <a:r>
              <a:rPr lang="bn-IN" sz="7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হিদুল </a:t>
            </a:r>
            <a:r>
              <a:rPr lang="bn-BD" sz="7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bn-IN" sz="7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7200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7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bn-BD" sz="7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897250"/>
            <a:ext cx="9144000" cy="28007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বাংলাহিলি ১ মডেল সরকারি প্রাথমিক বিদ্যালয়। হাকিম্পুর,দিনাজপুর</a:t>
            </a:r>
            <a:endParaRPr lang="bn-BD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67268"/>
            <a:ext cx="91440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V="1">
            <a:off x="0" y="6248400"/>
            <a:ext cx="9144000" cy="87922"/>
          </a:xfrm>
          <a:prstGeom prst="rect">
            <a:avLst/>
          </a:prstGeom>
          <a:solidFill>
            <a:srgbClr val="C5E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096000"/>
            <a:ext cx="9144000" cy="158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29076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" y="0"/>
            <a:ext cx="9143999" cy="617934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            </a:t>
            </a:r>
            <a:r>
              <a:rPr lang="bn-IN" sz="5400" dirty="0">
                <a:solidFill>
                  <a:srgbClr val="FF0000"/>
                </a:solidFill>
              </a:rPr>
              <a:t>পাঠ পরিচিতি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619993"/>
            <a:ext cx="9144000" cy="6238007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bn-IN" sz="7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আমাদের মুক্তিযুদ্ধ   </a:t>
            </a:r>
          </a:p>
          <a:p>
            <a:pPr marL="0" indent="0" algn="ctr">
              <a:buNone/>
            </a:pPr>
            <a:r>
              <a:rPr lang="bn-IN" sz="7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অধ্যায় ১ম</a:t>
            </a:r>
          </a:p>
          <a:p>
            <a:pPr marL="0" indent="0" algn="ctr">
              <a:buNone/>
            </a:pPr>
            <a:r>
              <a:rPr lang="bn-IN" sz="7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শ্রেণি </a:t>
            </a:r>
            <a:r>
              <a:rPr lang="en-US" sz="7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৪র্থ</a:t>
            </a:r>
            <a:r>
              <a:rPr lang="bn-IN" sz="7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পৃষ্ঠ</a:t>
            </a:r>
            <a:r>
              <a:rPr lang="en-US" sz="7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া ৭৪</a:t>
            </a:r>
          </a:p>
          <a:p>
            <a:pPr marL="0" indent="0" algn="ctr">
              <a:buNone/>
            </a:pPr>
            <a:r>
              <a:rPr lang="en-US" sz="72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ভাষা</a:t>
            </a:r>
            <a:r>
              <a:rPr lang="en-US" sz="7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আন্দোলন</a:t>
            </a:r>
            <a:r>
              <a:rPr lang="en-US" sz="7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১৯৫২</a:t>
            </a:r>
            <a:endParaRPr lang="en-US" sz="7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059"/>
            <a:ext cx="9144000" cy="15696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শিখনফলঃ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54" y="1604671"/>
            <a:ext cx="9121346" cy="517064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শহিদ  দিবস কি বলতে পারবে ।</a:t>
            </a:r>
          </a:p>
          <a:p>
            <a:pPr marL="342900" indent="-342900">
              <a:buAutoNum type="arabicParenBoth"/>
            </a:pP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শহিদ দিবসে আমরা কি কি করি তা বলতে পারবে ।</a:t>
            </a:r>
          </a:p>
          <a:p>
            <a:pPr marL="342900" indent="-342900"/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(৩)১৯৫২ সালের ভাষা আন্দোলন জানবে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7070" y="-14416"/>
            <a:ext cx="9181070" cy="59093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ধাপসমূহ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#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চিনতে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#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416" y="0"/>
            <a:ext cx="91584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ঘোষণাঃ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9660"/>
            <a:ext cx="9144000" cy="5288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120" y="-762000"/>
            <a:ext cx="9270956" cy="26930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7" y="1470454"/>
            <a:ext cx="9190636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5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36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113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mowlobibazar</dc:creator>
  <cp:lastModifiedBy>ASUS</cp:lastModifiedBy>
  <cp:revision>50</cp:revision>
  <dcterms:created xsi:type="dcterms:W3CDTF">2006-08-16T00:00:00Z</dcterms:created>
  <dcterms:modified xsi:type="dcterms:W3CDTF">2021-03-02T17:44:08Z</dcterms:modified>
</cp:coreProperties>
</file>