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87" r:id="rId3"/>
    <p:sldId id="258" r:id="rId4"/>
    <p:sldId id="260" r:id="rId5"/>
    <p:sldId id="261" r:id="rId6"/>
    <p:sldId id="266" r:id="rId7"/>
    <p:sldId id="263" r:id="rId8"/>
    <p:sldId id="264" r:id="rId9"/>
    <p:sldId id="265" r:id="rId10"/>
    <p:sldId id="268" r:id="rId11"/>
    <p:sldId id="269" r:id="rId12"/>
    <p:sldId id="272" r:id="rId13"/>
    <p:sldId id="284" r:id="rId14"/>
    <p:sldId id="277" r:id="rId15"/>
    <p:sldId id="283" r:id="rId16"/>
    <p:sldId id="279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86966" autoAdjust="0"/>
  </p:normalViewPr>
  <p:slideViewPr>
    <p:cSldViewPr snapToGrid="0">
      <p:cViewPr varScale="1">
        <p:scale>
          <a:sx n="63" d="100"/>
          <a:sy n="63" d="100"/>
        </p:scale>
        <p:origin x="-47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624CE-EEC5-4CA0-A295-677AC920A53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6FA93-EEEC-4909-948B-2E6D94F5E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85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FA93-EEEC-4909-948B-2E6D94F5E3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2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FA93-EEEC-4909-948B-2E6D94F5E3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58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FA93-EEEC-4909-948B-2E6D94F5E3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37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FA93-EEEC-4909-948B-2E6D94F5E3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89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FA93-EEEC-4909-948B-2E6D94F5E3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03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FA93-EEEC-4909-948B-2E6D94F5E3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01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8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1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5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24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50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7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33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49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19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24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9EDA-01B1-4F51-A1F2-2C956E58204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3BCD-52AB-491B-AE89-4A4F9A2A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4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গোলা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4320" y="1264920"/>
            <a:ext cx="516636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60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734"/>
            <a:ext cx="10515600" cy="4839229"/>
          </a:xfrm>
        </p:spPr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প্রাকৃতিক ভূমিক্ষয় কাকে বলে?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কৃত্রিম ভূমিক্ষয় কাকে বলে?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183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1" y="118533"/>
            <a:ext cx="5918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45" y="871182"/>
            <a:ext cx="4810655" cy="2783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910622"/>
            <a:ext cx="4419599" cy="2744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1" y="4169442"/>
            <a:ext cx="4783536" cy="2217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45" y="4169442"/>
            <a:ext cx="4670955" cy="2217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1522" y="372783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বৃষ্টিপাত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68701" y="375704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বন্যা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16200" y="649533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নদী ভাঙ্গন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40700" y="648866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মানবসৃষ্ট কারণ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581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5583258"/>
              </p:ext>
            </p:extLst>
          </p:nvPr>
        </p:nvGraphicFramePr>
        <p:xfrm>
          <a:off x="391885" y="275297"/>
          <a:ext cx="11430002" cy="636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1"/>
                <a:gridCol w="2172892"/>
                <a:gridCol w="5447109"/>
              </a:tblGrid>
              <a:tr h="901016">
                <a:tc rowSpan="4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bn-BD" sz="5400" dirty="0" smtClean="0">
                          <a:latin typeface="NikoshBAN" pitchFamily="2" charset="0"/>
                          <a:cs typeface="NikoshBAN" pitchFamily="2" charset="0"/>
                        </a:rPr>
                        <a:t>ভূমিক্ষয়ের</a:t>
                      </a:r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জন্য মানুষেই প্রধানত দায়ী “   এর </a:t>
                      </a:r>
                      <a:r>
                        <a:rPr lang="bn-BD" sz="5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পক্ষে</a:t>
                      </a:r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54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বিপক্ষে </a:t>
                      </a:r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যুক্তি দাও ।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সুরমা</a:t>
                      </a:r>
                      <a:endParaRPr lang="en-US" sz="54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পক্ষে</a:t>
                      </a:r>
                      <a:r>
                        <a:rPr lang="bn-BD" sz="5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যুক্তি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u="none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bn-BD" sz="5400" b="1" i="1" u="none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মেঘনা</a:t>
                      </a:r>
                      <a:endParaRPr lang="en-US" sz="5400" b="1" i="1" u="none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বিপক্ষে</a:t>
                      </a:r>
                      <a:r>
                        <a:rPr lang="bn-BD" sz="5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যুক্তি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87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18877"/>
            <a:ext cx="5449308" cy="741244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96" y="1173481"/>
            <a:ext cx="3611914" cy="1875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9064" y="1127937"/>
            <a:ext cx="3061852" cy="2296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68" y="3950732"/>
            <a:ext cx="3269998" cy="2127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669" y="4127460"/>
            <a:ext cx="3630956" cy="1773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2080" y="3246120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স্রোতের গতি নিয়ন্ত্রণ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9680" y="347829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ধাপে ধাপে চাষ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760" y="638556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সুষ্ঠু নিষ্কাষন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9680" y="624840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বৃক্ষ রোপন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9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ভূমিক্ষয় রোধের ৪টি উপায় লিখ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bn-BD" sz="6000" dirty="0" smtClean="0"/>
              <a:t>১।</a:t>
            </a:r>
          </a:p>
          <a:p>
            <a:pPr marL="457200" lvl="1" indent="0">
              <a:buNone/>
            </a:pPr>
            <a:r>
              <a:rPr lang="bn-BD" sz="6000" dirty="0" smtClean="0"/>
              <a:t>২।</a:t>
            </a:r>
          </a:p>
          <a:p>
            <a:pPr marL="457200" lvl="1" indent="0">
              <a:buNone/>
            </a:pPr>
            <a:r>
              <a:rPr lang="bn-BD" sz="6000" dirty="0" smtClean="0"/>
              <a:t>৩।</a:t>
            </a:r>
          </a:p>
          <a:p>
            <a:pPr marL="457200" lvl="1" indent="0">
              <a:buNone/>
            </a:pPr>
            <a:r>
              <a:rPr lang="bn-BD" sz="6000" dirty="0" smtClean="0"/>
              <a:t>৪।</a:t>
            </a:r>
          </a:p>
          <a:p>
            <a:pPr marL="1600200" lvl="1" indent="-1143000">
              <a:buFont typeface="+mj-lt"/>
              <a:buAutoNum type="romanUcPeriod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4997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89714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503" y="1014012"/>
            <a:ext cx="3824756" cy="2386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42" y="1034727"/>
            <a:ext cx="3768779" cy="2365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388" y="348122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চিত্রঃ ১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437635" y="3433078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চিত্রঃ ২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0" y="4104023"/>
            <a:ext cx="11921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ভুমিক্ষয় কি 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প্রাকৃতিক ও কৃত্তিম ভূমিক্ষয়ের মধ্যে পার্থক্য লিখ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১ নং চিত্রের প্রতিকারের উপায় বর্ননা কর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ঘ) ১ নং চিত্র অপেক্ষা ২ নং চিত্র পরিবেশের জন্য বেশি ক্ষতিকর-বিশ্লেষন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280" y="2291452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ভূমিক্ষয়ের ফলে কি কি ক্ষতি হতে পারে 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2422" y="483079"/>
            <a:ext cx="10301377" cy="120760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8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পদ্ম ফু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63240" y="1783080"/>
            <a:ext cx="5562600" cy="1798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22120" y="289560"/>
            <a:ext cx="918972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45920" y="1965960"/>
            <a:ext cx="9372600" cy="4053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শামীমা নাসরীন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পদবি-সহকারী শিক্ষক আই সি টি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মাহমুদপুর দাখিল মাদ্রাসা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ভালুকা,ময়মনশিংহ 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22568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5685"/>
            <a:ext cx="12192000" cy="563231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শ্রেণীঃ নবম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pPr marL="0" indent="0"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অধ্যায়ের নামঃ কৃষি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9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 flipV="1">
            <a:off x="186267" y="1557867"/>
            <a:ext cx="5875866" cy="516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9200" y="287868"/>
            <a:ext cx="677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করো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197600" y="1557866"/>
            <a:ext cx="5875867" cy="516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6" y="1557865"/>
            <a:ext cx="5875867" cy="516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600" y="1557865"/>
            <a:ext cx="5875867" cy="51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682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450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bn-BD" sz="107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0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577840" y="3680460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 flipV="1">
            <a:off x="415636" y="1614793"/>
            <a:ext cx="11776364" cy="5243207"/>
          </a:xfrm>
          <a:prstGeom prst="star7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8520" y="3101339"/>
            <a:ext cx="879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ভূমিক্ষয় ও ক্ষয়রোধ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336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820785" y="0"/>
            <a:ext cx="6018935" cy="1440872"/>
          </a:xfrm>
          <a:prstGeom prst="wedgeEllipseCallou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6645" y="0"/>
            <a:ext cx="6046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69" y="1874143"/>
            <a:ext cx="1008611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314450" lvl="1" indent="-8572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ভূমিক্ষয়ের ধারনা সংঙ্গায়িত করতে 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70" y="3095583"/>
            <a:ext cx="1008611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ভূমিক্ষয়ের প্রকার ব্যাখ্যা করতে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70" y="4248841"/>
            <a:ext cx="1022465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ভূমিক্ষয়ের কারণ বর্ণনা করতে পারবে।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25" y="5531837"/>
            <a:ext cx="1022465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ভূমিক্ষয় রোধের উপায় বর্ণনা করতে পারবে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35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5025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নিচের ভিডিওটি দেখো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3465858"/>
              </p:ext>
            </p:extLst>
          </p:nvPr>
        </p:nvGraphicFramePr>
        <p:xfrm>
          <a:off x="4061012" y="1665257"/>
          <a:ext cx="4625788" cy="4007412"/>
        </p:xfrm>
        <a:graphic>
          <a:graphicData uri="http://schemas.openxmlformats.org/presentationml/2006/ole">
            <p:oleObj spid="_x0000_s2158" name="Packager Shell Object" showAsIcon="1" r:id="rId4" imgW="914400" imgH="79236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805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3488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0292"/>
            <a:ext cx="10231582" cy="33250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6600" dirty="0"/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ভূমিক্ষয় কাকে বলে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355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391" y="92554"/>
            <a:ext cx="6539346" cy="914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করো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71" y="1099508"/>
            <a:ext cx="5376474" cy="5025910"/>
          </a:xfrm>
        </p:spPr>
      </p:pic>
      <p:sp>
        <p:nvSpPr>
          <p:cNvPr id="4" name="Rectangle 3"/>
          <p:cNvSpPr/>
          <p:nvPr/>
        </p:nvSpPr>
        <p:spPr>
          <a:xfrm>
            <a:off x="0" y="1099508"/>
            <a:ext cx="5588745" cy="5033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22618" y="110837"/>
            <a:ext cx="12192000" cy="701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25614" y="1099508"/>
            <a:ext cx="6164826" cy="5033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7036" y="0"/>
            <a:ext cx="12192000" cy="5940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886" y="1099509"/>
            <a:ext cx="5883554" cy="5061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6632" y="6272059"/>
            <a:ext cx="2920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337" y="6311533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3407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895</TotalTime>
  <Words>205</Words>
  <Application>Microsoft Office PowerPoint</Application>
  <PresentationFormat>Custom</PresentationFormat>
  <Paragraphs>65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পাঠ পরিচিতি</vt:lpstr>
      <vt:lpstr>Slide 4</vt:lpstr>
      <vt:lpstr> আজকের পাঠ</vt:lpstr>
      <vt:lpstr>Slide 6</vt:lpstr>
      <vt:lpstr>নিচের ভিডিওটি দেখো</vt:lpstr>
      <vt:lpstr>একক কাজ</vt:lpstr>
      <vt:lpstr>নিচের ছবিগুলো লক্ষ্য করো</vt:lpstr>
      <vt:lpstr>জোড়ায় কাজ</vt:lpstr>
      <vt:lpstr>Slide 11</vt:lpstr>
      <vt:lpstr>Slide 12</vt:lpstr>
      <vt:lpstr>নিচের ছবিগুলো লক্ষ্য করো</vt:lpstr>
      <vt:lpstr>ভূমিক্ষয় রোধের ৪টি উপায় লিখ ।</vt:lpstr>
      <vt:lpstr>মূল্যায়ন</vt:lpstr>
      <vt:lpstr>বাড়ির কাজ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বিসমিল্লাহির রাহ্ম</dc:title>
  <dc:creator>DOEL</dc:creator>
  <cp:lastModifiedBy>N</cp:lastModifiedBy>
  <cp:revision>160</cp:revision>
  <dcterms:created xsi:type="dcterms:W3CDTF">2015-03-09T06:48:19Z</dcterms:created>
  <dcterms:modified xsi:type="dcterms:W3CDTF">2021-03-02T16:25:24Z</dcterms:modified>
</cp:coreProperties>
</file>