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7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asIMhqRJfbWe3rTifLHVtg==" hashData="f2Qh86y8y+8gCwWUNSWfvNTn5hNKMwiOxXPbLnt9FJBdNqZRHcN6DyTDFuVow+d5nszgnY/Fsz2Gk5cFcEGqq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32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9C32-5FD8-4B20-B4AD-86CEB171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620CA7-B98B-4A5A-AE0D-FA5A06542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0234F-42ED-4958-A9DE-C90100AF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32D81C-B1DF-45A3-999F-46BCC72B2FBF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F0F75-0B55-49FC-AAF0-80AD07DC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385D3-4B8E-4EDB-896F-157A7B2E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2BFBA-BDF8-479D-B681-31DE86BD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B952EF-D909-432A-921E-E429764B9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46A53-2E4D-429D-9969-6C538D2C1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97A78-48B2-4333-B480-04F1245AE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32D81C-B1DF-45A3-999F-46BCC72B2FBF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EE0E2-DC7B-408C-86B8-F8A3ACD5B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AF00-0CC9-43B0-922D-4D27A8E5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2BFBA-BDF8-479D-B681-31DE86BD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3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24B4E-9BE9-4FD5-8050-0DDB05BFE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4CB13-C08D-47EE-90DB-81EE6755B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A5A1D-4950-4A02-993E-8F73BC86A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32D81C-B1DF-45A3-999F-46BCC72B2FBF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F285E-DADF-4673-B7FD-7B789D320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A9261-23B0-48D9-AD59-0789DF0F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2BFBA-BDF8-479D-B681-31DE86BD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2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A70A3-E6FA-429C-889B-CE95A3F10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8FDC5-BB77-4E47-807B-23A25D0D4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D1097-BDE6-4049-8F6F-9294E9B1C2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32D81C-B1DF-45A3-999F-46BCC72B2FBF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D5EC3-5890-48CB-878F-A352DE04F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64F04-9947-4C8B-A957-C1B94A79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2BFBA-BDF8-479D-B681-31DE86BD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9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14460-A281-4C17-9B51-BD4868574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1BD24-0BED-4481-A0FB-935729893B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0B01D-9D9F-46E9-B363-18BB8A21F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B81CB-4601-4F36-926C-1FB0FEFF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32D81C-B1DF-45A3-999F-46BCC72B2FBF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FACE1-DBCE-443D-B9C3-BB0041E7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B5F4C-62EB-4747-B0A3-B0B596B5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2BFBA-BDF8-479D-B681-31DE86BD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8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D5C9C-2829-4C90-AE6D-9C16FE9E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47614-33EC-4CEB-8CE2-69D5733F8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8DF22-446F-4E84-819E-573BD154B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CAC4B9-6852-4282-825E-33A056BAE3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D106A8-DDCC-4FDB-9C91-9C84EB8EA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47ED61-028E-445B-8870-56A10A4E3D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32D81C-B1DF-45A3-999F-46BCC72B2FBF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15EC6-0CE5-4A70-B595-2CD8C1095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86D3C3-915B-423D-948A-50140549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2BFBA-BDF8-479D-B681-31DE86BD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7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B190-1D3B-41CE-8124-3407C2071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0E6CAD-3EF2-486C-AD44-1D24A7A219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32D81C-B1DF-45A3-999F-46BCC72B2FBF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2B852B-69DC-4DA2-B25B-25698E171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E4542-EE9F-4C4F-8735-B9894732E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2BFBA-BDF8-479D-B681-31DE86BD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4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370CAF-0BC3-4C41-8A32-3D26F76DF3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32D81C-B1DF-45A3-999F-46BCC72B2FBF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55CDBE-A614-4F31-9658-DEEF82E9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CE537-A10D-4995-873B-A8A4402A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2BFBA-BDF8-479D-B681-31DE86BD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1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C430A-F2B7-448B-A35F-DE99170C3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625D4-53A1-4E70-8D4B-99A1F1455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D8095C-308F-4ECE-82AB-3E4193EEC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FBFAA-AFC8-4993-AD0B-FC501E71E0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32D81C-B1DF-45A3-999F-46BCC72B2FBF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CDFCA-7960-4755-ADED-C0012BD2F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A84D9-7C7D-4583-93A0-384B69A9E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2BFBA-BDF8-479D-B681-31DE86BD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1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EE55F-5C83-494F-9F95-7B482F66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2375A9-7DFF-4D09-9879-839CB5811D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8FD63-184F-42C3-8346-055E66F18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2684-D6B8-46C0-AA63-C8AEAC29F4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32D81C-B1DF-45A3-999F-46BCC72B2FBF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6F015-88F7-463A-8B9B-44B3468B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70FD5-F133-49AE-AF07-98D8027F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2BFBA-BDF8-479D-B681-31DE86BD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0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2F4465A2-DEFA-4AF4-9948-6D13A7E8BA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877"/>
            </a:avLst>
          </a:prstGeom>
          <a:pattFill prst="sphere">
            <a:fgClr>
              <a:srgbClr val="00B050"/>
            </a:fgClr>
            <a:bgClr>
              <a:schemeClr val="bg1"/>
            </a:bgClr>
          </a:pattFill>
          <a:ln w="12700">
            <a:gradFill>
              <a:gsLst>
                <a:gs pos="0">
                  <a:schemeClr val="accent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6EB5F2-2772-45E9-BC30-1F788C446BB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254" y="228601"/>
            <a:ext cx="1107159" cy="7715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5EFFD8-1697-42E7-8ACA-66ED74D2C0B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3" y="5829101"/>
            <a:ext cx="762953" cy="800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42B16F-173C-4FED-9EAA-15D75D1AAC1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75" y="228599"/>
            <a:ext cx="943135" cy="8002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D762AC-E612-4E68-8A8F-42128A9ADEC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942" y="5686264"/>
            <a:ext cx="943135" cy="94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7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A4AFD0A-9F25-408B-AC5C-1800E11314D2}"/>
              </a:ext>
            </a:extLst>
          </p:cNvPr>
          <p:cNvSpPr txBox="1"/>
          <p:nvPr/>
        </p:nvSpPr>
        <p:spPr>
          <a:xfrm>
            <a:off x="753979" y="1805925"/>
            <a:ext cx="1068404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48798F-91C9-4EFB-9FA5-CF4E9308FA95}"/>
              </a:ext>
            </a:extLst>
          </p:cNvPr>
          <p:cNvGrpSpPr/>
          <p:nvPr/>
        </p:nvGrpSpPr>
        <p:grpSpPr>
          <a:xfrm>
            <a:off x="5318760" y="2651760"/>
            <a:ext cx="1554480" cy="1554480"/>
            <a:chOff x="1376979" y="1554480"/>
            <a:chExt cx="3749040" cy="37490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37D5979-AD33-4ADB-ABD6-567D7566D3ED}"/>
                </a:ext>
              </a:extLst>
            </p:cNvPr>
            <p:cNvSpPr/>
            <p:nvPr/>
          </p:nvSpPr>
          <p:spPr>
            <a:xfrm>
              <a:off x="1376979" y="1554480"/>
              <a:ext cx="3749040" cy="3749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5DD3EFA-BCFE-4BCB-A8BD-F5A9DD1E6C94}"/>
                </a:ext>
              </a:extLst>
            </p:cNvPr>
            <p:cNvGrpSpPr/>
            <p:nvPr/>
          </p:nvGrpSpPr>
          <p:grpSpPr>
            <a:xfrm>
              <a:off x="1422699" y="1600200"/>
              <a:ext cx="3657600" cy="3657600"/>
              <a:chOff x="4787487" y="1493015"/>
              <a:chExt cx="3657600" cy="36576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A3D8FE1-C87A-4307-B415-306B320AFC6F}"/>
                  </a:ext>
                </a:extLst>
              </p:cNvPr>
              <p:cNvSpPr/>
              <p:nvPr/>
            </p:nvSpPr>
            <p:spPr>
              <a:xfrm>
                <a:off x="4787487" y="1493015"/>
                <a:ext cx="3657600" cy="3657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8C5087B-CC3C-487D-9375-594C6D88301E}"/>
                  </a:ext>
                </a:extLst>
              </p:cNvPr>
              <p:cNvGrpSpPr/>
              <p:nvPr/>
            </p:nvGrpSpPr>
            <p:grpSpPr>
              <a:xfrm>
                <a:off x="5961841" y="1819594"/>
                <a:ext cx="2324188" cy="3124659"/>
                <a:chOff x="5961841" y="1819594"/>
                <a:chExt cx="2324188" cy="3124659"/>
              </a:xfrm>
            </p:grpSpPr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4C9E38C-695D-4B45-AEC6-ECA5D8DF2C47}"/>
                    </a:ext>
                  </a:extLst>
                </p:cNvPr>
                <p:cNvSpPr/>
                <p:nvPr/>
              </p:nvSpPr>
              <p:spPr>
                <a:xfrm>
                  <a:off x="6616287" y="3087444"/>
                  <a:ext cx="1669742" cy="258185"/>
                </a:xfrm>
                <a:custGeom>
                  <a:avLst/>
                  <a:gdLst>
                    <a:gd name="connsiteX0" fmla="*/ 865657 w 1669742"/>
                    <a:gd name="connsiteY0" fmla="*/ 0 h 258185"/>
                    <a:gd name="connsiteX1" fmla="*/ 1663020 w 1669742"/>
                    <a:gd name="connsiteY1" fmla="*/ 193460 h 258185"/>
                    <a:gd name="connsiteX2" fmla="*/ 1669742 w 1669742"/>
                    <a:gd name="connsiteY2" fmla="*/ 197373 h 258185"/>
                    <a:gd name="connsiteX3" fmla="*/ 1525952 w 1669742"/>
                    <a:gd name="connsiteY3" fmla="*/ 214647 h 258185"/>
                    <a:gd name="connsiteX4" fmla="*/ 661262 w 1669742"/>
                    <a:gd name="connsiteY4" fmla="*/ 258185 h 258185"/>
                    <a:gd name="connsiteX5" fmla="*/ 670 w 1669742"/>
                    <a:gd name="connsiteY5" fmla="*/ 233277 h 258185"/>
                    <a:gd name="connsiteX6" fmla="*/ 0 w 1669742"/>
                    <a:gd name="connsiteY6" fmla="*/ 233216 h 258185"/>
                    <a:gd name="connsiteX7" fmla="*/ 68294 w 1669742"/>
                    <a:gd name="connsiteY7" fmla="*/ 193460 h 258185"/>
                    <a:gd name="connsiteX8" fmla="*/ 865657 w 1669742"/>
                    <a:gd name="connsiteY8" fmla="*/ 0 h 25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9742" h="258185">
                      <a:moveTo>
                        <a:pt x="865657" y="0"/>
                      </a:moveTo>
                      <a:cubicBezTo>
                        <a:pt x="1154367" y="0"/>
                        <a:pt x="1425993" y="70082"/>
                        <a:pt x="1663020" y="193460"/>
                      </a:cubicBezTo>
                      <a:lnTo>
                        <a:pt x="1669742" y="197373"/>
                      </a:lnTo>
                      <a:lnTo>
                        <a:pt x="1525952" y="214647"/>
                      </a:lnTo>
                      <a:cubicBezTo>
                        <a:pt x="1260181" y="242682"/>
                        <a:pt x="967981" y="258185"/>
                        <a:pt x="661262" y="258185"/>
                      </a:cubicBezTo>
                      <a:cubicBezTo>
                        <a:pt x="431223" y="258185"/>
                        <a:pt x="209351" y="249465"/>
                        <a:pt x="670" y="233277"/>
                      </a:cubicBezTo>
                      <a:lnTo>
                        <a:pt x="0" y="233216"/>
                      </a:lnTo>
                      <a:lnTo>
                        <a:pt x="68294" y="193460"/>
                      </a:lnTo>
                      <a:cubicBezTo>
                        <a:pt x="305321" y="70082"/>
                        <a:pt x="576948" y="0"/>
                        <a:pt x="865657" y="0"/>
                      </a:cubicBez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A57A950-E9D3-487F-862C-D199795CE233}"/>
                    </a:ext>
                  </a:extLst>
                </p:cNvPr>
                <p:cNvSpPr/>
                <p:nvPr/>
              </p:nvSpPr>
              <p:spPr>
                <a:xfrm rot="7200000">
                  <a:off x="5440174" y="3980289"/>
                  <a:ext cx="1669742" cy="258185"/>
                </a:xfrm>
                <a:custGeom>
                  <a:avLst/>
                  <a:gdLst>
                    <a:gd name="connsiteX0" fmla="*/ 865657 w 1669742"/>
                    <a:gd name="connsiteY0" fmla="*/ 0 h 258185"/>
                    <a:gd name="connsiteX1" fmla="*/ 1663020 w 1669742"/>
                    <a:gd name="connsiteY1" fmla="*/ 193460 h 258185"/>
                    <a:gd name="connsiteX2" fmla="*/ 1669742 w 1669742"/>
                    <a:gd name="connsiteY2" fmla="*/ 197373 h 258185"/>
                    <a:gd name="connsiteX3" fmla="*/ 1525952 w 1669742"/>
                    <a:gd name="connsiteY3" fmla="*/ 214647 h 258185"/>
                    <a:gd name="connsiteX4" fmla="*/ 661262 w 1669742"/>
                    <a:gd name="connsiteY4" fmla="*/ 258185 h 258185"/>
                    <a:gd name="connsiteX5" fmla="*/ 670 w 1669742"/>
                    <a:gd name="connsiteY5" fmla="*/ 233277 h 258185"/>
                    <a:gd name="connsiteX6" fmla="*/ 0 w 1669742"/>
                    <a:gd name="connsiteY6" fmla="*/ 233216 h 258185"/>
                    <a:gd name="connsiteX7" fmla="*/ 68294 w 1669742"/>
                    <a:gd name="connsiteY7" fmla="*/ 193460 h 258185"/>
                    <a:gd name="connsiteX8" fmla="*/ 865657 w 1669742"/>
                    <a:gd name="connsiteY8" fmla="*/ 0 h 25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9742" h="258185">
                      <a:moveTo>
                        <a:pt x="865657" y="0"/>
                      </a:moveTo>
                      <a:cubicBezTo>
                        <a:pt x="1154367" y="0"/>
                        <a:pt x="1425993" y="70082"/>
                        <a:pt x="1663020" y="193460"/>
                      </a:cubicBezTo>
                      <a:lnTo>
                        <a:pt x="1669742" y="197373"/>
                      </a:lnTo>
                      <a:lnTo>
                        <a:pt x="1525952" y="214647"/>
                      </a:lnTo>
                      <a:cubicBezTo>
                        <a:pt x="1260181" y="242682"/>
                        <a:pt x="967981" y="258185"/>
                        <a:pt x="661262" y="258185"/>
                      </a:cubicBezTo>
                      <a:cubicBezTo>
                        <a:pt x="431223" y="258185"/>
                        <a:pt x="209351" y="249465"/>
                        <a:pt x="670" y="233277"/>
                      </a:cubicBezTo>
                      <a:lnTo>
                        <a:pt x="0" y="233216"/>
                      </a:lnTo>
                      <a:lnTo>
                        <a:pt x="68294" y="193460"/>
                      </a:lnTo>
                      <a:cubicBezTo>
                        <a:pt x="305321" y="70082"/>
                        <a:pt x="576948" y="0"/>
                        <a:pt x="865657" y="0"/>
                      </a:cubicBez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43234CC5-85BE-464E-874F-28F04BBF2403}"/>
                    </a:ext>
                  </a:extLst>
                </p:cNvPr>
                <p:cNvSpPr/>
                <p:nvPr/>
              </p:nvSpPr>
              <p:spPr>
                <a:xfrm rot="14400000">
                  <a:off x="5256063" y="2525372"/>
                  <a:ext cx="1669742" cy="258185"/>
                </a:xfrm>
                <a:custGeom>
                  <a:avLst/>
                  <a:gdLst>
                    <a:gd name="connsiteX0" fmla="*/ 865657 w 1669742"/>
                    <a:gd name="connsiteY0" fmla="*/ 0 h 258185"/>
                    <a:gd name="connsiteX1" fmla="*/ 1663020 w 1669742"/>
                    <a:gd name="connsiteY1" fmla="*/ 193460 h 258185"/>
                    <a:gd name="connsiteX2" fmla="*/ 1669742 w 1669742"/>
                    <a:gd name="connsiteY2" fmla="*/ 197373 h 258185"/>
                    <a:gd name="connsiteX3" fmla="*/ 1525952 w 1669742"/>
                    <a:gd name="connsiteY3" fmla="*/ 214647 h 258185"/>
                    <a:gd name="connsiteX4" fmla="*/ 661262 w 1669742"/>
                    <a:gd name="connsiteY4" fmla="*/ 258185 h 258185"/>
                    <a:gd name="connsiteX5" fmla="*/ 670 w 1669742"/>
                    <a:gd name="connsiteY5" fmla="*/ 233277 h 258185"/>
                    <a:gd name="connsiteX6" fmla="*/ 0 w 1669742"/>
                    <a:gd name="connsiteY6" fmla="*/ 233216 h 258185"/>
                    <a:gd name="connsiteX7" fmla="*/ 68294 w 1669742"/>
                    <a:gd name="connsiteY7" fmla="*/ 193460 h 258185"/>
                    <a:gd name="connsiteX8" fmla="*/ 865657 w 1669742"/>
                    <a:gd name="connsiteY8" fmla="*/ 0 h 25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9742" h="258185">
                      <a:moveTo>
                        <a:pt x="865657" y="0"/>
                      </a:moveTo>
                      <a:cubicBezTo>
                        <a:pt x="1154367" y="0"/>
                        <a:pt x="1425993" y="70082"/>
                        <a:pt x="1663020" y="193460"/>
                      </a:cubicBezTo>
                      <a:lnTo>
                        <a:pt x="1669742" y="197373"/>
                      </a:lnTo>
                      <a:lnTo>
                        <a:pt x="1525952" y="214647"/>
                      </a:lnTo>
                      <a:cubicBezTo>
                        <a:pt x="1260181" y="242682"/>
                        <a:pt x="967981" y="258185"/>
                        <a:pt x="661262" y="258185"/>
                      </a:cubicBezTo>
                      <a:cubicBezTo>
                        <a:pt x="431223" y="258185"/>
                        <a:pt x="209351" y="249465"/>
                        <a:pt x="670" y="233277"/>
                      </a:cubicBezTo>
                      <a:lnTo>
                        <a:pt x="0" y="233216"/>
                      </a:lnTo>
                      <a:lnTo>
                        <a:pt x="68294" y="193460"/>
                      </a:lnTo>
                      <a:cubicBezTo>
                        <a:pt x="305321" y="70082"/>
                        <a:pt x="576948" y="0"/>
                        <a:pt x="865657" y="0"/>
                      </a:cubicBez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CD88FC5-ABC4-4649-9978-6E02E414FD86}"/>
              </a:ext>
            </a:extLst>
          </p:cNvPr>
          <p:cNvGrpSpPr/>
          <p:nvPr/>
        </p:nvGrpSpPr>
        <p:grpSpPr>
          <a:xfrm>
            <a:off x="4516908" y="1554480"/>
            <a:ext cx="3749040" cy="3749040"/>
            <a:chOff x="1376979" y="1554480"/>
            <a:chExt cx="3749040" cy="37490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2C4FDE-9612-4D5E-ABF5-6F49ED2AC195}"/>
                </a:ext>
              </a:extLst>
            </p:cNvPr>
            <p:cNvSpPr/>
            <p:nvPr/>
          </p:nvSpPr>
          <p:spPr>
            <a:xfrm>
              <a:off x="1376979" y="1554480"/>
              <a:ext cx="3749040" cy="3749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FEE809F-A8FB-4AC4-A138-FB3471C28285}"/>
                </a:ext>
              </a:extLst>
            </p:cNvPr>
            <p:cNvGrpSpPr/>
            <p:nvPr/>
          </p:nvGrpSpPr>
          <p:grpSpPr>
            <a:xfrm>
              <a:off x="1422699" y="1600200"/>
              <a:ext cx="3657600" cy="3657600"/>
              <a:chOff x="4787487" y="1493015"/>
              <a:chExt cx="3657600" cy="365760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E323FFD-97C2-45CA-A724-4151544C1DE7}"/>
                  </a:ext>
                </a:extLst>
              </p:cNvPr>
              <p:cNvSpPr/>
              <p:nvPr/>
            </p:nvSpPr>
            <p:spPr>
              <a:xfrm>
                <a:off x="4787487" y="1493015"/>
                <a:ext cx="3657600" cy="3657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92F9F77-1E95-4D30-B4A4-90E4E24D9D6F}"/>
                  </a:ext>
                </a:extLst>
              </p:cNvPr>
              <p:cNvGrpSpPr/>
              <p:nvPr/>
            </p:nvGrpSpPr>
            <p:grpSpPr>
              <a:xfrm>
                <a:off x="5961841" y="1819594"/>
                <a:ext cx="2324188" cy="3124659"/>
                <a:chOff x="5961841" y="1819594"/>
                <a:chExt cx="2324188" cy="3124659"/>
              </a:xfrm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3B9E1F9B-2481-4A6D-B4CA-C91AC200A068}"/>
                    </a:ext>
                  </a:extLst>
                </p:cNvPr>
                <p:cNvSpPr/>
                <p:nvPr/>
              </p:nvSpPr>
              <p:spPr>
                <a:xfrm>
                  <a:off x="6616287" y="3087444"/>
                  <a:ext cx="1669742" cy="258185"/>
                </a:xfrm>
                <a:custGeom>
                  <a:avLst/>
                  <a:gdLst>
                    <a:gd name="connsiteX0" fmla="*/ 865657 w 1669742"/>
                    <a:gd name="connsiteY0" fmla="*/ 0 h 258185"/>
                    <a:gd name="connsiteX1" fmla="*/ 1663020 w 1669742"/>
                    <a:gd name="connsiteY1" fmla="*/ 193460 h 258185"/>
                    <a:gd name="connsiteX2" fmla="*/ 1669742 w 1669742"/>
                    <a:gd name="connsiteY2" fmla="*/ 197373 h 258185"/>
                    <a:gd name="connsiteX3" fmla="*/ 1525952 w 1669742"/>
                    <a:gd name="connsiteY3" fmla="*/ 214647 h 258185"/>
                    <a:gd name="connsiteX4" fmla="*/ 661262 w 1669742"/>
                    <a:gd name="connsiteY4" fmla="*/ 258185 h 258185"/>
                    <a:gd name="connsiteX5" fmla="*/ 670 w 1669742"/>
                    <a:gd name="connsiteY5" fmla="*/ 233277 h 258185"/>
                    <a:gd name="connsiteX6" fmla="*/ 0 w 1669742"/>
                    <a:gd name="connsiteY6" fmla="*/ 233216 h 258185"/>
                    <a:gd name="connsiteX7" fmla="*/ 68294 w 1669742"/>
                    <a:gd name="connsiteY7" fmla="*/ 193460 h 258185"/>
                    <a:gd name="connsiteX8" fmla="*/ 865657 w 1669742"/>
                    <a:gd name="connsiteY8" fmla="*/ 0 h 25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9742" h="258185">
                      <a:moveTo>
                        <a:pt x="865657" y="0"/>
                      </a:moveTo>
                      <a:cubicBezTo>
                        <a:pt x="1154367" y="0"/>
                        <a:pt x="1425993" y="70082"/>
                        <a:pt x="1663020" y="193460"/>
                      </a:cubicBezTo>
                      <a:lnTo>
                        <a:pt x="1669742" y="197373"/>
                      </a:lnTo>
                      <a:lnTo>
                        <a:pt x="1525952" y="214647"/>
                      </a:lnTo>
                      <a:cubicBezTo>
                        <a:pt x="1260181" y="242682"/>
                        <a:pt x="967981" y="258185"/>
                        <a:pt x="661262" y="258185"/>
                      </a:cubicBezTo>
                      <a:cubicBezTo>
                        <a:pt x="431223" y="258185"/>
                        <a:pt x="209351" y="249465"/>
                        <a:pt x="670" y="233277"/>
                      </a:cubicBezTo>
                      <a:lnTo>
                        <a:pt x="0" y="233216"/>
                      </a:lnTo>
                      <a:lnTo>
                        <a:pt x="68294" y="193460"/>
                      </a:lnTo>
                      <a:cubicBezTo>
                        <a:pt x="305321" y="70082"/>
                        <a:pt x="576948" y="0"/>
                        <a:pt x="865657" y="0"/>
                      </a:cubicBez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1B7BF62A-8AA7-4901-879B-9C5BB87D725C}"/>
                    </a:ext>
                  </a:extLst>
                </p:cNvPr>
                <p:cNvSpPr/>
                <p:nvPr/>
              </p:nvSpPr>
              <p:spPr>
                <a:xfrm rot="7200000">
                  <a:off x="5440174" y="3980289"/>
                  <a:ext cx="1669742" cy="258185"/>
                </a:xfrm>
                <a:custGeom>
                  <a:avLst/>
                  <a:gdLst>
                    <a:gd name="connsiteX0" fmla="*/ 865657 w 1669742"/>
                    <a:gd name="connsiteY0" fmla="*/ 0 h 258185"/>
                    <a:gd name="connsiteX1" fmla="*/ 1663020 w 1669742"/>
                    <a:gd name="connsiteY1" fmla="*/ 193460 h 258185"/>
                    <a:gd name="connsiteX2" fmla="*/ 1669742 w 1669742"/>
                    <a:gd name="connsiteY2" fmla="*/ 197373 h 258185"/>
                    <a:gd name="connsiteX3" fmla="*/ 1525952 w 1669742"/>
                    <a:gd name="connsiteY3" fmla="*/ 214647 h 258185"/>
                    <a:gd name="connsiteX4" fmla="*/ 661262 w 1669742"/>
                    <a:gd name="connsiteY4" fmla="*/ 258185 h 258185"/>
                    <a:gd name="connsiteX5" fmla="*/ 670 w 1669742"/>
                    <a:gd name="connsiteY5" fmla="*/ 233277 h 258185"/>
                    <a:gd name="connsiteX6" fmla="*/ 0 w 1669742"/>
                    <a:gd name="connsiteY6" fmla="*/ 233216 h 258185"/>
                    <a:gd name="connsiteX7" fmla="*/ 68294 w 1669742"/>
                    <a:gd name="connsiteY7" fmla="*/ 193460 h 258185"/>
                    <a:gd name="connsiteX8" fmla="*/ 865657 w 1669742"/>
                    <a:gd name="connsiteY8" fmla="*/ 0 h 25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9742" h="258185">
                      <a:moveTo>
                        <a:pt x="865657" y="0"/>
                      </a:moveTo>
                      <a:cubicBezTo>
                        <a:pt x="1154367" y="0"/>
                        <a:pt x="1425993" y="70082"/>
                        <a:pt x="1663020" y="193460"/>
                      </a:cubicBezTo>
                      <a:lnTo>
                        <a:pt x="1669742" y="197373"/>
                      </a:lnTo>
                      <a:lnTo>
                        <a:pt x="1525952" y="214647"/>
                      </a:lnTo>
                      <a:cubicBezTo>
                        <a:pt x="1260181" y="242682"/>
                        <a:pt x="967981" y="258185"/>
                        <a:pt x="661262" y="258185"/>
                      </a:cubicBezTo>
                      <a:cubicBezTo>
                        <a:pt x="431223" y="258185"/>
                        <a:pt x="209351" y="249465"/>
                        <a:pt x="670" y="233277"/>
                      </a:cubicBezTo>
                      <a:lnTo>
                        <a:pt x="0" y="233216"/>
                      </a:lnTo>
                      <a:lnTo>
                        <a:pt x="68294" y="193460"/>
                      </a:lnTo>
                      <a:cubicBezTo>
                        <a:pt x="305321" y="70082"/>
                        <a:pt x="576948" y="0"/>
                        <a:pt x="865657" y="0"/>
                      </a:cubicBez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1494B8EC-27E1-4428-A9D7-47E6D2452332}"/>
                    </a:ext>
                  </a:extLst>
                </p:cNvPr>
                <p:cNvSpPr/>
                <p:nvPr/>
              </p:nvSpPr>
              <p:spPr>
                <a:xfrm rot="14400000">
                  <a:off x="5256063" y="2525372"/>
                  <a:ext cx="1669742" cy="258185"/>
                </a:xfrm>
                <a:custGeom>
                  <a:avLst/>
                  <a:gdLst>
                    <a:gd name="connsiteX0" fmla="*/ 865657 w 1669742"/>
                    <a:gd name="connsiteY0" fmla="*/ 0 h 258185"/>
                    <a:gd name="connsiteX1" fmla="*/ 1663020 w 1669742"/>
                    <a:gd name="connsiteY1" fmla="*/ 193460 h 258185"/>
                    <a:gd name="connsiteX2" fmla="*/ 1669742 w 1669742"/>
                    <a:gd name="connsiteY2" fmla="*/ 197373 h 258185"/>
                    <a:gd name="connsiteX3" fmla="*/ 1525952 w 1669742"/>
                    <a:gd name="connsiteY3" fmla="*/ 214647 h 258185"/>
                    <a:gd name="connsiteX4" fmla="*/ 661262 w 1669742"/>
                    <a:gd name="connsiteY4" fmla="*/ 258185 h 258185"/>
                    <a:gd name="connsiteX5" fmla="*/ 670 w 1669742"/>
                    <a:gd name="connsiteY5" fmla="*/ 233277 h 258185"/>
                    <a:gd name="connsiteX6" fmla="*/ 0 w 1669742"/>
                    <a:gd name="connsiteY6" fmla="*/ 233216 h 258185"/>
                    <a:gd name="connsiteX7" fmla="*/ 68294 w 1669742"/>
                    <a:gd name="connsiteY7" fmla="*/ 193460 h 258185"/>
                    <a:gd name="connsiteX8" fmla="*/ 865657 w 1669742"/>
                    <a:gd name="connsiteY8" fmla="*/ 0 h 25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9742" h="258185">
                      <a:moveTo>
                        <a:pt x="865657" y="0"/>
                      </a:moveTo>
                      <a:cubicBezTo>
                        <a:pt x="1154367" y="0"/>
                        <a:pt x="1425993" y="70082"/>
                        <a:pt x="1663020" y="193460"/>
                      </a:cubicBezTo>
                      <a:lnTo>
                        <a:pt x="1669742" y="197373"/>
                      </a:lnTo>
                      <a:lnTo>
                        <a:pt x="1525952" y="214647"/>
                      </a:lnTo>
                      <a:cubicBezTo>
                        <a:pt x="1260181" y="242682"/>
                        <a:pt x="967981" y="258185"/>
                        <a:pt x="661262" y="258185"/>
                      </a:cubicBezTo>
                      <a:cubicBezTo>
                        <a:pt x="431223" y="258185"/>
                        <a:pt x="209351" y="249465"/>
                        <a:pt x="670" y="233277"/>
                      </a:cubicBezTo>
                      <a:lnTo>
                        <a:pt x="0" y="233216"/>
                      </a:lnTo>
                      <a:lnTo>
                        <a:pt x="68294" y="193460"/>
                      </a:lnTo>
                      <a:cubicBezTo>
                        <a:pt x="305321" y="70082"/>
                        <a:pt x="576948" y="0"/>
                        <a:pt x="865657" y="0"/>
                      </a:cubicBez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05EF628-C56B-4A4B-83F5-2B037E0D015D}"/>
              </a:ext>
            </a:extLst>
          </p:cNvPr>
          <p:cNvGrpSpPr/>
          <p:nvPr/>
        </p:nvGrpSpPr>
        <p:grpSpPr>
          <a:xfrm>
            <a:off x="1602544" y="1107600"/>
            <a:ext cx="1554480" cy="1554480"/>
            <a:chOff x="1376979" y="1554480"/>
            <a:chExt cx="3749040" cy="374904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7A75F53-87AB-43E6-B11C-9F4AE694EE79}"/>
                </a:ext>
              </a:extLst>
            </p:cNvPr>
            <p:cNvSpPr/>
            <p:nvPr/>
          </p:nvSpPr>
          <p:spPr>
            <a:xfrm>
              <a:off x="1376979" y="1554480"/>
              <a:ext cx="3749040" cy="3749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B9D3624-8F35-47AD-9A24-9107C36637E6}"/>
                </a:ext>
              </a:extLst>
            </p:cNvPr>
            <p:cNvGrpSpPr/>
            <p:nvPr/>
          </p:nvGrpSpPr>
          <p:grpSpPr>
            <a:xfrm>
              <a:off x="1422699" y="1600200"/>
              <a:ext cx="3657600" cy="3657600"/>
              <a:chOff x="4787487" y="1493015"/>
              <a:chExt cx="3657600" cy="3657600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320E3EE-8D9C-4CD1-A944-9AA429DDC062}"/>
                  </a:ext>
                </a:extLst>
              </p:cNvPr>
              <p:cNvSpPr/>
              <p:nvPr/>
            </p:nvSpPr>
            <p:spPr>
              <a:xfrm>
                <a:off x="4787487" y="1493015"/>
                <a:ext cx="3657600" cy="3657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8B75DF8D-E4FF-466C-A9FB-0235B1431CE8}"/>
                  </a:ext>
                </a:extLst>
              </p:cNvPr>
              <p:cNvGrpSpPr/>
              <p:nvPr/>
            </p:nvGrpSpPr>
            <p:grpSpPr>
              <a:xfrm>
                <a:off x="5961841" y="1819594"/>
                <a:ext cx="2324188" cy="3124659"/>
                <a:chOff x="5961841" y="1819594"/>
                <a:chExt cx="2324188" cy="3124659"/>
              </a:xfrm>
            </p:grpSpPr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DC151697-3244-445D-8156-45D71ECACA4B}"/>
                    </a:ext>
                  </a:extLst>
                </p:cNvPr>
                <p:cNvSpPr/>
                <p:nvPr/>
              </p:nvSpPr>
              <p:spPr>
                <a:xfrm>
                  <a:off x="6616287" y="3087444"/>
                  <a:ext cx="1669742" cy="258185"/>
                </a:xfrm>
                <a:custGeom>
                  <a:avLst/>
                  <a:gdLst>
                    <a:gd name="connsiteX0" fmla="*/ 865657 w 1669742"/>
                    <a:gd name="connsiteY0" fmla="*/ 0 h 258185"/>
                    <a:gd name="connsiteX1" fmla="*/ 1663020 w 1669742"/>
                    <a:gd name="connsiteY1" fmla="*/ 193460 h 258185"/>
                    <a:gd name="connsiteX2" fmla="*/ 1669742 w 1669742"/>
                    <a:gd name="connsiteY2" fmla="*/ 197373 h 258185"/>
                    <a:gd name="connsiteX3" fmla="*/ 1525952 w 1669742"/>
                    <a:gd name="connsiteY3" fmla="*/ 214647 h 258185"/>
                    <a:gd name="connsiteX4" fmla="*/ 661262 w 1669742"/>
                    <a:gd name="connsiteY4" fmla="*/ 258185 h 258185"/>
                    <a:gd name="connsiteX5" fmla="*/ 670 w 1669742"/>
                    <a:gd name="connsiteY5" fmla="*/ 233277 h 258185"/>
                    <a:gd name="connsiteX6" fmla="*/ 0 w 1669742"/>
                    <a:gd name="connsiteY6" fmla="*/ 233216 h 258185"/>
                    <a:gd name="connsiteX7" fmla="*/ 68294 w 1669742"/>
                    <a:gd name="connsiteY7" fmla="*/ 193460 h 258185"/>
                    <a:gd name="connsiteX8" fmla="*/ 865657 w 1669742"/>
                    <a:gd name="connsiteY8" fmla="*/ 0 h 25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9742" h="258185">
                      <a:moveTo>
                        <a:pt x="865657" y="0"/>
                      </a:moveTo>
                      <a:cubicBezTo>
                        <a:pt x="1154367" y="0"/>
                        <a:pt x="1425993" y="70082"/>
                        <a:pt x="1663020" y="193460"/>
                      </a:cubicBezTo>
                      <a:lnTo>
                        <a:pt x="1669742" y="197373"/>
                      </a:lnTo>
                      <a:lnTo>
                        <a:pt x="1525952" y="214647"/>
                      </a:lnTo>
                      <a:cubicBezTo>
                        <a:pt x="1260181" y="242682"/>
                        <a:pt x="967981" y="258185"/>
                        <a:pt x="661262" y="258185"/>
                      </a:cubicBezTo>
                      <a:cubicBezTo>
                        <a:pt x="431223" y="258185"/>
                        <a:pt x="209351" y="249465"/>
                        <a:pt x="670" y="233277"/>
                      </a:cubicBezTo>
                      <a:lnTo>
                        <a:pt x="0" y="233216"/>
                      </a:lnTo>
                      <a:lnTo>
                        <a:pt x="68294" y="193460"/>
                      </a:lnTo>
                      <a:cubicBezTo>
                        <a:pt x="305321" y="70082"/>
                        <a:pt x="576948" y="0"/>
                        <a:pt x="865657" y="0"/>
                      </a:cubicBez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DE18A598-FC2F-4FAA-8907-89A1BB1A4F01}"/>
                    </a:ext>
                  </a:extLst>
                </p:cNvPr>
                <p:cNvSpPr/>
                <p:nvPr/>
              </p:nvSpPr>
              <p:spPr>
                <a:xfrm rot="7200000">
                  <a:off x="5440174" y="3980289"/>
                  <a:ext cx="1669742" cy="258185"/>
                </a:xfrm>
                <a:custGeom>
                  <a:avLst/>
                  <a:gdLst>
                    <a:gd name="connsiteX0" fmla="*/ 865657 w 1669742"/>
                    <a:gd name="connsiteY0" fmla="*/ 0 h 258185"/>
                    <a:gd name="connsiteX1" fmla="*/ 1663020 w 1669742"/>
                    <a:gd name="connsiteY1" fmla="*/ 193460 h 258185"/>
                    <a:gd name="connsiteX2" fmla="*/ 1669742 w 1669742"/>
                    <a:gd name="connsiteY2" fmla="*/ 197373 h 258185"/>
                    <a:gd name="connsiteX3" fmla="*/ 1525952 w 1669742"/>
                    <a:gd name="connsiteY3" fmla="*/ 214647 h 258185"/>
                    <a:gd name="connsiteX4" fmla="*/ 661262 w 1669742"/>
                    <a:gd name="connsiteY4" fmla="*/ 258185 h 258185"/>
                    <a:gd name="connsiteX5" fmla="*/ 670 w 1669742"/>
                    <a:gd name="connsiteY5" fmla="*/ 233277 h 258185"/>
                    <a:gd name="connsiteX6" fmla="*/ 0 w 1669742"/>
                    <a:gd name="connsiteY6" fmla="*/ 233216 h 258185"/>
                    <a:gd name="connsiteX7" fmla="*/ 68294 w 1669742"/>
                    <a:gd name="connsiteY7" fmla="*/ 193460 h 258185"/>
                    <a:gd name="connsiteX8" fmla="*/ 865657 w 1669742"/>
                    <a:gd name="connsiteY8" fmla="*/ 0 h 25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9742" h="258185">
                      <a:moveTo>
                        <a:pt x="865657" y="0"/>
                      </a:moveTo>
                      <a:cubicBezTo>
                        <a:pt x="1154367" y="0"/>
                        <a:pt x="1425993" y="70082"/>
                        <a:pt x="1663020" y="193460"/>
                      </a:cubicBezTo>
                      <a:lnTo>
                        <a:pt x="1669742" y="197373"/>
                      </a:lnTo>
                      <a:lnTo>
                        <a:pt x="1525952" y="214647"/>
                      </a:lnTo>
                      <a:cubicBezTo>
                        <a:pt x="1260181" y="242682"/>
                        <a:pt x="967981" y="258185"/>
                        <a:pt x="661262" y="258185"/>
                      </a:cubicBezTo>
                      <a:cubicBezTo>
                        <a:pt x="431223" y="258185"/>
                        <a:pt x="209351" y="249465"/>
                        <a:pt x="670" y="233277"/>
                      </a:cubicBezTo>
                      <a:lnTo>
                        <a:pt x="0" y="233216"/>
                      </a:lnTo>
                      <a:lnTo>
                        <a:pt x="68294" y="193460"/>
                      </a:lnTo>
                      <a:cubicBezTo>
                        <a:pt x="305321" y="70082"/>
                        <a:pt x="576948" y="0"/>
                        <a:pt x="865657" y="0"/>
                      </a:cubicBez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E51F6B52-C09F-4E06-9614-B2EDB900EE2F}"/>
                    </a:ext>
                  </a:extLst>
                </p:cNvPr>
                <p:cNvSpPr/>
                <p:nvPr/>
              </p:nvSpPr>
              <p:spPr>
                <a:xfrm rot="14400000">
                  <a:off x="5256063" y="2525372"/>
                  <a:ext cx="1669742" cy="258185"/>
                </a:xfrm>
                <a:custGeom>
                  <a:avLst/>
                  <a:gdLst>
                    <a:gd name="connsiteX0" fmla="*/ 865657 w 1669742"/>
                    <a:gd name="connsiteY0" fmla="*/ 0 h 258185"/>
                    <a:gd name="connsiteX1" fmla="*/ 1663020 w 1669742"/>
                    <a:gd name="connsiteY1" fmla="*/ 193460 h 258185"/>
                    <a:gd name="connsiteX2" fmla="*/ 1669742 w 1669742"/>
                    <a:gd name="connsiteY2" fmla="*/ 197373 h 258185"/>
                    <a:gd name="connsiteX3" fmla="*/ 1525952 w 1669742"/>
                    <a:gd name="connsiteY3" fmla="*/ 214647 h 258185"/>
                    <a:gd name="connsiteX4" fmla="*/ 661262 w 1669742"/>
                    <a:gd name="connsiteY4" fmla="*/ 258185 h 258185"/>
                    <a:gd name="connsiteX5" fmla="*/ 670 w 1669742"/>
                    <a:gd name="connsiteY5" fmla="*/ 233277 h 258185"/>
                    <a:gd name="connsiteX6" fmla="*/ 0 w 1669742"/>
                    <a:gd name="connsiteY6" fmla="*/ 233216 h 258185"/>
                    <a:gd name="connsiteX7" fmla="*/ 68294 w 1669742"/>
                    <a:gd name="connsiteY7" fmla="*/ 193460 h 258185"/>
                    <a:gd name="connsiteX8" fmla="*/ 865657 w 1669742"/>
                    <a:gd name="connsiteY8" fmla="*/ 0 h 25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9742" h="258185">
                      <a:moveTo>
                        <a:pt x="865657" y="0"/>
                      </a:moveTo>
                      <a:cubicBezTo>
                        <a:pt x="1154367" y="0"/>
                        <a:pt x="1425993" y="70082"/>
                        <a:pt x="1663020" y="193460"/>
                      </a:cubicBezTo>
                      <a:lnTo>
                        <a:pt x="1669742" y="197373"/>
                      </a:lnTo>
                      <a:lnTo>
                        <a:pt x="1525952" y="214647"/>
                      </a:lnTo>
                      <a:cubicBezTo>
                        <a:pt x="1260181" y="242682"/>
                        <a:pt x="967981" y="258185"/>
                        <a:pt x="661262" y="258185"/>
                      </a:cubicBezTo>
                      <a:cubicBezTo>
                        <a:pt x="431223" y="258185"/>
                        <a:pt x="209351" y="249465"/>
                        <a:pt x="670" y="233277"/>
                      </a:cubicBezTo>
                      <a:lnTo>
                        <a:pt x="0" y="233216"/>
                      </a:lnTo>
                      <a:lnTo>
                        <a:pt x="68294" y="193460"/>
                      </a:lnTo>
                      <a:cubicBezTo>
                        <a:pt x="305321" y="70082"/>
                        <a:pt x="576948" y="0"/>
                        <a:pt x="865657" y="0"/>
                      </a:cubicBez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D4B76CA-CBEC-4CC1-B627-38E598491EB6}"/>
              </a:ext>
            </a:extLst>
          </p:cNvPr>
          <p:cNvGrpSpPr/>
          <p:nvPr/>
        </p:nvGrpSpPr>
        <p:grpSpPr>
          <a:xfrm>
            <a:off x="800692" y="10320"/>
            <a:ext cx="3749040" cy="3749040"/>
            <a:chOff x="1376979" y="1554480"/>
            <a:chExt cx="3749040" cy="3749040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C09E220-AF9A-4CCB-9C20-5142B94F7C6A}"/>
                </a:ext>
              </a:extLst>
            </p:cNvPr>
            <p:cNvSpPr/>
            <p:nvPr/>
          </p:nvSpPr>
          <p:spPr>
            <a:xfrm>
              <a:off x="1376979" y="1554480"/>
              <a:ext cx="3749040" cy="3749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6425B5F-7507-498D-A3BD-C4CCF6ECC5FE}"/>
                </a:ext>
              </a:extLst>
            </p:cNvPr>
            <p:cNvGrpSpPr/>
            <p:nvPr/>
          </p:nvGrpSpPr>
          <p:grpSpPr>
            <a:xfrm>
              <a:off x="1422699" y="1600200"/>
              <a:ext cx="3657600" cy="3657600"/>
              <a:chOff x="4787487" y="1493015"/>
              <a:chExt cx="3657600" cy="3657600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87A9FED-8C21-4FE7-9B1B-5168D147B60D}"/>
                  </a:ext>
                </a:extLst>
              </p:cNvPr>
              <p:cNvSpPr/>
              <p:nvPr/>
            </p:nvSpPr>
            <p:spPr>
              <a:xfrm>
                <a:off x="4787487" y="1493015"/>
                <a:ext cx="3657600" cy="3657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6905E953-0084-4CDC-8AEF-68A4F73E6C03}"/>
                  </a:ext>
                </a:extLst>
              </p:cNvPr>
              <p:cNvGrpSpPr/>
              <p:nvPr/>
            </p:nvGrpSpPr>
            <p:grpSpPr>
              <a:xfrm>
                <a:off x="5961841" y="1819594"/>
                <a:ext cx="2324188" cy="3124659"/>
                <a:chOff x="5961841" y="1819594"/>
                <a:chExt cx="2324188" cy="3124659"/>
              </a:xfrm>
            </p:grpSpPr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45BF3678-721A-4ED2-9331-61476E4BA132}"/>
                    </a:ext>
                  </a:extLst>
                </p:cNvPr>
                <p:cNvSpPr/>
                <p:nvPr/>
              </p:nvSpPr>
              <p:spPr>
                <a:xfrm>
                  <a:off x="6616287" y="3087444"/>
                  <a:ext cx="1669742" cy="258185"/>
                </a:xfrm>
                <a:custGeom>
                  <a:avLst/>
                  <a:gdLst>
                    <a:gd name="connsiteX0" fmla="*/ 865657 w 1669742"/>
                    <a:gd name="connsiteY0" fmla="*/ 0 h 258185"/>
                    <a:gd name="connsiteX1" fmla="*/ 1663020 w 1669742"/>
                    <a:gd name="connsiteY1" fmla="*/ 193460 h 258185"/>
                    <a:gd name="connsiteX2" fmla="*/ 1669742 w 1669742"/>
                    <a:gd name="connsiteY2" fmla="*/ 197373 h 258185"/>
                    <a:gd name="connsiteX3" fmla="*/ 1525952 w 1669742"/>
                    <a:gd name="connsiteY3" fmla="*/ 214647 h 258185"/>
                    <a:gd name="connsiteX4" fmla="*/ 661262 w 1669742"/>
                    <a:gd name="connsiteY4" fmla="*/ 258185 h 258185"/>
                    <a:gd name="connsiteX5" fmla="*/ 670 w 1669742"/>
                    <a:gd name="connsiteY5" fmla="*/ 233277 h 258185"/>
                    <a:gd name="connsiteX6" fmla="*/ 0 w 1669742"/>
                    <a:gd name="connsiteY6" fmla="*/ 233216 h 258185"/>
                    <a:gd name="connsiteX7" fmla="*/ 68294 w 1669742"/>
                    <a:gd name="connsiteY7" fmla="*/ 193460 h 258185"/>
                    <a:gd name="connsiteX8" fmla="*/ 865657 w 1669742"/>
                    <a:gd name="connsiteY8" fmla="*/ 0 h 25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9742" h="258185">
                      <a:moveTo>
                        <a:pt x="865657" y="0"/>
                      </a:moveTo>
                      <a:cubicBezTo>
                        <a:pt x="1154367" y="0"/>
                        <a:pt x="1425993" y="70082"/>
                        <a:pt x="1663020" y="193460"/>
                      </a:cubicBezTo>
                      <a:lnTo>
                        <a:pt x="1669742" y="197373"/>
                      </a:lnTo>
                      <a:lnTo>
                        <a:pt x="1525952" y="214647"/>
                      </a:lnTo>
                      <a:cubicBezTo>
                        <a:pt x="1260181" y="242682"/>
                        <a:pt x="967981" y="258185"/>
                        <a:pt x="661262" y="258185"/>
                      </a:cubicBezTo>
                      <a:cubicBezTo>
                        <a:pt x="431223" y="258185"/>
                        <a:pt x="209351" y="249465"/>
                        <a:pt x="670" y="233277"/>
                      </a:cubicBezTo>
                      <a:lnTo>
                        <a:pt x="0" y="233216"/>
                      </a:lnTo>
                      <a:lnTo>
                        <a:pt x="68294" y="193460"/>
                      </a:lnTo>
                      <a:cubicBezTo>
                        <a:pt x="305321" y="70082"/>
                        <a:pt x="576948" y="0"/>
                        <a:pt x="865657" y="0"/>
                      </a:cubicBez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CD687A6E-8870-4CB0-A987-A54DDB213D3F}"/>
                    </a:ext>
                  </a:extLst>
                </p:cNvPr>
                <p:cNvSpPr/>
                <p:nvPr/>
              </p:nvSpPr>
              <p:spPr>
                <a:xfrm rot="7200000">
                  <a:off x="5440174" y="3980289"/>
                  <a:ext cx="1669742" cy="258185"/>
                </a:xfrm>
                <a:custGeom>
                  <a:avLst/>
                  <a:gdLst>
                    <a:gd name="connsiteX0" fmla="*/ 865657 w 1669742"/>
                    <a:gd name="connsiteY0" fmla="*/ 0 h 258185"/>
                    <a:gd name="connsiteX1" fmla="*/ 1663020 w 1669742"/>
                    <a:gd name="connsiteY1" fmla="*/ 193460 h 258185"/>
                    <a:gd name="connsiteX2" fmla="*/ 1669742 w 1669742"/>
                    <a:gd name="connsiteY2" fmla="*/ 197373 h 258185"/>
                    <a:gd name="connsiteX3" fmla="*/ 1525952 w 1669742"/>
                    <a:gd name="connsiteY3" fmla="*/ 214647 h 258185"/>
                    <a:gd name="connsiteX4" fmla="*/ 661262 w 1669742"/>
                    <a:gd name="connsiteY4" fmla="*/ 258185 h 258185"/>
                    <a:gd name="connsiteX5" fmla="*/ 670 w 1669742"/>
                    <a:gd name="connsiteY5" fmla="*/ 233277 h 258185"/>
                    <a:gd name="connsiteX6" fmla="*/ 0 w 1669742"/>
                    <a:gd name="connsiteY6" fmla="*/ 233216 h 258185"/>
                    <a:gd name="connsiteX7" fmla="*/ 68294 w 1669742"/>
                    <a:gd name="connsiteY7" fmla="*/ 193460 h 258185"/>
                    <a:gd name="connsiteX8" fmla="*/ 865657 w 1669742"/>
                    <a:gd name="connsiteY8" fmla="*/ 0 h 25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9742" h="258185">
                      <a:moveTo>
                        <a:pt x="865657" y="0"/>
                      </a:moveTo>
                      <a:cubicBezTo>
                        <a:pt x="1154367" y="0"/>
                        <a:pt x="1425993" y="70082"/>
                        <a:pt x="1663020" y="193460"/>
                      </a:cubicBezTo>
                      <a:lnTo>
                        <a:pt x="1669742" y="197373"/>
                      </a:lnTo>
                      <a:lnTo>
                        <a:pt x="1525952" y="214647"/>
                      </a:lnTo>
                      <a:cubicBezTo>
                        <a:pt x="1260181" y="242682"/>
                        <a:pt x="967981" y="258185"/>
                        <a:pt x="661262" y="258185"/>
                      </a:cubicBezTo>
                      <a:cubicBezTo>
                        <a:pt x="431223" y="258185"/>
                        <a:pt x="209351" y="249465"/>
                        <a:pt x="670" y="233277"/>
                      </a:cubicBezTo>
                      <a:lnTo>
                        <a:pt x="0" y="233216"/>
                      </a:lnTo>
                      <a:lnTo>
                        <a:pt x="68294" y="193460"/>
                      </a:lnTo>
                      <a:cubicBezTo>
                        <a:pt x="305321" y="70082"/>
                        <a:pt x="576948" y="0"/>
                        <a:pt x="865657" y="0"/>
                      </a:cubicBez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B8DEAD95-5053-4615-ABB1-718F56A76360}"/>
                    </a:ext>
                  </a:extLst>
                </p:cNvPr>
                <p:cNvSpPr/>
                <p:nvPr/>
              </p:nvSpPr>
              <p:spPr>
                <a:xfrm rot="14400000">
                  <a:off x="5256063" y="2525372"/>
                  <a:ext cx="1669742" cy="258185"/>
                </a:xfrm>
                <a:custGeom>
                  <a:avLst/>
                  <a:gdLst>
                    <a:gd name="connsiteX0" fmla="*/ 865657 w 1669742"/>
                    <a:gd name="connsiteY0" fmla="*/ 0 h 258185"/>
                    <a:gd name="connsiteX1" fmla="*/ 1663020 w 1669742"/>
                    <a:gd name="connsiteY1" fmla="*/ 193460 h 258185"/>
                    <a:gd name="connsiteX2" fmla="*/ 1669742 w 1669742"/>
                    <a:gd name="connsiteY2" fmla="*/ 197373 h 258185"/>
                    <a:gd name="connsiteX3" fmla="*/ 1525952 w 1669742"/>
                    <a:gd name="connsiteY3" fmla="*/ 214647 h 258185"/>
                    <a:gd name="connsiteX4" fmla="*/ 661262 w 1669742"/>
                    <a:gd name="connsiteY4" fmla="*/ 258185 h 258185"/>
                    <a:gd name="connsiteX5" fmla="*/ 670 w 1669742"/>
                    <a:gd name="connsiteY5" fmla="*/ 233277 h 258185"/>
                    <a:gd name="connsiteX6" fmla="*/ 0 w 1669742"/>
                    <a:gd name="connsiteY6" fmla="*/ 233216 h 258185"/>
                    <a:gd name="connsiteX7" fmla="*/ 68294 w 1669742"/>
                    <a:gd name="connsiteY7" fmla="*/ 193460 h 258185"/>
                    <a:gd name="connsiteX8" fmla="*/ 865657 w 1669742"/>
                    <a:gd name="connsiteY8" fmla="*/ 0 h 25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9742" h="258185">
                      <a:moveTo>
                        <a:pt x="865657" y="0"/>
                      </a:moveTo>
                      <a:cubicBezTo>
                        <a:pt x="1154367" y="0"/>
                        <a:pt x="1425993" y="70082"/>
                        <a:pt x="1663020" y="193460"/>
                      </a:cubicBezTo>
                      <a:lnTo>
                        <a:pt x="1669742" y="197373"/>
                      </a:lnTo>
                      <a:lnTo>
                        <a:pt x="1525952" y="214647"/>
                      </a:lnTo>
                      <a:cubicBezTo>
                        <a:pt x="1260181" y="242682"/>
                        <a:pt x="967981" y="258185"/>
                        <a:pt x="661262" y="258185"/>
                      </a:cubicBezTo>
                      <a:cubicBezTo>
                        <a:pt x="431223" y="258185"/>
                        <a:pt x="209351" y="249465"/>
                        <a:pt x="670" y="233277"/>
                      </a:cubicBezTo>
                      <a:lnTo>
                        <a:pt x="0" y="233216"/>
                      </a:lnTo>
                      <a:lnTo>
                        <a:pt x="68294" y="193460"/>
                      </a:lnTo>
                      <a:cubicBezTo>
                        <a:pt x="305321" y="70082"/>
                        <a:pt x="576948" y="0"/>
                        <a:pt x="865657" y="0"/>
                      </a:cubicBez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2B94367-C998-4F28-96B7-6D48CFEC884D}"/>
              </a:ext>
            </a:extLst>
          </p:cNvPr>
          <p:cNvGrpSpPr/>
          <p:nvPr/>
        </p:nvGrpSpPr>
        <p:grpSpPr>
          <a:xfrm>
            <a:off x="1754944" y="4242354"/>
            <a:ext cx="1554480" cy="1554480"/>
            <a:chOff x="1376979" y="1554480"/>
            <a:chExt cx="3749040" cy="374904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8B7BD61-E4B7-4A2A-A3AF-8CDEF2270514}"/>
                </a:ext>
              </a:extLst>
            </p:cNvPr>
            <p:cNvSpPr/>
            <p:nvPr/>
          </p:nvSpPr>
          <p:spPr>
            <a:xfrm>
              <a:off x="1376979" y="1554480"/>
              <a:ext cx="3749040" cy="3749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6B6B6F82-6EAB-4B05-A342-76E6810D28A0}"/>
                </a:ext>
              </a:extLst>
            </p:cNvPr>
            <p:cNvGrpSpPr/>
            <p:nvPr/>
          </p:nvGrpSpPr>
          <p:grpSpPr>
            <a:xfrm>
              <a:off x="1422699" y="1600200"/>
              <a:ext cx="3657600" cy="3657600"/>
              <a:chOff x="4787487" y="1493015"/>
              <a:chExt cx="3657600" cy="365760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D1C389B-521D-44EF-B2C5-292D1AFE0E9A}"/>
                  </a:ext>
                </a:extLst>
              </p:cNvPr>
              <p:cNvSpPr/>
              <p:nvPr/>
            </p:nvSpPr>
            <p:spPr>
              <a:xfrm>
                <a:off x="4787487" y="1493015"/>
                <a:ext cx="3657600" cy="3657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2E638B7F-52C1-4872-84AD-3370AB9485B5}"/>
                  </a:ext>
                </a:extLst>
              </p:cNvPr>
              <p:cNvGrpSpPr/>
              <p:nvPr/>
            </p:nvGrpSpPr>
            <p:grpSpPr>
              <a:xfrm>
                <a:off x="5961841" y="1819594"/>
                <a:ext cx="2324188" cy="3124659"/>
                <a:chOff x="5961841" y="1819594"/>
                <a:chExt cx="2324188" cy="3124659"/>
              </a:xfrm>
            </p:grpSpPr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2B998531-A57C-4729-B6CF-96DFC3983F6A}"/>
                    </a:ext>
                  </a:extLst>
                </p:cNvPr>
                <p:cNvSpPr/>
                <p:nvPr/>
              </p:nvSpPr>
              <p:spPr>
                <a:xfrm>
                  <a:off x="6616287" y="3087444"/>
                  <a:ext cx="1669742" cy="258185"/>
                </a:xfrm>
                <a:custGeom>
                  <a:avLst/>
                  <a:gdLst>
                    <a:gd name="connsiteX0" fmla="*/ 865657 w 1669742"/>
                    <a:gd name="connsiteY0" fmla="*/ 0 h 258185"/>
                    <a:gd name="connsiteX1" fmla="*/ 1663020 w 1669742"/>
                    <a:gd name="connsiteY1" fmla="*/ 193460 h 258185"/>
                    <a:gd name="connsiteX2" fmla="*/ 1669742 w 1669742"/>
                    <a:gd name="connsiteY2" fmla="*/ 197373 h 258185"/>
                    <a:gd name="connsiteX3" fmla="*/ 1525952 w 1669742"/>
                    <a:gd name="connsiteY3" fmla="*/ 214647 h 258185"/>
                    <a:gd name="connsiteX4" fmla="*/ 661262 w 1669742"/>
                    <a:gd name="connsiteY4" fmla="*/ 258185 h 258185"/>
                    <a:gd name="connsiteX5" fmla="*/ 670 w 1669742"/>
                    <a:gd name="connsiteY5" fmla="*/ 233277 h 258185"/>
                    <a:gd name="connsiteX6" fmla="*/ 0 w 1669742"/>
                    <a:gd name="connsiteY6" fmla="*/ 233216 h 258185"/>
                    <a:gd name="connsiteX7" fmla="*/ 68294 w 1669742"/>
                    <a:gd name="connsiteY7" fmla="*/ 193460 h 258185"/>
                    <a:gd name="connsiteX8" fmla="*/ 865657 w 1669742"/>
                    <a:gd name="connsiteY8" fmla="*/ 0 h 25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9742" h="258185">
                      <a:moveTo>
                        <a:pt x="865657" y="0"/>
                      </a:moveTo>
                      <a:cubicBezTo>
                        <a:pt x="1154367" y="0"/>
                        <a:pt x="1425993" y="70082"/>
                        <a:pt x="1663020" y="193460"/>
                      </a:cubicBezTo>
                      <a:lnTo>
                        <a:pt x="1669742" y="197373"/>
                      </a:lnTo>
                      <a:lnTo>
                        <a:pt x="1525952" y="214647"/>
                      </a:lnTo>
                      <a:cubicBezTo>
                        <a:pt x="1260181" y="242682"/>
                        <a:pt x="967981" y="258185"/>
                        <a:pt x="661262" y="258185"/>
                      </a:cubicBezTo>
                      <a:cubicBezTo>
                        <a:pt x="431223" y="258185"/>
                        <a:pt x="209351" y="249465"/>
                        <a:pt x="670" y="233277"/>
                      </a:cubicBezTo>
                      <a:lnTo>
                        <a:pt x="0" y="233216"/>
                      </a:lnTo>
                      <a:lnTo>
                        <a:pt x="68294" y="193460"/>
                      </a:lnTo>
                      <a:cubicBezTo>
                        <a:pt x="305321" y="70082"/>
                        <a:pt x="576948" y="0"/>
                        <a:pt x="865657" y="0"/>
                      </a:cubicBez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365EADCA-F635-4899-85A9-36A56881EA22}"/>
                    </a:ext>
                  </a:extLst>
                </p:cNvPr>
                <p:cNvSpPr/>
                <p:nvPr/>
              </p:nvSpPr>
              <p:spPr>
                <a:xfrm rot="7200000">
                  <a:off x="5440174" y="3980289"/>
                  <a:ext cx="1669742" cy="258185"/>
                </a:xfrm>
                <a:custGeom>
                  <a:avLst/>
                  <a:gdLst>
                    <a:gd name="connsiteX0" fmla="*/ 865657 w 1669742"/>
                    <a:gd name="connsiteY0" fmla="*/ 0 h 258185"/>
                    <a:gd name="connsiteX1" fmla="*/ 1663020 w 1669742"/>
                    <a:gd name="connsiteY1" fmla="*/ 193460 h 258185"/>
                    <a:gd name="connsiteX2" fmla="*/ 1669742 w 1669742"/>
                    <a:gd name="connsiteY2" fmla="*/ 197373 h 258185"/>
                    <a:gd name="connsiteX3" fmla="*/ 1525952 w 1669742"/>
                    <a:gd name="connsiteY3" fmla="*/ 214647 h 258185"/>
                    <a:gd name="connsiteX4" fmla="*/ 661262 w 1669742"/>
                    <a:gd name="connsiteY4" fmla="*/ 258185 h 258185"/>
                    <a:gd name="connsiteX5" fmla="*/ 670 w 1669742"/>
                    <a:gd name="connsiteY5" fmla="*/ 233277 h 258185"/>
                    <a:gd name="connsiteX6" fmla="*/ 0 w 1669742"/>
                    <a:gd name="connsiteY6" fmla="*/ 233216 h 258185"/>
                    <a:gd name="connsiteX7" fmla="*/ 68294 w 1669742"/>
                    <a:gd name="connsiteY7" fmla="*/ 193460 h 258185"/>
                    <a:gd name="connsiteX8" fmla="*/ 865657 w 1669742"/>
                    <a:gd name="connsiteY8" fmla="*/ 0 h 25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9742" h="258185">
                      <a:moveTo>
                        <a:pt x="865657" y="0"/>
                      </a:moveTo>
                      <a:cubicBezTo>
                        <a:pt x="1154367" y="0"/>
                        <a:pt x="1425993" y="70082"/>
                        <a:pt x="1663020" y="193460"/>
                      </a:cubicBezTo>
                      <a:lnTo>
                        <a:pt x="1669742" y="197373"/>
                      </a:lnTo>
                      <a:lnTo>
                        <a:pt x="1525952" y="214647"/>
                      </a:lnTo>
                      <a:cubicBezTo>
                        <a:pt x="1260181" y="242682"/>
                        <a:pt x="967981" y="258185"/>
                        <a:pt x="661262" y="258185"/>
                      </a:cubicBezTo>
                      <a:cubicBezTo>
                        <a:pt x="431223" y="258185"/>
                        <a:pt x="209351" y="249465"/>
                        <a:pt x="670" y="233277"/>
                      </a:cubicBezTo>
                      <a:lnTo>
                        <a:pt x="0" y="233216"/>
                      </a:lnTo>
                      <a:lnTo>
                        <a:pt x="68294" y="193460"/>
                      </a:lnTo>
                      <a:cubicBezTo>
                        <a:pt x="305321" y="70082"/>
                        <a:pt x="576948" y="0"/>
                        <a:pt x="865657" y="0"/>
                      </a:cubicBez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67E51974-4158-40D6-A404-0D663864208F}"/>
                    </a:ext>
                  </a:extLst>
                </p:cNvPr>
                <p:cNvSpPr/>
                <p:nvPr/>
              </p:nvSpPr>
              <p:spPr>
                <a:xfrm rot="14400000">
                  <a:off x="5256063" y="2525372"/>
                  <a:ext cx="1669742" cy="258185"/>
                </a:xfrm>
                <a:custGeom>
                  <a:avLst/>
                  <a:gdLst>
                    <a:gd name="connsiteX0" fmla="*/ 865657 w 1669742"/>
                    <a:gd name="connsiteY0" fmla="*/ 0 h 258185"/>
                    <a:gd name="connsiteX1" fmla="*/ 1663020 w 1669742"/>
                    <a:gd name="connsiteY1" fmla="*/ 193460 h 258185"/>
                    <a:gd name="connsiteX2" fmla="*/ 1669742 w 1669742"/>
                    <a:gd name="connsiteY2" fmla="*/ 197373 h 258185"/>
                    <a:gd name="connsiteX3" fmla="*/ 1525952 w 1669742"/>
                    <a:gd name="connsiteY3" fmla="*/ 214647 h 258185"/>
                    <a:gd name="connsiteX4" fmla="*/ 661262 w 1669742"/>
                    <a:gd name="connsiteY4" fmla="*/ 258185 h 258185"/>
                    <a:gd name="connsiteX5" fmla="*/ 670 w 1669742"/>
                    <a:gd name="connsiteY5" fmla="*/ 233277 h 258185"/>
                    <a:gd name="connsiteX6" fmla="*/ 0 w 1669742"/>
                    <a:gd name="connsiteY6" fmla="*/ 233216 h 258185"/>
                    <a:gd name="connsiteX7" fmla="*/ 68294 w 1669742"/>
                    <a:gd name="connsiteY7" fmla="*/ 193460 h 258185"/>
                    <a:gd name="connsiteX8" fmla="*/ 865657 w 1669742"/>
                    <a:gd name="connsiteY8" fmla="*/ 0 h 25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9742" h="258185">
                      <a:moveTo>
                        <a:pt x="865657" y="0"/>
                      </a:moveTo>
                      <a:cubicBezTo>
                        <a:pt x="1154367" y="0"/>
                        <a:pt x="1425993" y="70082"/>
                        <a:pt x="1663020" y="193460"/>
                      </a:cubicBezTo>
                      <a:lnTo>
                        <a:pt x="1669742" y="197373"/>
                      </a:lnTo>
                      <a:lnTo>
                        <a:pt x="1525952" y="214647"/>
                      </a:lnTo>
                      <a:cubicBezTo>
                        <a:pt x="1260181" y="242682"/>
                        <a:pt x="967981" y="258185"/>
                        <a:pt x="661262" y="258185"/>
                      </a:cubicBezTo>
                      <a:cubicBezTo>
                        <a:pt x="431223" y="258185"/>
                        <a:pt x="209351" y="249465"/>
                        <a:pt x="670" y="233277"/>
                      </a:cubicBezTo>
                      <a:lnTo>
                        <a:pt x="0" y="233216"/>
                      </a:lnTo>
                      <a:lnTo>
                        <a:pt x="68294" y="193460"/>
                      </a:lnTo>
                      <a:cubicBezTo>
                        <a:pt x="305321" y="70082"/>
                        <a:pt x="576948" y="0"/>
                        <a:pt x="865657" y="0"/>
                      </a:cubicBez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EFFA6C7-B92F-453C-A74C-1C884ECF2103}"/>
              </a:ext>
            </a:extLst>
          </p:cNvPr>
          <p:cNvGrpSpPr/>
          <p:nvPr/>
        </p:nvGrpSpPr>
        <p:grpSpPr>
          <a:xfrm>
            <a:off x="953092" y="3145074"/>
            <a:ext cx="3749040" cy="3749040"/>
            <a:chOff x="1376979" y="1554480"/>
            <a:chExt cx="3749040" cy="374904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A116C94-8E65-4113-94A6-656AC30F7DA6}"/>
                </a:ext>
              </a:extLst>
            </p:cNvPr>
            <p:cNvSpPr/>
            <p:nvPr/>
          </p:nvSpPr>
          <p:spPr>
            <a:xfrm>
              <a:off x="1376979" y="1554480"/>
              <a:ext cx="3749040" cy="3749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B871A410-D64A-415C-BB3C-AA4351548745}"/>
                </a:ext>
              </a:extLst>
            </p:cNvPr>
            <p:cNvGrpSpPr/>
            <p:nvPr/>
          </p:nvGrpSpPr>
          <p:grpSpPr>
            <a:xfrm>
              <a:off x="1422699" y="1600200"/>
              <a:ext cx="3657600" cy="3657600"/>
              <a:chOff x="4787487" y="1493015"/>
              <a:chExt cx="3657600" cy="365760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B1DB143-C95A-4742-A8C7-6EEB8F93B6A6}"/>
                  </a:ext>
                </a:extLst>
              </p:cNvPr>
              <p:cNvSpPr/>
              <p:nvPr/>
            </p:nvSpPr>
            <p:spPr>
              <a:xfrm>
                <a:off x="4787487" y="1493015"/>
                <a:ext cx="3657600" cy="3657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2570AB49-5D13-4757-9726-2AB6611FDD8E}"/>
                  </a:ext>
                </a:extLst>
              </p:cNvPr>
              <p:cNvGrpSpPr/>
              <p:nvPr/>
            </p:nvGrpSpPr>
            <p:grpSpPr>
              <a:xfrm>
                <a:off x="5961841" y="1819594"/>
                <a:ext cx="2324188" cy="3124659"/>
                <a:chOff x="5961841" y="1819594"/>
                <a:chExt cx="2324188" cy="3124659"/>
              </a:xfrm>
            </p:grpSpPr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AA9FF762-6CA7-400E-B080-943467B96F31}"/>
                    </a:ext>
                  </a:extLst>
                </p:cNvPr>
                <p:cNvSpPr/>
                <p:nvPr/>
              </p:nvSpPr>
              <p:spPr>
                <a:xfrm>
                  <a:off x="6616287" y="3087444"/>
                  <a:ext cx="1669742" cy="258185"/>
                </a:xfrm>
                <a:custGeom>
                  <a:avLst/>
                  <a:gdLst>
                    <a:gd name="connsiteX0" fmla="*/ 865657 w 1669742"/>
                    <a:gd name="connsiteY0" fmla="*/ 0 h 258185"/>
                    <a:gd name="connsiteX1" fmla="*/ 1663020 w 1669742"/>
                    <a:gd name="connsiteY1" fmla="*/ 193460 h 258185"/>
                    <a:gd name="connsiteX2" fmla="*/ 1669742 w 1669742"/>
                    <a:gd name="connsiteY2" fmla="*/ 197373 h 258185"/>
                    <a:gd name="connsiteX3" fmla="*/ 1525952 w 1669742"/>
                    <a:gd name="connsiteY3" fmla="*/ 214647 h 258185"/>
                    <a:gd name="connsiteX4" fmla="*/ 661262 w 1669742"/>
                    <a:gd name="connsiteY4" fmla="*/ 258185 h 258185"/>
                    <a:gd name="connsiteX5" fmla="*/ 670 w 1669742"/>
                    <a:gd name="connsiteY5" fmla="*/ 233277 h 258185"/>
                    <a:gd name="connsiteX6" fmla="*/ 0 w 1669742"/>
                    <a:gd name="connsiteY6" fmla="*/ 233216 h 258185"/>
                    <a:gd name="connsiteX7" fmla="*/ 68294 w 1669742"/>
                    <a:gd name="connsiteY7" fmla="*/ 193460 h 258185"/>
                    <a:gd name="connsiteX8" fmla="*/ 865657 w 1669742"/>
                    <a:gd name="connsiteY8" fmla="*/ 0 h 25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9742" h="258185">
                      <a:moveTo>
                        <a:pt x="865657" y="0"/>
                      </a:moveTo>
                      <a:cubicBezTo>
                        <a:pt x="1154367" y="0"/>
                        <a:pt x="1425993" y="70082"/>
                        <a:pt x="1663020" y="193460"/>
                      </a:cubicBezTo>
                      <a:lnTo>
                        <a:pt x="1669742" y="197373"/>
                      </a:lnTo>
                      <a:lnTo>
                        <a:pt x="1525952" y="214647"/>
                      </a:lnTo>
                      <a:cubicBezTo>
                        <a:pt x="1260181" y="242682"/>
                        <a:pt x="967981" y="258185"/>
                        <a:pt x="661262" y="258185"/>
                      </a:cubicBezTo>
                      <a:cubicBezTo>
                        <a:pt x="431223" y="258185"/>
                        <a:pt x="209351" y="249465"/>
                        <a:pt x="670" y="233277"/>
                      </a:cubicBezTo>
                      <a:lnTo>
                        <a:pt x="0" y="233216"/>
                      </a:lnTo>
                      <a:lnTo>
                        <a:pt x="68294" y="193460"/>
                      </a:lnTo>
                      <a:cubicBezTo>
                        <a:pt x="305321" y="70082"/>
                        <a:pt x="576948" y="0"/>
                        <a:pt x="865657" y="0"/>
                      </a:cubicBez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B7845A53-0B3A-4BE9-918D-BC304B5DC738}"/>
                    </a:ext>
                  </a:extLst>
                </p:cNvPr>
                <p:cNvSpPr/>
                <p:nvPr/>
              </p:nvSpPr>
              <p:spPr>
                <a:xfrm rot="7200000">
                  <a:off x="5440174" y="3980289"/>
                  <a:ext cx="1669742" cy="258185"/>
                </a:xfrm>
                <a:custGeom>
                  <a:avLst/>
                  <a:gdLst>
                    <a:gd name="connsiteX0" fmla="*/ 865657 w 1669742"/>
                    <a:gd name="connsiteY0" fmla="*/ 0 h 258185"/>
                    <a:gd name="connsiteX1" fmla="*/ 1663020 w 1669742"/>
                    <a:gd name="connsiteY1" fmla="*/ 193460 h 258185"/>
                    <a:gd name="connsiteX2" fmla="*/ 1669742 w 1669742"/>
                    <a:gd name="connsiteY2" fmla="*/ 197373 h 258185"/>
                    <a:gd name="connsiteX3" fmla="*/ 1525952 w 1669742"/>
                    <a:gd name="connsiteY3" fmla="*/ 214647 h 258185"/>
                    <a:gd name="connsiteX4" fmla="*/ 661262 w 1669742"/>
                    <a:gd name="connsiteY4" fmla="*/ 258185 h 258185"/>
                    <a:gd name="connsiteX5" fmla="*/ 670 w 1669742"/>
                    <a:gd name="connsiteY5" fmla="*/ 233277 h 258185"/>
                    <a:gd name="connsiteX6" fmla="*/ 0 w 1669742"/>
                    <a:gd name="connsiteY6" fmla="*/ 233216 h 258185"/>
                    <a:gd name="connsiteX7" fmla="*/ 68294 w 1669742"/>
                    <a:gd name="connsiteY7" fmla="*/ 193460 h 258185"/>
                    <a:gd name="connsiteX8" fmla="*/ 865657 w 1669742"/>
                    <a:gd name="connsiteY8" fmla="*/ 0 h 25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9742" h="258185">
                      <a:moveTo>
                        <a:pt x="865657" y="0"/>
                      </a:moveTo>
                      <a:cubicBezTo>
                        <a:pt x="1154367" y="0"/>
                        <a:pt x="1425993" y="70082"/>
                        <a:pt x="1663020" y="193460"/>
                      </a:cubicBezTo>
                      <a:lnTo>
                        <a:pt x="1669742" y="197373"/>
                      </a:lnTo>
                      <a:lnTo>
                        <a:pt x="1525952" y="214647"/>
                      </a:lnTo>
                      <a:cubicBezTo>
                        <a:pt x="1260181" y="242682"/>
                        <a:pt x="967981" y="258185"/>
                        <a:pt x="661262" y="258185"/>
                      </a:cubicBezTo>
                      <a:cubicBezTo>
                        <a:pt x="431223" y="258185"/>
                        <a:pt x="209351" y="249465"/>
                        <a:pt x="670" y="233277"/>
                      </a:cubicBezTo>
                      <a:lnTo>
                        <a:pt x="0" y="233216"/>
                      </a:lnTo>
                      <a:lnTo>
                        <a:pt x="68294" y="193460"/>
                      </a:lnTo>
                      <a:cubicBezTo>
                        <a:pt x="305321" y="70082"/>
                        <a:pt x="576948" y="0"/>
                        <a:pt x="865657" y="0"/>
                      </a:cubicBez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DCA37574-F380-410B-8DF5-63ACE154037E}"/>
                    </a:ext>
                  </a:extLst>
                </p:cNvPr>
                <p:cNvSpPr/>
                <p:nvPr/>
              </p:nvSpPr>
              <p:spPr>
                <a:xfrm rot="14400000">
                  <a:off x="5256063" y="2525372"/>
                  <a:ext cx="1669742" cy="258185"/>
                </a:xfrm>
                <a:custGeom>
                  <a:avLst/>
                  <a:gdLst>
                    <a:gd name="connsiteX0" fmla="*/ 865657 w 1669742"/>
                    <a:gd name="connsiteY0" fmla="*/ 0 h 258185"/>
                    <a:gd name="connsiteX1" fmla="*/ 1663020 w 1669742"/>
                    <a:gd name="connsiteY1" fmla="*/ 193460 h 258185"/>
                    <a:gd name="connsiteX2" fmla="*/ 1669742 w 1669742"/>
                    <a:gd name="connsiteY2" fmla="*/ 197373 h 258185"/>
                    <a:gd name="connsiteX3" fmla="*/ 1525952 w 1669742"/>
                    <a:gd name="connsiteY3" fmla="*/ 214647 h 258185"/>
                    <a:gd name="connsiteX4" fmla="*/ 661262 w 1669742"/>
                    <a:gd name="connsiteY4" fmla="*/ 258185 h 258185"/>
                    <a:gd name="connsiteX5" fmla="*/ 670 w 1669742"/>
                    <a:gd name="connsiteY5" fmla="*/ 233277 h 258185"/>
                    <a:gd name="connsiteX6" fmla="*/ 0 w 1669742"/>
                    <a:gd name="connsiteY6" fmla="*/ 233216 h 258185"/>
                    <a:gd name="connsiteX7" fmla="*/ 68294 w 1669742"/>
                    <a:gd name="connsiteY7" fmla="*/ 193460 h 258185"/>
                    <a:gd name="connsiteX8" fmla="*/ 865657 w 1669742"/>
                    <a:gd name="connsiteY8" fmla="*/ 0 h 25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9742" h="258185">
                      <a:moveTo>
                        <a:pt x="865657" y="0"/>
                      </a:moveTo>
                      <a:cubicBezTo>
                        <a:pt x="1154367" y="0"/>
                        <a:pt x="1425993" y="70082"/>
                        <a:pt x="1663020" y="193460"/>
                      </a:cubicBezTo>
                      <a:lnTo>
                        <a:pt x="1669742" y="197373"/>
                      </a:lnTo>
                      <a:lnTo>
                        <a:pt x="1525952" y="214647"/>
                      </a:lnTo>
                      <a:cubicBezTo>
                        <a:pt x="1260181" y="242682"/>
                        <a:pt x="967981" y="258185"/>
                        <a:pt x="661262" y="258185"/>
                      </a:cubicBezTo>
                      <a:cubicBezTo>
                        <a:pt x="431223" y="258185"/>
                        <a:pt x="209351" y="249465"/>
                        <a:pt x="670" y="233277"/>
                      </a:cubicBezTo>
                      <a:lnTo>
                        <a:pt x="0" y="233216"/>
                      </a:lnTo>
                      <a:lnTo>
                        <a:pt x="68294" y="193460"/>
                      </a:lnTo>
                      <a:cubicBezTo>
                        <a:pt x="305321" y="70082"/>
                        <a:pt x="576948" y="0"/>
                        <a:pt x="865657" y="0"/>
                      </a:cubicBez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BDC270E-05AC-48E4-98BB-AECA44AC1A73}"/>
              </a:ext>
            </a:extLst>
          </p:cNvPr>
          <p:cNvGrpSpPr/>
          <p:nvPr/>
        </p:nvGrpSpPr>
        <p:grpSpPr>
          <a:xfrm>
            <a:off x="8026793" y="3916455"/>
            <a:ext cx="1554480" cy="1554480"/>
            <a:chOff x="1376979" y="1554480"/>
            <a:chExt cx="3749040" cy="3749040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EF6826F-02E3-47E4-A9EA-3D1C10AD6318}"/>
                </a:ext>
              </a:extLst>
            </p:cNvPr>
            <p:cNvSpPr/>
            <p:nvPr/>
          </p:nvSpPr>
          <p:spPr>
            <a:xfrm>
              <a:off x="1376979" y="1554480"/>
              <a:ext cx="3749040" cy="3749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3E0FA3AA-81EC-4FA4-9E31-610883BD5E7C}"/>
                </a:ext>
              </a:extLst>
            </p:cNvPr>
            <p:cNvGrpSpPr/>
            <p:nvPr/>
          </p:nvGrpSpPr>
          <p:grpSpPr>
            <a:xfrm>
              <a:off x="1422699" y="1600200"/>
              <a:ext cx="3657600" cy="3657600"/>
              <a:chOff x="4787487" y="1493015"/>
              <a:chExt cx="3657600" cy="3657600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3DC0DB40-FCF2-4B5E-AED4-29CAE7D05C28}"/>
                  </a:ext>
                </a:extLst>
              </p:cNvPr>
              <p:cNvSpPr/>
              <p:nvPr/>
            </p:nvSpPr>
            <p:spPr>
              <a:xfrm>
                <a:off x="4787487" y="1493015"/>
                <a:ext cx="3657600" cy="3657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EE89F3D6-21B5-4FC0-9DA9-E7D1FD123E26}"/>
                  </a:ext>
                </a:extLst>
              </p:cNvPr>
              <p:cNvGrpSpPr/>
              <p:nvPr/>
            </p:nvGrpSpPr>
            <p:grpSpPr>
              <a:xfrm>
                <a:off x="5961841" y="1819594"/>
                <a:ext cx="2324188" cy="3124659"/>
                <a:chOff x="5961841" y="1819594"/>
                <a:chExt cx="2324188" cy="3124659"/>
              </a:xfrm>
            </p:grpSpPr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009F8438-3DBC-4B66-837E-8CEAF7180637}"/>
                    </a:ext>
                  </a:extLst>
                </p:cNvPr>
                <p:cNvSpPr/>
                <p:nvPr/>
              </p:nvSpPr>
              <p:spPr>
                <a:xfrm>
                  <a:off x="6616287" y="3087444"/>
                  <a:ext cx="1669742" cy="258185"/>
                </a:xfrm>
                <a:custGeom>
                  <a:avLst/>
                  <a:gdLst>
                    <a:gd name="connsiteX0" fmla="*/ 865657 w 1669742"/>
                    <a:gd name="connsiteY0" fmla="*/ 0 h 258185"/>
                    <a:gd name="connsiteX1" fmla="*/ 1663020 w 1669742"/>
                    <a:gd name="connsiteY1" fmla="*/ 193460 h 258185"/>
                    <a:gd name="connsiteX2" fmla="*/ 1669742 w 1669742"/>
                    <a:gd name="connsiteY2" fmla="*/ 197373 h 258185"/>
                    <a:gd name="connsiteX3" fmla="*/ 1525952 w 1669742"/>
                    <a:gd name="connsiteY3" fmla="*/ 214647 h 258185"/>
                    <a:gd name="connsiteX4" fmla="*/ 661262 w 1669742"/>
                    <a:gd name="connsiteY4" fmla="*/ 258185 h 258185"/>
                    <a:gd name="connsiteX5" fmla="*/ 670 w 1669742"/>
                    <a:gd name="connsiteY5" fmla="*/ 233277 h 258185"/>
                    <a:gd name="connsiteX6" fmla="*/ 0 w 1669742"/>
                    <a:gd name="connsiteY6" fmla="*/ 233216 h 258185"/>
                    <a:gd name="connsiteX7" fmla="*/ 68294 w 1669742"/>
                    <a:gd name="connsiteY7" fmla="*/ 193460 h 258185"/>
                    <a:gd name="connsiteX8" fmla="*/ 865657 w 1669742"/>
                    <a:gd name="connsiteY8" fmla="*/ 0 h 25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9742" h="258185">
                      <a:moveTo>
                        <a:pt x="865657" y="0"/>
                      </a:moveTo>
                      <a:cubicBezTo>
                        <a:pt x="1154367" y="0"/>
                        <a:pt x="1425993" y="70082"/>
                        <a:pt x="1663020" y="193460"/>
                      </a:cubicBezTo>
                      <a:lnTo>
                        <a:pt x="1669742" y="197373"/>
                      </a:lnTo>
                      <a:lnTo>
                        <a:pt x="1525952" y="214647"/>
                      </a:lnTo>
                      <a:cubicBezTo>
                        <a:pt x="1260181" y="242682"/>
                        <a:pt x="967981" y="258185"/>
                        <a:pt x="661262" y="258185"/>
                      </a:cubicBezTo>
                      <a:cubicBezTo>
                        <a:pt x="431223" y="258185"/>
                        <a:pt x="209351" y="249465"/>
                        <a:pt x="670" y="233277"/>
                      </a:cubicBezTo>
                      <a:lnTo>
                        <a:pt x="0" y="233216"/>
                      </a:lnTo>
                      <a:lnTo>
                        <a:pt x="68294" y="193460"/>
                      </a:lnTo>
                      <a:cubicBezTo>
                        <a:pt x="305321" y="70082"/>
                        <a:pt x="576948" y="0"/>
                        <a:pt x="865657" y="0"/>
                      </a:cubicBez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B8D89603-7D87-4E88-94F4-80105963CCBC}"/>
                    </a:ext>
                  </a:extLst>
                </p:cNvPr>
                <p:cNvSpPr/>
                <p:nvPr/>
              </p:nvSpPr>
              <p:spPr>
                <a:xfrm rot="7200000">
                  <a:off x="5440174" y="3980289"/>
                  <a:ext cx="1669742" cy="258185"/>
                </a:xfrm>
                <a:custGeom>
                  <a:avLst/>
                  <a:gdLst>
                    <a:gd name="connsiteX0" fmla="*/ 865657 w 1669742"/>
                    <a:gd name="connsiteY0" fmla="*/ 0 h 258185"/>
                    <a:gd name="connsiteX1" fmla="*/ 1663020 w 1669742"/>
                    <a:gd name="connsiteY1" fmla="*/ 193460 h 258185"/>
                    <a:gd name="connsiteX2" fmla="*/ 1669742 w 1669742"/>
                    <a:gd name="connsiteY2" fmla="*/ 197373 h 258185"/>
                    <a:gd name="connsiteX3" fmla="*/ 1525952 w 1669742"/>
                    <a:gd name="connsiteY3" fmla="*/ 214647 h 258185"/>
                    <a:gd name="connsiteX4" fmla="*/ 661262 w 1669742"/>
                    <a:gd name="connsiteY4" fmla="*/ 258185 h 258185"/>
                    <a:gd name="connsiteX5" fmla="*/ 670 w 1669742"/>
                    <a:gd name="connsiteY5" fmla="*/ 233277 h 258185"/>
                    <a:gd name="connsiteX6" fmla="*/ 0 w 1669742"/>
                    <a:gd name="connsiteY6" fmla="*/ 233216 h 258185"/>
                    <a:gd name="connsiteX7" fmla="*/ 68294 w 1669742"/>
                    <a:gd name="connsiteY7" fmla="*/ 193460 h 258185"/>
                    <a:gd name="connsiteX8" fmla="*/ 865657 w 1669742"/>
                    <a:gd name="connsiteY8" fmla="*/ 0 h 25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9742" h="258185">
                      <a:moveTo>
                        <a:pt x="865657" y="0"/>
                      </a:moveTo>
                      <a:cubicBezTo>
                        <a:pt x="1154367" y="0"/>
                        <a:pt x="1425993" y="70082"/>
                        <a:pt x="1663020" y="193460"/>
                      </a:cubicBezTo>
                      <a:lnTo>
                        <a:pt x="1669742" y="197373"/>
                      </a:lnTo>
                      <a:lnTo>
                        <a:pt x="1525952" y="214647"/>
                      </a:lnTo>
                      <a:cubicBezTo>
                        <a:pt x="1260181" y="242682"/>
                        <a:pt x="967981" y="258185"/>
                        <a:pt x="661262" y="258185"/>
                      </a:cubicBezTo>
                      <a:cubicBezTo>
                        <a:pt x="431223" y="258185"/>
                        <a:pt x="209351" y="249465"/>
                        <a:pt x="670" y="233277"/>
                      </a:cubicBezTo>
                      <a:lnTo>
                        <a:pt x="0" y="233216"/>
                      </a:lnTo>
                      <a:lnTo>
                        <a:pt x="68294" y="193460"/>
                      </a:lnTo>
                      <a:cubicBezTo>
                        <a:pt x="305321" y="70082"/>
                        <a:pt x="576948" y="0"/>
                        <a:pt x="865657" y="0"/>
                      </a:cubicBez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05177447-5DA3-447F-82C6-9DB6D96B5E90}"/>
                    </a:ext>
                  </a:extLst>
                </p:cNvPr>
                <p:cNvSpPr/>
                <p:nvPr/>
              </p:nvSpPr>
              <p:spPr>
                <a:xfrm rot="14400000">
                  <a:off x="5256063" y="2525372"/>
                  <a:ext cx="1669742" cy="258185"/>
                </a:xfrm>
                <a:custGeom>
                  <a:avLst/>
                  <a:gdLst>
                    <a:gd name="connsiteX0" fmla="*/ 865657 w 1669742"/>
                    <a:gd name="connsiteY0" fmla="*/ 0 h 258185"/>
                    <a:gd name="connsiteX1" fmla="*/ 1663020 w 1669742"/>
                    <a:gd name="connsiteY1" fmla="*/ 193460 h 258185"/>
                    <a:gd name="connsiteX2" fmla="*/ 1669742 w 1669742"/>
                    <a:gd name="connsiteY2" fmla="*/ 197373 h 258185"/>
                    <a:gd name="connsiteX3" fmla="*/ 1525952 w 1669742"/>
                    <a:gd name="connsiteY3" fmla="*/ 214647 h 258185"/>
                    <a:gd name="connsiteX4" fmla="*/ 661262 w 1669742"/>
                    <a:gd name="connsiteY4" fmla="*/ 258185 h 258185"/>
                    <a:gd name="connsiteX5" fmla="*/ 670 w 1669742"/>
                    <a:gd name="connsiteY5" fmla="*/ 233277 h 258185"/>
                    <a:gd name="connsiteX6" fmla="*/ 0 w 1669742"/>
                    <a:gd name="connsiteY6" fmla="*/ 233216 h 258185"/>
                    <a:gd name="connsiteX7" fmla="*/ 68294 w 1669742"/>
                    <a:gd name="connsiteY7" fmla="*/ 193460 h 258185"/>
                    <a:gd name="connsiteX8" fmla="*/ 865657 w 1669742"/>
                    <a:gd name="connsiteY8" fmla="*/ 0 h 25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9742" h="258185">
                      <a:moveTo>
                        <a:pt x="865657" y="0"/>
                      </a:moveTo>
                      <a:cubicBezTo>
                        <a:pt x="1154367" y="0"/>
                        <a:pt x="1425993" y="70082"/>
                        <a:pt x="1663020" y="193460"/>
                      </a:cubicBezTo>
                      <a:lnTo>
                        <a:pt x="1669742" y="197373"/>
                      </a:lnTo>
                      <a:lnTo>
                        <a:pt x="1525952" y="214647"/>
                      </a:lnTo>
                      <a:cubicBezTo>
                        <a:pt x="1260181" y="242682"/>
                        <a:pt x="967981" y="258185"/>
                        <a:pt x="661262" y="258185"/>
                      </a:cubicBezTo>
                      <a:cubicBezTo>
                        <a:pt x="431223" y="258185"/>
                        <a:pt x="209351" y="249465"/>
                        <a:pt x="670" y="233277"/>
                      </a:cubicBezTo>
                      <a:lnTo>
                        <a:pt x="0" y="233216"/>
                      </a:lnTo>
                      <a:lnTo>
                        <a:pt x="68294" y="193460"/>
                      </a:lnTo>
                      <a:cubicBezTo>
                        <a:pt x="305321" y="70082"/>
                        <a:pt x="576948" y="0"/>
                        <a:pt x="865657" y="0"/>
                      </a:cubicBez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028ECFB-92D2-4631-901F-10393E35789D}"/>
              </a:ext>
            </a:extLst>
          </p:cNvPr>
          <p:cNvGrpSpPr/>
          <p:nvPr/>
        </p:nvGrpSpPr>
        <p:grpSpPr>
          <a:xfrm>
            <a:off x="7224941" y="2819175"/>
            <a:ext cx="3749040" cy="3749040"/>
            <a:chOff x="1376979" y="1554480"/>
            <a:chExt cx="3749040" cy="3749040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8D2C8023-0233-474C-9010-2A63B2777380}"/>
                </a:ext>
              </a:extLst>
            </p:cNvPr>
            <p:cNvSpPr/>
            <p:nvPr/>
          </p:nvSpPr>
          <p:spPr>
            <a:xfrm>
              <a:off x="1376979" y="1554480"/>
              <a:ext cx="3749040" cy="3749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251785A2-BE8F-4FB4-9FEF-90864167B808}"/>
                </a:ext>
              </a:extLst>
            </p:cNvPr>
            <p:cNvGrpSpPr/>
            <p:nvPr/>
          </p:nvGrpSpPr>
          <p:grpSpPr>
            <a:xfrm>
              <a:off x="1422699" y="1600200"/>
              <a:ext cx="3657600" cy="3657600"/>
              <a:chOff x="4787487" y="1493015"/>
              <a:chExt cx="3657600" cy="3657600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4D9099D-FB38-40D3-9795-4B00B803E786}"/>
                  </a:ext>
                </a:extLst>
              </p:cNvPr>
              <p:cNvSpPr/>
              <p:nvPr/>
            </p:nvSpPr>
            <p:spPr>
              <a:xfrm>
                <a:off x="4787487" y="1493015"/>
                <a:ext cx="3657600" cy="3657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7E00BBA3-5462-45C5-A9D6-50C97B813493}"/>
                  </a:ext>
                </a:extLst>
              </p:cNvPr>
              <p:cNvGrpSpPr/>
              <p:nvPr/>
            </p:nvGrpSpPr>
            <p:grpSpPr>
              <a:xfrm>
                <a:off x="5961841" y="1819594"/>
                <a:ext cx="2324188" cy="3124659"/>
                <a:chOff x="5961841" y="1819594"/>
                <a:chExt cx="2324188" cy="3124659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F423DD62-6E21-4125-BECD-D78E841759A7}"/>
                    </a:ext>
                  </a:extLst>
                </p:cNvPr>
                <p:cNvSpPr/>
                <p:nvPr/>
              </p:nvSpPr>
              <p:spPr>
                <a:xfrm>
                  <a:off x="6616287" y="3087444"/>
                  <a:ext cx="1669742" cy="258185"/>
                </a:xfrm>
                <a:custGeom>
                  <a:avLst/>
                  <a:gdLst>
                    <a:gd name="connsiteX0" fmla="*/ 865657 w 1669742"/>
                    <a:gd name="connsiteY0" fmla="*/ 0 h 258185"/>
                    <a:gd name="connsiteX1" fmla="*/ 1663020 w 1669742"/>
                    <a:gd name="connsiteY1" fmla="*/ 193460 h 258185"/>
                    <a:gd name="connsiteX2" fmla="*/ 1669742 w 1669742"/>
                    <a:gd name="connsiteY2" fmla="*/ 197373 h 258185"/>
                    <a:gd name="connsiteX3" fmla="*/ 1525952 w 1669742"/>
                    <a:gd name="connsiteY3" fmla="*/ 214647 h 258185"/>
                    <a:gd name="connsiteX4" fmla="*/ 661262 w 1669742"/>
                    <a:gd name="connsiteY4" fmla="*/ 258185 h 258185"/>
                    <a:gd name="connsiteX5" fmla="*/ 670 w 1669742"/>
                    <a:gd name="connsiteY5" fmla="*/ 233277 h 258185"/>
                    <a:gd name="connsiteX6" fmla="*/ 0 w 1669742"/>
                    <a:gd name="connsiteY6" fmla="*/ 233216 h 258185"/>
                    <a:gd name="connsiteX7" fmla="*/ 68294 w 1669742"/>
                    <a:gd name="connsiteY7" fmla="*/ 193460 h 258185"/>
                    <a:gd name="connsiteX8" fmla="*/ 865657 w 1669742"/>
                    <a:gd name="connsiteY8" fmla="*/ 0 h 25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9742" h="258185">
                      <a:moveTo>
                        <a:pt x="865657" y="0"/>
                      </a:moveTo>
                      <a:cubicBezTo>
                        <a:pt x="1154367" y="0"/>
                        <a:pt x="1425993" y="70082"/>
                        <a:pt x="1663020" y="193460"/>
                      </a:cubicBezTo>
                      <a:lnTo>
                        <a:pt x="1669742" y="197373"/>
                      </a:lnTo>
                      <a:lnTo>
                        <a:pt x="1525952" y="214647"/>
                      </a:lnTo>
                      <a:cubicBezTo>
                        <a:pt x="1260181" y="242682"/>
                        <a:pt x="967981" y="258185"/>
                        <a:pt x="661262" y="258185"/>
                      </a:cubicBezTo>
                      <a:cubicBezTo>
                        <a:pt x="431223" y="258185"/>
                        <a:pt x="209351" y="249465"/>
                        <a:pt x="670" y="233277"/>
                      </a:cubicBezTo>
                      <a:lnTo>
                        <a:pt x="0" y="233216"/>
                      </a:lnTo>
                      <a:lnTo>
                        <a:pt x="68294" y="193460"/>
                      </a:lnTo>
                      <a:cubicBezTo>
                        <a:pt x="305321" y="70082"/>
                        <a:pt x="576948" y="0"/>
                        <a:pt x="865657" y="0"/>
                      </a:cubicBez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CB3D3D88-5222-4CDA-8B87-7C63D967E6B4}"/>
                    </a:ext>
                  </a:extLst>
                </p:cNvPr>
                <p:cNvSpPr/>
                <p:nvPr/>
              </p:nvSpPr>
              <p:spPr>
                <a:xfrm rot="7200000">
                  <a:off x="5440174" y="3980289"/>
                  <a:ext cx="1669742" cy="258185"/>
                </a:xfrm>
                <a:custGeom>
                  <a:avLst/>
                  <a:gdLst>
                    <a:gd name="connsiteX0" fmla="*/ 865657 w 1669742"/>
                    <a:gd name="connsiteY0" fmla="*/ 0 h 258185"/>
                    <a:gd name="connsiteX1" fmla="*/ 1663020 w 1669742"/>
                    <a:gd name="connsiteY1" fmla="*/ 193460 h 258185"/>
                    <a:gd name="connsiteX2" fmla="*/ 1669742 w 1669742"/>
                    <a:gd name="connsiteY2" fmla="*/ 197373 h 258185"/>
                    <a:gd name="connsiteX3" fmla="*/ 1525952 w 1669742"/>
                    <a:gd name="connsiteY3" fmla="*/ 214647 h 258185"/>
                    <a:gd name="connsiteX4" fmla="*/ 661262 w 1669742"/>
                    <a:gd name="connsiteY4" fmla="*/ 258185 h 258185"/>
                    <a:gd name="connsiteX5" fmla="*/ 670 w 1669742"/>
                    <a:gd name="connsiteY5" fmla="*/ 233277 h 258185"/>
                    <a:gd name="connsiteX6" fmla="*/ 0 w 1669742"/>
                    <a:gd name="connsiteY6" fmla="*/ 233216 h 258185"/>
                    <a:gd name="connsiteX7" fmla="*/ 68294 w 1669742"/>
                    <a:gd name="connsiteY7" fmla="*/ 193460 h 258185"/>
                    <a:gd name="connsiteX8" fmla="*/ 865657 w 1669742"/>
                    <a:gd name="connsiteY8" fmla="*/ 0 h 25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9742" h="258185">
                      <a:moveTo>
                        <a:pt x="865657" y="0"/>
                      </a:moveTo>
                      <a:cubicBezTo>
                        <a:pt x="1154367" y="0"/>
                        <a:pt x="1425993" y="70082"/>
                        <a:pt x="1663020" y="193460"/>
                      </a:cubicBezTo>
                      <a:lnTo>
                        <a:pt x="1669742" y="197373"/>
                      </a:lnTo>
                      <a:lnTo>
                        <a:pt x="1525952" y="214647"/>
                      </a:lnTo>
                      <a:cubicBezTo>
                        <a:pt x="1260181" y="242682"/>
                        <a:pt x="967981" y="258185"/>
                        <a:pt x="661262" y="258185"/>
                      </a:cubicBezTo>
                      <a:cubicBezTo>
                        <a:pt x="431223" y="258185"/>
                        <a:pt x="209351" y="249465"/>
                        <a:pt x="670" y="233277"/>
                      </a:cubicBezTo>
                      <a:lnTo>
                        <a:pt x="0" y="233216"/>
                      </a:lnTo>
                      <a:lnTo>
                        <a:pt x="68294" y="193460"/>
                      </a:lnTo>
                      <a:cubicBezTo>
                        <a:pt x="305321" y="70082"/>
                        <a:pt x="576948" y="0"/>
                        <a:pt x="865657" y="0"/>
                      </a:cubicBez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48EE9CD9-6751-4EBB-B156-2BF40496B00B}"/>
                    </a:ext>
                  </a:extLst>
                </p:cNvPr>
                <p:cNvSpPr/>
                <p:nvPr/>
              </p:nvSpPr>
              <p:spPr>
                <a:xfrm rot="14400000">
                  <a:off x="5256063" y="2525372"/>
                  <a:ext cx="1669742" cy="258185"/>
                </a:xfrm>
                <a:custGeom>
                  <a:avLst/>
                  <a:gdLst>
                    <a:gd name="connsiteX0" fmla="*/ 865657 w 1669742"/>
                    <a:gd name="connsiteY0" fmla="*/ 0 h 258185"/>
                    <a:gd name="connsiteX1" fmla="*/ 1663020 w 1669742"/>
                    <a:gd name="connsiteY1" fmla="*/ 193460 h 258185"/>
                    <a:gd name="connsiteX2" fmla="*/ 1669742 w 1669742"/>
                    <a:gd name="connsiteY2" fmla="*/ 197373 h 258185"/>
                    <a:gd name="connsiteX3" fmla="*/ 1525952 w 1669742"/>
                    <a:gd name="connsiteY3" fmla="*/ 214647 h 258185"/>
                    <a:gd name="connsiteX4" fmla="*/ 661262 w 1669742"/>
                    <a:gd name="connsiteY4" fmla="*/ 258185 h 258185"/>
                    <a:gd name="connsiteX5" fmla="*/ 670 w 1669742"/>
                    <a:gd name="connsiteY5" fmla="*/ 233277 h 258185"/>
                    <a:gd name="connsiteX6" fmla="*/ 0 w 1669742"/>
                    <a:gd name="connsiteY6" fmla="*/ 233216 h 258185"/>
                    <a:gd name="connsiteX7" fmla="*/ 68294 w 1669742"/>
                    <a:gd name="connsiteY7" fmla="*/ 193460 h 258185"/>
                    <a:gd name="connsiteX8" fmla="*/ 865657 w 1669742"/>
                    <a:gd name="connsiteY8" fmla="*/ 0 h 25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9742" h="258185">
                      <a:moveTo>
                        <a:pt x="865657" y="0"/>
                      </a:moveTo>
                      <a:cubicBezTo>
                        <a:pt x="1154367" y="0"/>
                        <a:pt x="1425993" y="70082"/>
                        <a:pt x="1663020" y="193460"/>
                      </a:cubicBezTo>
                      <a:lnTo>
                        <a:pt x="1669742" y="197373"/>
                      </a:lnTo>
                      <a:lnTo>
                        <a:pt x="1525952" y="214647"/>
                      </a:lnTo>
                      <a:cubicBezTo>
                        <a:pt x="1260181" y="242682"/>
                        <a:pt x="967981" y="258185"/>
                        <a:pt x="661262" y="258185"/>
                      </a:cubicBezTo>
                      <a:cubicBezTo>
                        <a:pt x="431223" y="258185"/>
                        <a:pt x="209351" y="249465"/>
                        <a:pt x="670" y="233277"/>
                      </a:cubicBezTo>
                      <a:lnTo>
                        <a:pt x="0" y="233216"/>
                      </a:lnTo>
                      <a:lnTo>
                        <a:pt x="68294" y="193460"/>
                      </a:lnTo>
                      <a:cubicBezTo>
                        <a:pt x="305321" y="70082"/>
                        <a:pt x="576948" y="0"/>
                        <a:pt x="865657" y="0"/>
                      </a:cubicBez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73C78C0-9B85-4C18-AFEA-BAC55A610121}"/>
              </a:ext>
            </a:extLst>
          </p:cNvPr>
          <p:cNvGrpSpPr/>
          <p:nvPr/>
        </p:nvGrpSpPr>
        <p:grpSpPr>
          <a:xfrm>
            <a:off x="8391324" y="1239246"/>
            <a:ext cx="1554480" cy="1554480"/>
            <a:chOff x="1376979" y="1554480"/>
            <a:chExt cx="3749040" cy="3749040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CB892CE6-6ACD-4E10-9CB3-8D304B083FAA}"/>
                </a:ext>
              </a:extLst>
            </p:cNvPr>
            <p:cNvSpPr/>
            <p:nvPr/>
          </p:nvSpPr>
          <p:spPr>
            <a:xfrm>
              <a:off x="1376979" y="1554480"/>
              <a:ext cx="3749040" cy="3749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3D6D2051-B3DF-4E19-A97F-EC3C1F496453}"/>
                </a:ext>
              </a:extLst>
            </p:cNvPr>
            <p:cNvGrpSpPr/>
            <p:nvPr/>
          </p:nvGrpSpPr>
          <p:grpSpPr>
            <a:xfrm>
              <a:off x="1422699" y="1600200"/>
              <a:ext cx="3657600" cy="3657600"/>
              <a:chOff x="4787487" y="1493015"/>
              <a:chExt cx="3657600" cy="3657600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5007F10-1812-4209-8BB8-72DA274C3A82}"/>
                  </a:ext>
                </a:extLst>
              </p:cNvPr>
              <p:cNvSpPr/>
              <p:nvPr/>
            </p:nvSpPr>
            <p:spPr>
              <a:xfrm>
                <a:off x="4787487" y="1493015"/>
                <a:ext cx="3657600" cy="3657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90A80BA5-AFA8-4A74-B556-5363F861D73B}"/>
                  </a:ext>
                </a:extLst>
              </p:cNvPr>
              <p:cNvGrpSpPr/>
              <p:nvPr/>
            </p:nvGrpSpPr>
            <p:grpSpPr>
              <a:xfrm>
                <a:off x="5961841" y="1819594"/>
                <a:ext cx="2324188" cy="3124659"/>
                <a:chOff x="5961841" y="1819594"/>
                <a:chExt cx="2324188" cy="3124659"/>
              </a:xfrm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BF94F42E-A9AD-45F1-970F-64DE66E66712}"/>
                    </a:ext>
                  </a:extLst>
                </p:cNvPr>
                <p:cNvSpPr/>
                <p:nvPr/>
              </p:nvSpPr>
              <p:spPr>
                <a:xfrm>
                  <a:off x="6616287" y="3087444"/>
                  <a:ext cx="1669742" cy="258185"/>
                </a:xfrm>
                <a:custGeom>
                  <a:avLst/>
                  <a:gdLst>
                    <a:gd name="connsiteX0" fmla="*/ 865657 w 1669742"/>
                    <a:gd name="connsiteY0" fmla="*/ 0 h 258185"/>
                    <a:gd name="connsiteX1" fmla="*/ 1663020 w 1669742"/>
                    <a:gd name="connsiteY1" fmla="*/ 193460 h 258185"/>
                    <a:gd name="connsiteX2" fmla="*/ 1669742 w 1669742"/>
                    <a:gd name="connsiteY2" fmla="*/ 197373 h 258185"/>
                    <a:gd name="connsiteX3" fmla="*/ 1525952 w 1669742"/>
                    <a:gd name="connsiteY3" fmla="*/ 214647 h 258185"/>
                    <a:gd name="connsiteX4" fmla="*/ 661262 w 1669742"/>
                    <a:gd name="connsiteY4" fmla="*/ 258185 h 258185"/>
                    <a:gd name="connsiteX5" fmla="*/ 670 w 1669742"/>
                    <a:gd name="connsiteY5" fmla="*/ 233277 h 258185"/>
                    <a:gd name="connsiteX6" fmla="*/ 0 w 1669742"/>
                    <a:gd name="connsiteY6" fmla="*/ 233216 h 258185"/>
                    <a:gd name="connsiteX7" fmla="*/ 68294 w 1669742"/>
                    <a:gd name="connsiteY7" fmla="*/ 193460 h 258185"/>
                    <a:gd name="connsiteX8" fmla="*/ 865657 w 1669742"/>
                    <a:gd name="connsiteY8" fmla="*/ 0 h 25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9742" h="258185">
                      <a:moveTo>
                        <a:pt x="865657" y="0"/>
                      </a:moveTo>
                      <a:cubicBezTo>
                        <a:pt x="1154367" y="0"/>
                        <a:pt x="1425993" y="70082"/>
                        <a:pt x="1663020" y="193460"/>
                      </a:cubicBezTo>
                      <a:lnTo>
                        <a:pt x="1669742" y="197373"/>
                      </a:lnTo>
                      <a:lnTo>
                        <a:pt x="1525952" y="214647"/>
                      </a:lnTo>
                      <a:cubicBezTo>
                        <a:pt x="1260181" y="242682"/>
                        <a:pt x="967981" y="258185"/>
                        <a:pt x="661262" y="258185"/>
                      </a:cubicBezTo>
                      <a:cubicBezTo>
                        <a:pt x="431223" y="258185"/>
                        <a:pt x="209351" y="249465"/>
                        <a:pt x="670" y="233277"/>
                      </a:cubicBezTo>
                      <a:lnTo>
                        <a:pt x="0" y="233216"/>
                      </a:lnTo>
                      <a:lnTo>
                        <a:pt x="68294" y="193460"/>
                      </a:lnTo>
                      <a:cubicBezTo>
                        <a:pt x="305321" y="70082"/>
                        <a:pt x="576948" y="0"/>
                        <a:pt x="865657" y="0"/>
                      </a:cubicBez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611BD6A2-37F1-40FA-842E-22CBCC358186}"/>
                    </a:ext>
                  </a:extLst>
                </p:cNvPr>
                <p:cNvSpPr/>
                <p:nvPr/>
              </p:nvSpPr>
              <p:spPr>
                <a:xfrm rot="7200000">
                  <a:off x="5440174" y="3980289"/>
                  <a:ext cx="1669742" cy="258185"/>
                </a:xfrm>
                <a:custGeom>
                  <a:avLst/>
                  <a:gdLst>
                    <a:gd name="connsiteX0" fmla="*/ 865657 w 1669742"/>
                    <a:gd name="connsiteY0" fmla="*/ 0 h 258185"/>
                    <a:gd name="connsiteX1" fmla="*/ 1663020 w 1669742"/>
                    <a:gd name="connsiteY1" fmla="*/ 193460 h 258185"/>
                    <a:gd name="connsiteX2" fmla="*/ 1669742 w 1669742"/>
                    <a:gd name="connsiteY2" fmla="*/ 197373 h 258185"/>
                    <a:gd name="connsiteX3" fmla="*/ 1525952 w 1669742"/>
                    <a:gd name="connsiteY3" fmla="*/ 214647 h 258185"/>
                    <a:gd name="connsiteX4" fmla="*/ 661262 w 1669742"/>
                    <a:gd name="connsiteY4" fmla="*/ 258185 h 258185"/>
                    <a:gd name="connsiteX5" fmla="*/ 670 w 1669742"/>
                    <a:gd name="connsiteY5" fmla="*/ 233277 h 258185"/>
                    <a:gd name="connsiteX6" fmla="*/ 0 w 1669742"/>
                    <a:gd name="connsiteY6" fmla="*/ 233216 h 258185"/>
                    <a:gd name="connsiteX7" fmla="*/ 68294 w 1669742"/>
                    <a:gd name="connsiteY7" fmla="*/ 193460 h 258185"/>
                    <a:gd name="connsiteX8" fmla="*/ 865657 w 1669742"/>
                    <a:gd name="connsiteY8" fmla="*/ 0 h 25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9742" h="258185">
                      <a:moveTo>
                        <a:pt x="865657" y="0"/>
                      </a:moveTo>
                      <a:cubicBezTo>
                        <a:pt x="1154367" y="0"/>
                        <a:pt x="1425993" y="70082"/>
                        <a:pt x="1663020" y="193460"/>
                      </a:cubicBezTo>
                      <a:lnTo>
                        <a:pt x="1669742" y="197373"/>
                      </a:lnTo>
                      <a:lnTo>
                        <a:pt x="1525952" y="214647"/>
                      </a:lnTo>
                      <a:cubicBezTo>
                        <a:pt x="1260181" y="242682"/>
                        <a:pt x="967981" y="258185"/>
                        <a:pt x="661262" y="258185"/>
                      </a:cubicBezTo>
                      <a:cubicBezTo>
                        <a:pt x="431223" y="258185"/>
                        <a:pt x="209351" y="249465"/>
                        <a:pt x="670" y="233277"/>
                      </a:cubicBezTo>
                      <a:lnTo>
                        <a:pt x="0" y="233216"/>
                      </a:lnTo>
                      <a:lnTo>
                        <a:pt x="68294" y="193460"/>
                      </a:lnTo>
                      <a:cubicBezTo>
                        <a:pt x="305321" y="70082"/>
                        <a:pt x="576948" y="0"/>
                        <a:pt x="865657" y="0"/>
                      </a:cubicBez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B06A8E44-50E6-4663-B4FA-8C9E961D8C07}"/>
                    </a:ext>
                  </a:extLst>
                </p:cNvPr>
                <p:cNvSpPr/>
                <p:nvPr/>
              </p:nvSpPr>
              <p:spPr>
                <a:xfrm rot="14400000">
                  <a:off x="5256063" y="2525372"/>
                  <a:ext cx="1669742" cy="258185"/>
                </a:xfrm>
                <a:custGeom>
                  <a:avLst/>
                  <a:gdLst>
                    <a:gd name="connsiteX0" fmla="*/ 865657 w 1669742"/>
                    <a:gd name="connsiteY0" fmla="*/ 0 h 258185"/>
                    <a:gd name="connsiteX1" fmla="*/ 1663020 w 1669742"/>
                    <a:gd name="connsiteY1" fmla="*/ 193460 h 258185"/>
                    <a:gd name="connsiteX2" fmla="*/ 1669742 w 1669742"/>
                    <a:gd name="connsiteY2" fmla="*/ 197373 h 258185"/>
                    <a:gd name="connsiteX3" fmla="*/ 1525952 w 1669742"/>
                    <a:gd name="connsiteY3" fmla="*/ 214647 h 258185"/>
                    <a:gd name="connsiteX4" fmla="*/ 661262 w 1669742"/>
                    <a:gd name="connsiteY4" fmla="*/ 258185 h 258185"/>
                    <a:gd name="connsiteX5" fmla="*/ 670 w 1669742"/>
                    <a:gd name="connsiteY5" fmla="*/ 233277 h 258185"/>
                    <a:gd name="connsiteX6" fmla="*/ 0 w 1669742"/>
                    <a:gd name="connsiteY6" fmla="*/ 233216 h 258185"/>
                    <a:gd name="connsiteX7" fmla="*/ 68294 w 1669742"/>
                    <a:gd name="connsiteY7" fmla="*/ 193460 h 258185"/>
                    <a:gd name="connsiteX8" fmla="*/ 865657 w 1669742"/>
                    <a:gd name="connsiteY8" fmla="*/ 0 h 25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9742" h="258185">
                      <a:moveTo>
                        <a:pt x="865657" y="0"/>
                      </a:moveTo>
                      <a:cubicBezTo>
                        <a:pt x="1154367" y="0"/>
                        <a:pt x="1425993" y="70082"/>
                        <a:pt x="1663020" y="193460"/>
                      </a:cubicBezTo>
                      <a:lnTo>
                        <a:pt x="1669742" y="197373"/>
                      </a:lnTo>
                      <a:lnTo>
                        <a:pt x="1525952" y="214647"/>
                      </a:lnTo>
                      <a:cubicBezTo>
                        <a:pt x="1260181" y="242682"/>
                        <a:pt x="967981" y="258185"/>
                        <a:pt x="661262" y="258185"/>
                      </a:cubicBezTo>
                      <a:cubicBezTo>
                        <a:pt x="431223" y="258185"/>
                        <a:pt x="209351" y="249465"/>
                        <a:pt x="670" y="233277"/>
                      </a:cubicBezTo>
                      <a:lnTo>
                        <a:pt x="0" y="233216"/>
                      </a:lnTo>
                      <a:lnTo>
                        <a:pt x="68294" y="193460"/>
                      </a:lnTo>
                      <a:cubicBezTo>
                        <a:pt x="305321" y="70082"/>
                        <a:pt x="576948" y="0"/>
                        <a:pt x="865657" y="0"/>
                      </a:cubicBez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8BE79EB-953A-46E7-A8A0-477A6D113387}"/>
              </a:ext>
            </a:extLst>
          </p:cNvPr>
          <p:cNvGrpSpPr/>
          <p:nvPr/>
        </p:nvGrpSpPr>
        <p:grpSpPr>
          <a:xfrm>
            <a:off x="7589472" y="141966"/>
            <a:ext cx="3749040" cy="3749040"/>
            <a:chOff x="1376979" y="1554480"/>
            <a:chExt cx="3749040" cy="3749040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0DBD0C88-7B84-4FAD-BA32-EDDC7A9B2A56}"/>
                </a:ext>
              </a:extLst>
            </p:cNvPr>
            <p:cNvSpPr/>
            <p:nvPr/>
          </p:nvSpPr>
          <p:spPr>
            <a:xfrm>
              <a:off x="1376979" y="1554480"/>
              <a:ext cx="3749040" cy="3749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F7FAAC6C-A4A7-440B-9516-21C90A2CEEB9}"/>
                </a:ext>
              </a:extLst>
            </p:cNvPr>
            <p:cNvGrpSpPr/>
            <p:nvPr/>
          </p:nvGrpSpPr>
          <p:grpSpPr>
            <a:xfrm>
              <a:off x="1422699" y="1600200"/>
              <a:ext cx="3657600" cy="3657600"/>
              <a:chOff x="4787487" y="1493015"/>
              <a:chExt cx="3657600" cy="3657600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11AB7CEB-CD30-444D-961C-4C813F8ABA22}"/>
                  </a:ext>
                </a:extLst>
              </p:cNvPr>
              <p:cNvSpPr/>
              <p:nvPr/>
            </p:nvSpPr>
            <p:spPr>
              <a:xfrm>
                <a:off x="4787487" y="1493015"/>
                <a:ext cx="3657600" cy="3657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700EC6C1-CCA1-459E-A909-3C997ECDDCF9}"/>
                  </a:ext>
                </a:extLst>
              </p:cNvPr>
              <p:cNvGrpSpPr/>
              <p:nvPr/>
            </p:nvGrpSpPr>
            <p:grpSpPr>
              <a:xfrm>
                <a:off x="5961841" y="1819594"/>
                <a:ext cx="2324188" cy="3124659"/>
                <a:chOff x="5961841" y="1819594"/>
                <a:chExt cx="2324188" cy="3124659"/>
              </a:xfrm>
            </p:grpSpPr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C2969D9F-552C-40B7-8663-D328B18FEB57}"/>
                    </a:ext>
                  </a:extLst>
                </p:cNvPr>
                <p:cNvSpPr/>
                <p:nvPr/>
              </p:nvSpPr>
              <p:spPr>
                <a:xfrm>
                  <a:off x="6616287" y="3087444"/>
                  <a:ext cx="1669742" cy="258185"/>
                </a:xfrm>
                <a:custGeom>
                  <a:avLst/>
                  <a:gdLst>
                    <a:gd name="connsiteX0" fmla="*/ 865657 w 1669742"/>
                    <a:gd name="connsiteY0" fmla="*/ 0 h 258185"/>
                    <a:gd name="connsiteX1" fmla="*/ 1663020 w 1669742"/>
                    <a:gd name="connsiteY1" fmla="*/ 193460 h 258185"/>
                    <a:gd name="connsiteX2" fmla="*/ 1669742 w 1669742"/>
                    <a:gd name="connsiteY2" fmla="*/ 197373 h 258185"/>
                    <a:gd name="connsiteX3" fmla="*/ 1525952 w 1669742"/>
                    <a:gd name="connsiteY3" fmla="*/ 214647 h 258185"/>
                    <a:gd name="connsiteX4" fmla="*/ 661262 w 1669742"/>
                    <a:gd name="connsiteY4" fmla="*/ 258185 h 258185"/>
                    <a:gd name="connsiteX5" fmla="*/ 670 w 1669742"/>
                    <a:gd name="connsiteY5" fmla="*/ 233277 h 258185"/>
                    <a:gd name="connsiteX6" fmla="*/ 0 w 1669742"/>
                    <a:gd name="connsiteY6" fmla="*/ 233216 h 258185"/>
                    <a:gd name="connsiteX7" fmla="*/ 68294 w 1669742"/>
                    <a:gd name="connsiteY7" fmla="*/ 193460 h 258185"/>
                    <a:gd name="connsiteX8" fmla="*/ 865657 w 1669742"/>
                    <a:gd name="connsiteY8" fmla="*/ 0 h 25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9742" h="258185">
                      <a:moveTo>
                        <a:pt x="865657" y="0"/>
                      </a:moveTo>
                      <a:cubicBezTo>
                        <a:pt x="1154367" y="0"/>
                        <a:pt x="1425993" y="70082"/>
                        <a:pt x="1663020" y="193460"/>
                      </a:cubicBezTo>
                      <a:lnTo>
                        <a:pt x="1669742" y="197373"/>
                      </a:lnTo>
                      <a:lnTo>
                        <a:pt x="1525952" y="214647"/>
                      </a:lnTo>
                      <a:cubicBezTo>
                        <a:pt x="1260181" y="242682"/>
                        <a:pt x="967981" y="258185"/>
                        <a:pt x="661262" y="258185"/>
                      </a:cubicBezTo>
                      <a:cubicBezTo>
                        <a:pt x="431223" y="258185"/>
                        <a:pt x="209351" y="249465"/>
                        <a:pt x="670" y="233277"/>
                      </a:cubicBezTo>
                      <a:lnTo>
                        <a:pt x="0" y="233216"/>
                      </a:lnTo>
                      <a:lnTo>
                        <a:pt x="68294" y="193460"/>
                      </a:lnTo>
                      <a:cubicBezTo>
                        <a:pt x="305321" y="70082"/>
                        <a:pt x="576948" y="0"/>
                        <a:pt x="865657" y="0"/>
                      </a:cubicBez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EEF703F4-986E-4C96-9590-0371132970F9}"/>
                    </a:ext>
                  </a:extLst>
                </p:cNvPr>
                <p:cNvSpPr/>
                <p:nvPr/>
              </p:nvSpPr>
              <p:spPr>
                <a:xfrm rot="7200000">
                  <a:off x="5440174" y="3980289"/>
                  <a:ext cx="1669742" cy="258185"/>
                </a:xfrm>
                <a:custGeom>
                  <a:avLst/>
                  <a:gdLst>
                    <a:gd name="connsiteX0" fmla="*/ 865657 w 1669742"/>
                    <a:gd name="connsiteY0" fmla="*/ 0 h 258185"/>
                    <a:gd name="connsiteX1" fmla="*/ 1663020 w 1669742"/>
                    <a:gd name="connsiteY1" fmla="*/ 193460 h 258185"/>
                    <a:gd name="connsiteX2" fmla="*/ 1669742 w 1669742"/>
                    <a:gd name="connsiteY2" fmla="*/ 197373 h 258185"/>
                    <a:gd name="connsiteX3" fmla="*/ 1525952 w 1669742"/>
                    <a:gd name="connsiteY3" fmla="*/ 214647 h 258185"/>
                    <a:gd name="connsiteX4" fmla="*/ 661262 w 1669742"/>
                    <a:gd name="connsiteY4" fmla="*/ 258185 h 258185"/>
                    <a:gd name="connsiteX5" fmla="*/ 670 w 1669742"/>
                    <a:gd name="connsiteY5" fmla="*/ 233277 h 258185"/>
                    <a:gd name="connsiteX6" fmla="*/ 0 w 1669742"/>
                    <a:gd name="connsiteY6" fmla="*/ 233216 h 258185"/>
                    <a:gd name="connsiteX7" fmla="*/ 68294 w 1669742"/>
                    <a:gd name="connsiteY7" fmla="*/ 193460 h 258185"/>
                    <a:gd name="connsiteX8" fmla="*/ 865657 w 1669742"/>
                    <a:gd name="connsiteY8" fmla="*/ 0 h 25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9742" h="258185">
                      <a:moveTo>
                        <a:pt x="865657" y="0"/>
                      </a:moveTo>
                      <a:cubicBezTo>
                        <a:pt x="1154367" y="0"/>
                        <a:pt x="1425993" y="70082"/>
                        <a:pt x="1663020" y="193460"/>
                      </a:cubicBezTo>
                      <a:lnTo>
                        <a:pt x="1669742" y="197373"/>
                      </a:lnTo>
                      <a:lnTo>
                        <a:pt x="1525952" y="214647"/>
                      </a:lnTo>
                      <a:cubicBezTo>
                        <a:pt x="1260181" y="242682"/>
                        <a:pt x="967981" y="258185"/>
                        <a:pt x="661262" y="258185"/>
                      </a:cubicBezTo>
                      <a:cubicBezTo>
                        <a:pt x="431223" y="258185"/>
                        <a:pt x="209351" y="249465"/>
                        <a:pt x="670" y="233277"/>
                      </a:cubicBezTo>
                      <a:lnTo>
                        <a:pt x="0" y="233216"/>
                      </a:lnTo>
                      <a:lnTo>
                        <a:pt x="68294" y="193460"/>
                      </a:lnTo>
                      <a:cubicBezTo>
                        <a:pt x="305321" y="70082"/>
                        <a:pt x="576948" y="0"/>
                        <a:pt x="865657" y="0"/>
                      </a:cubicBez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E3A6E232-F7A6-412C-B111-543208CC082C}"/>
                    </a:ext>
                  </a:extLst>
                </p:cNvPr>
                <p:cNvSpPr/>
                <p:nvPr/>
              </p:nvSpPr>
              <p:spPr>
                <a:xfrm rot="14400000">
                  <a:off x="5256063" y="2525372"/>
                  <a:ext cx="1669742" cy="258185"/>
                </a:xfrm>
                <a:custGeom>
                  <a:avLst/>
                  <a:gdLst>
                    <a:gd name="connsiteX0" fmla="*/ 865657 w 1669742"/>
                    <a:gd name="connsiteY0" fmla="*/ 0 h 258185"/>
                    <a:gd name="connsiteX1" fmla="*/ 1663020 w 1669742"/>
                    <a:gd name="connsiteY1" fmla="*/ 193460 h 258185"/>
                    <a:gd name="connsiteX2" fmla="*/ 1669742 w 1669742"/>
                    <a:gd name="connsiteY2" fmla="*/ 197373 h 258185"/>
                    <a:gd name="connsiteX3" fmla="*/ 1525952 w 1669742"/>
                    <a:gd name="connsiteY3" fmla="*/ 214647 h 258185"/>
                    <a:gd name="connsiteX4" fmla="*/ 661262 w 1669742"/>
                    <a:gd name="connsiteY4" fmla="*/ 258185 h 258185"/>
                    <a:gd name="connsiteX5" fmla="*/ 670 w 1669742"/>
                    <a:gd name="connsiteY5" fmla="*/ 233277 h 258185"/>
                    <a:gd name="connsiteX6" fmla="*/ 0 w 1669742"/>
                    <a:gd name="connsiteY6" fmla="*/ 233216 h 258185"/>
                    <a:gd name="connsiteX7" fmla="*/ 68294 w 1669742"/>
                    <a:gd name="connsiteY7" fmla="*/ 193460 h 258185"/>
                    <a:gd name="connsiteX8" fmla="*/ 865657 w 1669742"/>
                    <a:gd name="connsiteY8" fmla="*/ 0 h 258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9742" h="258185">
                      <a:moveTo>
                        <a:pt x="865657" y="0"/>
                      </a:moveTo>
                      <a:cubicBezTo>
                        <a:pt x="1154367" y="0"/>
                        <a:pt x="1425993" y="70082"/>
                        <a:pt x="1663020" y="193460"/>
                      </a:cubicBezTo>
                      <a:lnTo>
                        <a:pt x="1669742" y="197373"/>
                      </a:lnTo>
                      <a:lnTo>
                        <a:pt x="1525952" y="214647"/>
                      </a:lnTo>
                      <a:cubicBezTo>
                        <a:pt x="1260181" y="242682"/>
                        <a:pt x="967981" y="258185"/>
                        <a:pt x="661262" y="258185"/>
                      </a:cubicBezTo>
                      <a:cubicBezTo>
                        <a:pt x="431223" y="258185"/>
                        <a:pt x="209351" y="249465"/>
                        <a:pt x="670" y="233277"/>
                      </a:cubicBezTo>
                      <a:lnTo>
                        <a:pt x="0" y="233216"/>
                      </a:lnTo>
                      <a:lnTo>
                        <a:pt x="68294" y="193460"/>
                      </a:lnTo>
                      <a:cubicBezTo>
                        <a:pt x="305321" y="70082"/>
                        <a:pt x="576948" y="0"/>
                        <a:pt x="865657" y="0"/>
                      </a:cubicBez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8598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09805 -4.44444E-6 " pathEditMode="relative" rAng="0" ptsTypes="AA">
                                      <p:cBhvr>
                                        <p:cTn id="17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805 0 " pathEditMode="relative" rAng="0" ptsTypes="AA">
                                      <p:cBhvr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09805 1.48148E-6 " pathEditMode="relative" rAng="0" ptsTypes="AA">
                                      <p:cBhvr>
                                        <p:cTn id="47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0.09804 7.40741E-7 " pathEditMode="relative" rAng="0" ptsTypes="AA">
                                      <p:cBhvr>
                                        <p:cTn id="56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0.09805 -1.48148E-6 " pathEditMode="relative" rAng="0" ptsTypes="AA">
                                      <p:cBhvr>
                                        <p:cTn id="62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28491A-55D2-4258-A6ED-BE418E4989A7}"/>
              </a:ext>
            </a:extLst>
          </p:cNvPr>
          <p:cNvSpPr txBox="1"/>
          <p:nvPr/>
        </p:nvSpPr>
        <p:spPr>
          <a:xfrm rot="16200000">
            <a:off x="-890216" y="2654160"/>
            <a:ext cx="3446248" cy="1273016"/>
          </a:xfrm>
          <a:prstGeom prst="downArrowCallou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আলোচনা ব্যর্থ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gh 1.jpg">
            <a:extLst>
              <a:ext uri="{FF2B5EF4-FFF2-40B4-BE49-F238E27FC236}">
                <a16:creationId xmlns:a16="http://schemas.microsoft.com/office/drawing/2014/main" id="{6B6D4979-71C7-411F-88FB-9EE1618106C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1186202" y="343991"/>
            <a:ext cx="4671819" cy="2549791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gh 2.jpg">
            <a:extLst>
              <a:ext uri="{FF2B5EF4-FFF2-40B4-BE49-F238E27FC236}">
                <a16:creationId xmlns:a16="http://schemas.microsoft.com/office/drawing/2014/main" id="{1F84DCE0-2ACD-48D9-A612-7624E62ACBF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1418427" y="4038601"/>
            <a:ext cx="4842977" cy="257175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m z.jpg">
            <a:extLst>
              <a:ext uri="{FF2B5EF4-FFF2-40B4-BE49-F238E27FC236}">
                <a16:creationId xmlns:a16="http://schemas.microsoft.com/office/drawing/2014/main" id="{824C3543-CF49-44A9-8659-DD2A4D38522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6566203" y="343990"/>
            <a:ext cx="4671819" cy="2475409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D639DE-119F-48F8-94D8-EC9E810F9BBB}"/>
              </a:ext>
            </a:extLst>
          </p:cNvPr>
          <p:cNvSpPr/>
          <p:nvPr/>
        </p:nvSpPr>
        <p:spPr>
          <a:xfrm>
            <a:off x="1418427" y="2838271"/>
            <a:ext cx="9819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সব আলোচনা ব্যর্থ করে দিয়ে ২৫ এ মার্চের ‘কালরাতে’ পাকিস্থানি বাহিনী নিরস্ত্র বাঙালির উপর ঝাঁপিয়ে পড়ে। ২৫ এ মার্চের ‘কালরাতে’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অসংখ্য ছাত্র, শিক্ষক, পুলিশ, ইপিআর ও সাধারণ নারী- পুরুষকে হত্যা করে।</a:t>
            </a:r>
            <a:endParaRPr lang="en-US" sz="2400" dirty="0"/>
          </a:p>
        </p:txBody>
      </p:sp>
      <p:pic>
        <p:nvPicPr>
          <p:cNvPr id="7" name="Picture 6" descr="mz2.jpg">
            <a:extLst>
              <a:ext uri="{FF2B5EF4-FFF2-40B4-BE49-F238E27FC236}">
                <a16:creationId xmlns:a16="http://schemas.microsoft.com/office/drawing/2014/main" id="{E8198B95-50D0-499D-9B2A-44BBE8DCE3C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6566204" y="4038600"/>
            <a:ext cx="4671818" cy="249428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1269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F9E4DC-2AF9-4E8A-A7B9-7A2F164CF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57" y="925600"/>
            <a:ext cx="4844143" cy="4648199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1A0211-3F62-4864-AC20-9B7CD848BCFC}"/>
              </a:ext>
            </a:extLst>
          </p:cNvPr>
          <p:cNvSpPr txBox="1"/>
          <p:nvPr/>
        </p:nvSpPr>
        <p:spPr>
          <a:xfrm>
            <a:off x="4461852" y="217714"/>
            <a:ext cx="3268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কালরাত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98FC54-33A8-47A7-A192-201DED3FD7DF}"/>
              </a:ext>
            </a:extLst>
          </p:cNvPr>
          <p:cNvSpPr txBox="1"/>
          <p:nvPr/>
        </p:nvSpPr>
        <p:spPr>
          <a:xfrm>
            <a:off x="4043457" y="5932400"/>
            <a:ext cx="410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গ্রেফতার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 descr="মু১.jpg">
            <a:extLst>
              <a:ext uri="{FF2B5EF4-FFF2-40B4-BE49-F238E27FC236}">
                <a16:creationId xmlns:a16="http://schemas.microsoft.com/office/drawing/2014/main" id="{630C0F50-0F76-447E-BD70-E1D4C3F92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199" y="925601"/>
            <a:ext cx="4844144" cy="4648198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93819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F630A6-27E6-4188-A9B5-6092C8EFAA03}"/>
              </a:ext>
            </a:extLst>
          </p:cNvPr>
          <p:cNvSpPr txBox="1"/>
          <p:nvPr/>
        </p:nvSpPr>
        <p:spPr>
          <a:xfrm>
            <a:off x="4461852" y="217714"/>
            <a:ext cx="3268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কালরাত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7147BD-ABDE-4F6D-B587-16FFE2A7EA5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10" y="925600"/>
            <a:ext cx="4254305" cy="4517712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98D4D4-BCEC-422F-8646-AEE10F12B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925599"/>
            <a:ext cx="6113584" cy="4517711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B0EA6D-321B-4927-8710-9F040F38BEEF}"/>
              </a:ext>
            </a:extLst>
          </p:cNvPr>
          <p:cNvSpPr txBox="1"/>
          <p:nvPr/>
        </p:nvSpPr>
        <p:spPr>
          <a:xfrm>
            <a:off x="774896" y="5443312"/>
            <a:ext cx="11524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২৬এ মার্চের প্রথম প্রহরে বঙ্গবন্ধু ওয়‍্যারলেস বার্তায় বাংলাদেশের স্বাধীনতার  ঘোষণা দেন।       এর ভিত্তিতে ২৬এ মার্চ শুরু হয় আমাদের স্বাধীনতা  সংগ্রাম।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485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A34474-682A-4963-AEEE-D85205F15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30" y="740020"/>
            <a:ext cx="5289748" cy="4872989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B5FD50-5E6C-49F1-9F8C-2682513EDD54}"/>
              </a:ext>
            </a:extLst>
          </p:cNvPr>
          <p:cNvSpPr txBox="1"/>
          <p:nvPr/>
        </p:nvSpPr>
        <p:spPr>
          <a:xfrm>
            <a:off x="2372751" y="5921459"/>
            <a:ext cx="6911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২৬ মার্চ শুরু হয় আমাদের স্বাধীনতা সংগ্রাম।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39D6F6-6588-4A7A-BB3A-D2B0E82CDBB7}"/>
              </a:ext>
            </a:extLst>
          </p:cNvPr>
          <p:cNvSpPr txBox="1"/>
          <p:nvPr/>
        </p:nvSpPr>
        <p:spPr>
          <a:xfrm>
            <a:off x="5329311" y="32134"/>
            <a:ext cx="1533378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A71DD-7B7F-49A3-B559-F6C4EA3B7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23" y="740020"/>
            <a:ext cx="5398805" cy="4872989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4422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j 1.jpg">
            <a:extLst>
              <a:ext uri="{FF2B5EF4-FFF2-40B4-BE49-F238E27FC236}">
                <a16:creationId xmlns:a16="http://schemas.microsoft.com/office/drawing/2014/main" id="{CDED4C5F-49AC-4069-813B-5331D97354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4053" y="1026942"/>
            <a:ext cx="3811053" cy="3868615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AF9443-4D7A-4D40-981D-44D8FC642E60}"/>
              </a:ext>
            </a:extLst>
          </p:cNvPr>
          <p:cNvSpPr txBox="1"/>
          <p:nvPr/>
        </p:nvSpPr>
        <p:spPr>
          <a:xfrm>
            <a:off x="848587" y="5324720"/>
            <a:ext cx="10715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1971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সালের ১০ই এপ্রিল বাংলাদেশের প্রথম অস্থায়ী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গঠিত হয়। এ সরকার মুজিবনগর সরকার নামে পরিচিত। এই সরকার জনগনকে মুক্তিযুদ্ধে অংশগ্রহণে উৎসাহিত করে এবং যুদ্ধ পরিচালনার জন্য মুক্তিবাহিনী গঠন করে।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521369-CDE6-4041-90D3-B40EF86695BF}"/>
              </a:ext>
            </a:extLst>
          </p:cNvPr>
          <p:cNvSpPr txBox="1"/>
          <p:nvPr/>
        </p:nvSpPr>
        <p:spPr>
          <a:xfrm>
            <a:off x="3761045" y="332656"/>
            <a:ext cx="5166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প্রথম অস্থায়ী সরকার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C2E470-E3C9-47EB-8393-7DD02121A5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894" y="1082136"/>
            <a:ext cx="3674353" cy="3868615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80D856-FDE7-407D-A270-2DC5876510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855" y="1082136"/>
            <a:ext cx="3811053" cy="3813421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5475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03D44D-7278-4B21-A107-DB7834686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2" y="1350314"/>
            <a:ext cx="5044335" cy="375285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22084B-266B-481D-9053-DEC47A0D7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3" y="1350314"/>
            <a:ext cx="5224694" cy="375285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8A58E7-B813-4CB3-81FF-4F6349DD9CB4}"/>
              </a:ext>
            </a:extLst>
          </p:cNvPr>
          <p:cNvSpPr txBox="1"/>
          <p:nvPr/>
        </p:nvSpPr>
        <p:spPr>
          <a:xfrm>
            <a:off x="829993" y="5507686"/>
            <a:ext cx="10699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সকল শ্রেণি পেশার বাঙালিদের পাশাপাশি ক্ষুদ্র নৃ-গোষ্ঠীরাও অংশগ্রহণ করে।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C51183-E14D-4763-94FC-04A79CC6ACA3}"/>
              </a:ext>
            </a:extLst>
          </p:cNvPr>
          <p:cNvSpPr txBox="1"/>
          <p:nvPr/>
        </p:nvSpPr>
        <p:spPr>
          <a:xfrm>
            <a:off x="3139312" y="237906"/>
            <a:ext cx="58077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নৃ-গোষ্ঠী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অংশগ্রহণ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834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5CB996-8D54-41E7-B23E-BEFEFD04F75F}"/>
              </a:ext>
            </a:extLst>
          </p:cNvPr>
          <p:cNvSpPr txBox="1"/>
          <p:nvPr/>
        </p:nvSpPr>
        <p:spPr>
          <a:xfrm>
            <a:off x="461211" y="5002651"/>
            <a:ext cx="11730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১৬ ই ডিসেম্বর পর্যন্ত মোট নয় মাস যুদ্ধ চলে। এ যুদ্ধে ত্রিশ লক্ষ মানুষ শহীদ হন, অসংখ্য মানুষ পঙ্গু হন,অনেকেই ঘরবাড়ি হারান।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E8072B-F7F6-482B-94CB-DA85D0E26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0449" y="1294014"/>
            <a:ext cx="3897389" cy="3643751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muk 4.jpg">
            <a:extLst>
              <a:ext uri="{FF2B5EF4-FFF2-40B4-BE49-F238E27FC236}">
                <a16:creationId xmlns:a16="http://schemas.microsoft.com/office/drawing/2014/main" id="{8F1C0F7C-2B01-4B13-8C6E-8D7AE5B7B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26" y="1294013"/>
            <a:ext cx="3657600" cy="3643753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gh 2.jpg">
            <a:extLst>
              <a:ext uri="{FF2B5EF4-FFF2-40B4-BE49-F238E27FC236}">
                <a16:creationId xmlns:a16="http://schemas.microsoft.com/office/drawing/2014/main" id="{01CC07E1-86BE-44DD-B7CC-F3E09AB4C5B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4051494" y="1294014"/>
            <a:ext cx="3770143" cy="3643752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E7FE99-8317-4413-8C7F-DD0D8AA54C62}"/>
              </a:ext>
            </a:extLst>
          </p:cNvPr>
          <p:cNvSpPr txBox="1"/>
          <p:nvPr/>
        </p:nvSpPr>
        <p:spPr>
          <a:xfrm>
            <a:off x="3349282" y="239151"/>
            <a:ext cx="5493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যুদ্ধ পরিচালনা ও মুক্তিবাহিনী গঠন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1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6.jpg">
            <a:extLst>
              <a:ext uri="{FF2B5EF4-FFF2-40B4-BE49-F238E27FC236}">
                <a16:creationId xmlns:a16="http://schemas.microsoft.com/office/drawing/2014/main" id="{0F450737-FF89-4B4D-B3CB-0D5C1639E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05" y="1284033"/>
            <a:ext cx="5050362" cy="40468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muk3.jpg">
            <a:extLst>
              <a:ext uri="{FF2B5EF4-FFF2-40B4-BE49-F238E27FC236}">
                <a16:creationId xmlns:a16="http://schemas.microsoft.com/office/drawing/2014/main" id="{C6E75F02-6E40-4253-B61F-4B3E0574F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831" y="1284033"/>
            <a:ext cx="4543864" cy="40468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2C0E09-306C-4E7D-9C00-30AF33885F4A}"/>
              </a:ext>
            </a:extLst>
          </p:cNvPr>
          <p:cNvSpPr txBox="1"/>
          <p:nvPr/>
        </p:nvSpPr>
        <p:spPr>
          <a:xfrm>
            <a:off x="1114925" y="5636457"/>
            <a:ext cx="99621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রাজাকার –আলবদর নামে পরিচিত কিছু সংখ্যক বাঙ্গালি পাকিস্তানিদের পক্ষে হত্যা, অগ্নিসংযোগ ও বর্বর নির্যাতন চালায়।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তারা যুদ্ধাপরাধী।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CDBB3-12EB-4BAE-806F-06C4155157D4}"/>
              </a:ext>
            </a:extLst>
          </p:cNvPr>
          <p:cNvSpPr txBox="1"/>
          <p:nvPr/>
        </p:nvSpPr>
        <p:spPr>
          <a:xfrm>
            <a:off x="3715627" y="226257"/>
            <a:ext cx="4760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যুদ্ধাপরাধী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রাজাকার –আলবদর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557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kti3.jpg">
            <a:extLst>
              <a:ext uri="{FF2B5EF4-FFF2-40B4-BE49-F238E27FC236}">
                <a16:creationId xmlns:a16="http://schemas.microsoft.com/office/drawing/2014/main" id="{612B9CA2-BD84-487C-B121-3CAD6A47C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465" y="1057274"/>
            <a:ext cx="3661124" cy="4053838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mukti4.jpg">
            <a:extLst>
              <a:ext uri="{FF2B5EF4-FFF2-40B4-BE49-F238E27FC236}">
                <a16:creationId xmlns:a16="http://schemas.microsoft.com/office/drawing/2014/main" id="{B0341936-5596-4D16-AF2E-F1D938F24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103" y="1066800"/>
            <a:ext cx="3898513" cy="4053839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F599E1-ACD3-40C1-BFE2-BCA9C2ABC621}"/>
              </a:ext>
            </a:extLst>
          </p:cNvPr>
          <p:cNvSpPr txBox="1"/>
          <p:nvPr/>
        </p:nvSpPr>
        <p:spPr>
          <a:xfrm>
            <a:off x="2006997" y="5383627"/>
            <a:ext cx="86281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তাদের বর্বর নির্যাতন ও পাকিস্তানের হানাদার বাহিনীর নিষ্ঠুর গণহত্যা মুক্তিবাহিনীকে দমাতে পারেনি।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75B8DD-B484-4FD4-82F0-7ADE6CEFD0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06" y="1057274"/>
            <a:ext cx="3661124" cy="4064431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197B68-FB83-43B2-8B20-E468294A7213}"/>
              </a:ext>
            </a:extLst>
          </p:cNvPr>
          <p:cNvSpPr txBox="1"/>
          <p:nvPr/>
        </p:nvSpPr>
        <p:spPr>
          <a:xfrm>
            <a:off x="4656409" y="222657"/>
            <a:ext cx="302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অদম্য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3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862237-491A-48A9-B741-135EF7D014EC}"/>
              </a:ext>
            </a:extLst>
          </p:cNvPr>
          <p:cNvSpPr txBox="1"/>
          <p:nvPr/>
        </p:nvSpPr>
        <p:spPr>
          <a:xfrm>
            <a:off x="1019124" y="5274708"/>
            <a:ext cx="10563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ভূ-খন্ডের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মানচিত্র,জাতীয়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সংগীত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 descr="jas.jpg">
            <a:extLst>
              <a:ext uri="{FF2B5EF4-FFF2-40B4-BE49-F238E27FC236}">
                <a16:creationId xmlns:a16="http://schemas.microsoft.com/office/drawing/2014/main" id="{8A4E44DD-BC9C-471E-B6F6-AA0D2F17C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798" y="1123204"/>
            <a:ext cx="2923352" cy="3957364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map.jpg">
            <a:extLst>
              <a:ext uri="{FF2B5EF4-FFF2-40B4-BE49-F238E27FC236}">
                <a16:creationId xmlns:a16="http://schemas.microsoft.com/office/drawing/2014/main" id="{3923600B-1239-483E-82D2-DE4FCD4641A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3420291" y="1182586"/>
            <a:ext cx="2611754" cy="3839585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j s.jpg">
            <a:extLst>
              <a:ext uri="{FF2B5EF4-FFF2-40B4-BE49-F238E27FC236}">
                <a16:creationId xmlns:a16="http://schemas.microsoft.com/office/drawing/2014/main" id="{ADD57099-53B7-45CB-9D26-9424E864A9B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20000"/>
          </a:blip>
          <a:srcRect b="4444"/>
          <a:stretch>
            <a:fillRect/>
          </a:stretch>
        </p:blipFill>
        <p:spPr>
          <a:xfrm>
            <a:off x="9144000" y="1123204"/>
            <a:ext cx="2853232" cy="3898967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muk 1.jpg">
            <a:extLst>
              <a:ext uri="{FF2B5EF4-FFF2-40B4-BE49-F238E27FC236}">
                <a16:creationId xmlns:a16="http://schemas.microsoft.com/office/drawing/2014/main" id="{B55CC02B-6884-44EB-8096-13D85AEEDE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68" y="1159418"/>
            <a:ext cx="3135672" cy="391581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7339CE-E8A3-4E74-A69F-C7BEA80DBC2E}"/>
              </a:ext>
            </a:extLst>
          </p:cNvPr>
          <p:cNvSpPr txBox="1"/>
          <p:nvPr/>
        </p:nvSpPr>
        <p:spPr>
          <a:xfrm>
            <a:off x="4880271" y="221178"/>
            <a:ext cx="2501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52B2B75-C037-4CFA-ACE8-2F773181DE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77"/>
            </a:avLst>
          </a:prstGeom>
          <a:pattFill prst="sphere">
            <a:fgClr>
              <a:srgbClr val="00B050"/>
            </a:fgClr>
            <a:bgClr>
              <a:schemeClr val="bg1"/>
            </a:bgClr>
          </a:pattFill>
          <a:ln w="12700">
            <a:gradFill>
              <a:gsLst>
                <a:gs pos="0">
                  <a:schemeClr val="accent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4E019-D374-4590-BA27-4BA5FE7C10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254" y="228601"/>
            <a:ext cx="1107159" cy="7715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E4D68E-0B67-40A8-9046-CF271DE6BD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3" y="5829101"/>
            <a:ext cx="762953" cy="800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A163F9-1909-4E86-B0C2-139086690D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75" y="228599"/>
            <a:ext cx="943135" cy="8002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8E98D3-2868-4E70-9244-5CCB5D45DC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942" y="5686264"/>
            <a:ext cx="943135" cy="9431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B6DD33-4643-4977-BDF4-9F9E812D08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583" y="950548"/>
            <a:ext cx="8550520" cy="49569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83228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E98F51-442F-4405-9F38-DB40750C462B}"/>
              </a:ext>
            </a:extLst>
          </p:cNvPr>
          <p:cNvSpPr txBox="1"/>
          <p:nvPr/>
        </p:nvSpPr>
        <p:spPr>
          <a:xfrm>
            <a:off x="776653" y="238627"/>
            <a:ext cx="4067226" cy="238940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সবাই মিলে প্রশ্নগুলোর উত্তর দাও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373BDD-DEDF-42F8-9A90-A5DD1FDCA730}"/>
              </a:ext>
            </a:extLst>
          </p:cNvPr>
          <p:cNvSpPr txBox="1"/>
          <p:nvPr/>
        </p:nvSpPr>
        <p:spPr>
          <a:xfrm>
            <a:off x="776653" y="2779106"/>
            <a:ext cx="7872291" cy="2677656"/>
          </a:xfrm>
          <a:prstGeom prst="wedgeRectCallou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১৯৭১ সালের ৭ই মার্চ বঙ্গবন্ধু কোথায় ভাষণ দিয়েছিলেন?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ইয়াহিয়া খানের সাথে কতদিন ধরে আলোচনা হয়েছিল? 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২৫এ মার্চে কি ঘটেছিল?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ঘটেছিল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চলেছিল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মুক্তিবাহিনীতে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যোগদান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A5F5C1-7CD1-4C7B-945E-653F32B4E6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9" b="24634"/>
          <a:stretch/>
        </p:blipFill>
        <p:spPr>
          <a:xfrm>
            <a:off x="5048788" y="402405"/>
            <a:ext cx="2926080" cy="9988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1940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Callout 1">
            <a:extLst>
              <a:ext uri="{FF2B5EF4-FFF2-40B4-BE49-F238E27FC236}">
                <a16:creationId xmlns:a16="http://schemas.microsoft.com/office/drawing/2014/main" id="{7D152E73-4A3F-4B72-AA06-6B3B22C666FE}"/>
              </a:ext>
            </a:extLst>
          </p:cNvPr>
          <p:cNvSpPr/>
          <p:nvPr/>
        </p:nvSpPr>
        <p:spPr>
          <a:xfrm>
            <a:off x="1917599" y="2829950"/>
            <a:ext cx="5235526" cy="3280117"/>
          </a:xfrm>
          <a:prstGeom prst="rightArrowCallou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সবাই পাঠ্যবইয়ের 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৭৮</a:t>
            </a:r>
            <a:r>
              <a:rPr lang="bn-IN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নং পৃষ্ঠাটি খু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s reading.jpg">
            <a:extLst>
              <a:ext uri="{FF2B5EF4-FFF2-40B4-BE49-F238E27FC236}">
                <a16:creationId xmlns:a16="http://schemas.microsoft.com/office/drawing/2014/main" id="{78B2EAD9-3306-4044-A321-0F4CABCC68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658" y="682282"/>
            <a:ext cx="3492012" cy="1995435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46180D-B536-4B87-8FDC-66A32A91D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267" y="1280160"/>
            <a:ext cx="3798075" cy="5133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EE597A-A36F-4983-B331-114CE83094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 b="28572"/>
          <a:stretch/>
        </p:blipFill>
        <p:spPr>
          <a:xfrm>
            <a:off x="4196962" y="311833"/>
            <a:ext cx="3798075" cy="10034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30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512CD2-F0D4-47B0-8D69-BBC02456EB55}"/>
              </a:ext>
            </a:extLst>
          </p:cNvPr>
          <p:cNvSpPr txBox="1"/>
          <p:nvPr/>
        </p:nvSpPr>
        <p:spPr>
          <a:xfrm>
            <a:off x="1199271" y="359708"/>
            <a:ext cx="1262575" cy="1639788"/>
          </a:xfrm>
          <a:prstGeom prst="cloud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এসো লিখি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98774-BAB8-42C8-8D50-6785748D1E8A}"/>
              </a:ext>
            </a:extLst>
          </p:cNvPr>
          <p:cNvSpPr txBox="1"/>
          <p:nvPr/>
        </p:nvSpPr>
        <p:spPr>
          <a:xfrm>
            <a:off x="529883" y="2491865"/>
            <a:ext cx="1113223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নিম্নের দিনগুলোতে কি ঘটেছিল?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৭ই মার্চ............................................................................................।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১৬ই মার্চ............................................................................................।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২৫শে মার্চ...........................................................................................।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২৬শে মার্চ...........................................................................................।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১০ই এপ্রিল..........................................................................................।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১৬ই ডিসেম্বর.......................................................................................।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F0B589-895B-4D3B-AE3D-84CD853F81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1" b="34463"/>
          <a:stretch/>
        </p:blipFill>
        <p:spPr>
          <a:xfrm>
            <a:off x="3922541" y="347523"/>
            <a:ext cx="4572000" cy="8159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017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56908D-8EA3-417F-8D6F-94DA4F930BDC}"/>
              </a:ext>
            </a:extLst>
          </p:cNvPr>
          <p:cNvSpPr txBox="1"/>
          <p:nvPr/>
        </p:nvSpPr>
        <p:spPr>
          <a:xfrm>
            <a:off x="3152337" y="1818382"/>
            <a:ext cx="61722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ক) ২৫ শে মার্চ রাতে কী ঘটেছিল?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খ) বাংলাদেশের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স্বাধীনতার ঘোষণা দেন কে?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B19161-2B8E-418E-975C-EB3FF30E2D50}"/>
              </a:ext>
            </a:extLst>
          </p:cNvPr>
          <p:cNvSpPr txBox="1"/>
          <p:nvPr/>
        </p:nvSpPr>
        <p:spPr>
          <a:xfrm>
            <a:off x="3152337" y="2914233"/>
            <a:ext cx="6477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BD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ক) ২৫ এ মার্চের রাতে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অসংখ্য ছাত্র, শিক্ষক, পুলিশ, ইপিআর ও সাধারণ নারী- পুরুষকে হত্যা করে। এ রাতেই বঙ্গবন্ধুকে গ্রেফতার করা হয়।</a:t>
            </a:r>
          </a:p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খ) ২৬ শে মার্চ প্রথম প্রহরে </a:t>
            </a:r>
            <a:r>
              <a:rPr lang="bn-IN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bn-BD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স্বাধীনতার ঘোষণা দেন।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8FC546-AABE-440A-9605-ECCB36FF36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4" b="34051"/>
          <a:stretch/>
        </p:blipFill>
        <p:spPr>
          <a:xfrm>
            <a:off x="3952261" y="419092"/>
            <a:ext cx="3819525" cy="9266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9048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F9CEC1-84EF-47F0-B5EC-A160ED82F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15" y="931984"/>
            <a:ext cx="8246598" cy="49940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233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760BF6-B6E9-4D10-A66A-F310754A88B7}"/>
              </a:ext>
            </a:extLst>
          </p:cNvPr>
          <p:cNvSpPr txBox="1"/>
          <p:nvPr/>
        </p:nvSpPr>
        <p:spPr>
          <a:xfrm>
            <a:off x="548346" y="1515384"/>
            <a:ext cx="6354972" cy="5076015"/>
          </a:xfrm>
          <a:prstGeom prst="horizontalScroll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25397" tIns="62699" rIns="125397" bIns="62699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লু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ৎফর রহমান,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শিক্ষক,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এ,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এড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বিষয়ভিত্তিক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প্রশিক্ষক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চাঃকাঃ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বাওবি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মাস্টার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ট্রেনার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(TMTE Project of DPE)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ICT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এম্ব্যাসেডর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কুন্দারাম পুর সরকারি প্রাথমিক বিদ্যালয়,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ঘোড়াঘাট, দিনাজপুর।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০১৭১৭১৩৭৬৫৩</a:t>
            </a:r>
            <a:endParaRPr lang="bn-IN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মেইলঃ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mlutfor81@gmail.com</a:t>
            </a:r>
            <a:endParaRPr lang="bn-IN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1C366B-D7E5-49C5-B653-182A71AB8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295" y="1988792"/>
            <a:ext cx="4082478" cy="4082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2DC7FA-740A-4631-B051-CE4E2EA433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3" b="27559"/>
          <a:stretch/>
        </p:blipFill>
        <p:spPr>
          <a:xfrm>
            <a:off x="3643532" y="266601"/>
            <a:ext cx="5247249" cy="106983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74655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AC68D5-1552-4286-B086-71839BF0EB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082" y="1422840"/>
            <a:ext cx="6653469" cy="49042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CFCDE0-EA3F-45F3-8690-DF0B6E58D2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6" r="-1073" b="33384"/>
          <a:stretch/>
        </p:blipFill>
        <p:spPr>
          <a:xfrm>
            <a:off x="3398117" y="389866"/>
            <a:ext cx="5872492" cy="829994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E8DAF2E7-D82F-4110-9C6B-4E581F495DAD}"/>
              </a:ext>
            </a:extLst>
          </p:cNvPr>
          <p:cNvSpPr/>
          <p:nvPr/>
        </p:nvSpPr>
        <p:spPr>
          <a:xfrm rot="20161376">
            <a:off x="576776" y="2384409"/>
            <a:ext cx="2302877" cy="1624883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দেখতে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স্ক্রিনে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ক্লিক করুন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1971 lib war 2_2_2">
            <a:hlinkClick r:id="" action="ppaction://media"/>
            <a:extLst>
              <a:ext uri="{FF2B5EF4-FFF2-40B4-BE49-F238E27FC236}">
                <a16:creationId xmlns:a16="http://schemas.microsoft.com/office/drawing/2014/main" id="{C51303D6-0F32-44E2-87F5-F936A95C335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10308" y="1730665"/>
            <a:ext cx="5879015" cy="428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39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736B60-9A4F-46A1-B0B4-A1E183CC6367}"/>
              </a:ext>
            </a:extLst>
          </p:cNvPr>
          <p:cNvSpPr/>
          <p:nvPr/>
        </p:nvSpPr>
        <p:spPr>
          <a:xfrm>
            <a:off x="1182733" y="5314031"/>
            <a:ext cx="937468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6942F5-8AE2-41B7-BFA7-DF9088328DC6}"/>
              </a:ext>
            </a:extLst>
          </p:cNvPr>
          <p:cNvSpPr/>
          <p:nvPr/>
        </p:nvSpPr>
        <p:spPr>
          <a:xfrm>
            <a:off x="3001243" y="5415453"/>
            <a:ext cx="6189515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110725-4339-485A-B1D1-636AEA4B8B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0" y="1672309"/>
            <a:ext cx="5599182" cy="3632633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13A3A9-9274-4081-A994-51549DB59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79" y="1672309"/>
            <a:ext cx="5599182" cy="3532737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C9267A-5CB2-4301-AEA5-A5D0543BDD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2" b="37294"/>
          <a:stretch/>
        </p:blipFill>
        <p:spPr>
          <a:xfrm>
            <a:off x="3668722" y="351691"/>
            <a:ext cx="4572000" cy="10156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18320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09F97A90-B69F-46DB-8EB5-1F26688D1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1631" y="1285875"/>
            <a:ext cx="3149084" cy="455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075E0C-ABBE-4EC7-B99A-85DDAA763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85" y="1285875"/>
            <a:ext cx="7964924" cy="47210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6C87ED-4D2B-4BF8-A4E1-8A6CA6090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5" y="1438275"/>
            <a:ext cx="7964924" cy="47210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413E90-EAF4-4197-B1E8-0B04CBBCBF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" t="26169" r="13901" b="25092"/>
          <a:stretch/>
        </p:blipFill>
        <p:spPr>
          <a:xfrm>
            <a:off x="4526147" y="286702"/>
            <a:ext cx="3066757" cy="8239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553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6">
            <a:extLst>
              <a:ext uri="{FF2B5EF4-FFF2-40B4-BE49-F238E27FC236}">
                <a16:creationId xmlns:a16="http://schemas.microsoft.com/office/drawing/2014/main" id="{149513AC-D492-47D2-9F95-F2B3A3AD1EE2}"/>
              </a:ext>
            </a:extLst>
          </p:cNvPr>
          <p:cNvSpPr/>
          <p:nvPr/>
        </p:nvSpPr>
        <p:spPr>
          <a:xfrm>
            <a:off x="1356178" y="1066800"/>
            <a:ext cx="9479643" cy="4724399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১৪.৩.৩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প্রেক্ষাপট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১৪.৪.১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১৪.৫.১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১৪.৫.2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87ACC4-3BA9-46D6-97EA-E2368862FA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4" t="26541" r="20951" b="31270"/>
          <a:stretch/>
        </p:blipFill>
        <p:spPr>
          <a:xfrm>
            <a:off x="4571999" y="323555"/>
            <a:ext cx="3334043" cy="10832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74978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800999-6EF4-4AE4-B8F4-0DA3D8F45540}"/>
              </a:ext>
            </a:extLst>
          </p:cNvPr>
          <p:cNvSpPr txBox="1"/>
          <p:nvPr/>
        </p:nvSpPr>
        <p:spPr>
          <a:xfrm>
            <a:off x="685214" y="5288340"/>
            <a:ext cx="108215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৭ই মার্চ ঢাকার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রেসকোর্স ময়দানের এই বিশাল জনসভায় বঙ্গবন্ধু শেখ মুজিবুর রহমান স্বাধীনতার ডাক দিয়ে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বলেন “এবারের সংগ্রাম আমাদের মুক্তির সংগ্রাম, এবারের সংগ্রাম স্বাধীনতার সংগ্রাম”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0EDE6F-E869-4253-A6E4-5D3CF43BE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088213"/>
            <a:ext cx="5632844" cy="3976156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8778E4-967E-4816-BBFA-1A78CBEB67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57" y="1088213"/>
            <a:ext cx="5206124" cy="3976156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3F6AD0-BF29-4FAD-B31F-AA773BCFC2E5}"/>
              </a:ext>
            </a:extLst>
          </p:cNvPr>
          <p:cNvSpPr txBox="1"/>
          <p:nvPr/>
        </p:nvSpPr>
        <p:spPr>
          <a:xfrm>
            <a:off x="3914796" y="156356"/>
            <a:ext cx="4362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 ৭ মার্চের ভাষণ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388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2AA961-0610-40CC-88F6-83E1CED478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1" y="1299354"/>
            <a:ext cx="5714367" cy="3722811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CC3004-4BB4-4074-974A-C641D518F0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45" y="1351154"/>
            <a:ext cx="5714367" cy="3671011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660CEA-A238-4334-B361-1F08928FC018}"/>
              </a:ext>
            </a:extLst>
          </p:cNvPr>
          <p:cNvSpPr txBox="1"/>
          <p:nvPr/>
        </p:nvSpPr>
        <p:spPr>
          <a:xfrm>
            <a:off x="4159879" y="199820"/>
            <a:ext cx="3727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১৬ মার্চ থেকে ২৫ মার্চ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634EDC-A8D7-4D62-8607-C75E41A65879}"/>
              </a:ext>
            </a:extLst>
          </p:cNvPr>
          <p:cNvSpPr txBox="1"/>
          <p:nvPr/>
        </p:nvSpPr>
        <p:spPr>
          <a:xfrm>
            <a:off x="1045698" y="5580962"/>
            <a:ext cx="101006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১৬ই মার্চ থেকে ২৫ মার্চ পর্যন্ত ইয়াহিয়ার খানের সাথে আওয়ামী লীগ নেতৃবৃন্দ আলোচনা করেন।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96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551</Words>
  <Application>Microsoft Office PowerPoint</Application>
  <PresentationFormat>Widescreen</PresentationFormat>
  <Paragraphs>61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Lutfor Rahman</dc:creator>
  <cp:lastModifiedBy>Lutfor Rahman</cp:lastModifiedBy>
  <cp:revision>42</cp:revision>
  <dcterms:created xsi:type="dcterms:W3CDTF">2021-02-17T05:04:09Z</dcterms:created>
  <dcterms:modified xsi:type="dcterms:W3CDTF">2021-02-28T15:18:08Z</dcterms:modified>
</cp:coreProperties>
</file>