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322" r:id="rId3"/>
    <p:sldId id="285" r:id="rId4"/>
    <p:sldId id="286" r:id="rId5"/>
    <p:sldId id="289" r:id="rId6"/>
    <p:sldId id="333" r:id="rId7"/>
    <p:sldId id="352" r:id="rId8"/>
    <p:sldId id="324" r:id="rId9"/>
    <p:sldId id="335" r:id="rId10"/>
    <p:sldId id="353" r:id="rId11"/>
    <p:sldId id="334" r:id="rId12"/>
    <p:sldId id="318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33CC"/>
    <a:srgbClr val="0000CC"/>
    <a:srgbClr val="4E31F9"/>
    <a:srgbClr val="CCFF66"/>
    <a:srgbClr val="66FFFF"/>
    <a:srgbClr val="FF66FF"/>
    <a:srgbClr val="FF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728" autoAdjust="0"/>
  </p:normalViewPr>
  <p:slideViewPr>
    <p:cSldViewPr>
      <p:cViewPr>
        <p:scale>
          <a:sx n="75" d="100"/>
          <a:sy n="75" d="100"/>
        </p:scale>
        <p:origin x="-667" y="-773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229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2C8DC-F89D-4FF8-8B3A-C80716565D8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336B0-0FFF-4064-9499-94E186992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5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9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5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336B0-0FFF-4064-9499-94E1869925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4.png"/><Relationship Id="rId21" Type="http://schemas.openxmlformats.org/officeDocument/2006/relationships/image" Target="../media/image179.png"/><Relationship Id="rId42" Type="http://schemas.openxmlformats.org/officeDocument/2006/relationships/image" Target="../media/image200.png"/><Relationship Id="rId47" Type="http://schemas.openxmlformats.org/officeDocument/2006/relationships/image" Target="../media/image205.png"/><Relationship Id="rId63" Type="http://schemas.openxmlformats.org/officeDocument/2006/relationships/image" Target="../media/image221.png"/><Relationship Id="rId68" Type="http://schemas.openxmlformats.org/officeDocument/2006/relationships/image" Target="../media/image226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6" Type="http://schemas.openxmlformats.org/officeDocument/2006/relationships/image" Target="../media/image174.png"/><Relationship Id="rId29" Type="http://schemas.openxmlformats.org/officeDocument/2006/relationships/image" Target="../media/image187.png"/><Relationship Id="rId11" Type="http://schemas.openxmlformats.org/officeDocument/2006/relationships/image" Target="../media/image169.png"/><Relationship Id="rId24" Type="http://schemas.openxmlformats.org/officeDocument/2006/relationships/image" Target="../media/image182.png"/><Relationship Id="rId32" Type="http://schemas.openxmlformats.org/officeDocument/2006/relationships/image" Target="../media/image190.png"/><Relationship Id="rId37" Type="http://schemas.openxmlformats.org/officeDocument/2006/relationships/image" Target="../media/image195.png"/><Relationship Id="rId40" Type="http://schemas.openxmlformats.org/officeDocument/2006/relationships/image" Target="../media/image198.png"/><Relationship Id="rId45" Type="http://schemas.openxmlformats.org/officeDocument/2006/relationships/image" Target="../media/image203.png"/><Relationship Id="rId53" Type="http://schemas.openxmlformats.org/officeDocument/2006/relationships/image" Target="../media/image211.png"/><Relationship Id="rId58" Type="http://schemas.openxmlformats.org/officeDocument/2006/relationships/image" Target="../media/image216.png"/><Relationship Id="rId66" Type="http://schemas.openxmlformats.org/officeDocument/2006/relationships/image" Target="../media/image224.png"/><Relationship Id="rId5" Type="http://schemas.openxmlformats.org/officeDocument/2006/relationships/image" Target="../media/image163.png"/><Relationship Id="rId61" Type="http://schemas.openxmlformats.org/officeDocument/2006/relationships/image" Target="../media/image219.png"/><Relationship Id="rId19" Type="http://schemas.openxmlformats.org/officeDocument/2006/relationships/image" Target="../media/image177.png"/><Relationship Id="rId14" Type="http://schemas.openxmlformats.org/officeDocument/2006/relationships/image" Target="../media/image172.png"/><Relationship Id="rId22" Type="http://schemas.openxmlformats.org/officeDocument/2006/relationships/image" Target="../media/image180.png"/><Relationship Id="rId27" Type="http://schemas.openxmlformats.org/officeDocument/2006/relationships/image" Target="../media/image185.png"/><Relationship Id="rId30" Type="http://schemas.openxmlformats.org/officeDocument/2006/relationships/image" Target="../media/image188.png"/><Relationship Id="rId35" Type="http://schemas.openxmlformats.org/officeDocument/2006/relationships/image" Target="../media/image193.png"/><Relationship Id="rId43" Type="http://schemas.openxmlformats.org/officeDocument/2006/relationships/image" Target="../media/image201.png"/><Relationship Id="rId48" Type="http://schemas.openxmlformats.org/officeDocument/2006/relationships/image" Target="../media/image206.png"/><Relationship Id="rId56" Type="http://schemas.openxmlformats.org/officeDocument/2006/relationships/image" Target="../media/image214.png"/><Relationship Id="rId64" Type="http://schemas.openxmlformats.org/officeDocument/2006/relationships/image" Target="../media/image222.png"/><Relationship Id="rId69" Type="http://schemas.openxmlformats.org/officeDocument/2006/relationships/image" Target="../media/image227.png"/><Relationship Id="rId8" Type="http://schemas.openxmlformats.org/officeDocument/2006/relationships/image" Target="../media/image166.png"/><Relationship Id="rId51" Type="http://schemas.openxmlformats.org/officeDocument/2006/relationships/image" Target="../media/image209.png"/><Relationship Id="rId3" Type="http://schemas.openxmlformats.org/officeDocument/2006/relationships/image" Target="../media/image161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5" Type="http://schemas.openxmlformats.org/officeDocument/2006/relationships/image" Target="../media/image183.png"/><Relationship Id="rId33" Type="http://schemas.openxmlformats.org/officeDocument/2006/relationships/image" Target="../media/image191.png"/><Relationship Id="rId38" Type="http://schemas.openxmlformats.org/officeDocument/2006/relationships/image" Target="../media/image196.png"/><Relationship Id="rId46" Type="http://schemas.openxmlformats.org/officeDocument/2006/relationships/image" Target="../media/image204.png"/><Relationship Id="rId59" Type="http://schemas.openxmlformats.org/officeDocument/2006/relationships/image" Target="../media/image217.png"/><Relationship Id="rId67" Type="http://schemas.openxmlformats.org/officeDocument/2006/relationships/image" Target="../media/image225.png"/><Relationship Id="rId20" Type="http://schemas.openxmlformats.org/officeDocument/2006/relationships/image" Target="../media/image178.png"/><Relationship Id="rId41" Type="http://schemas.openxmlformats.org/officeDocument/2006/relationships/image" Target="../media/image199.png"/><Relationship Id="rId54" Type="http://schemas.openxmlformats.org/officeDocument/2006/relationships/image" Target="../media/image212.png"/><Relationship Id="rId6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5" Type="http://schemas.openxmlformats.org/officeDocument/2006/relationships/image" Target="../media/image173.png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36" Type="http://schemas.openxmlformats.org/officeDocument/2006/relationships/image" Target="../media/image194.png"/><Relationship Id="rId49" Type="http://schemas.openxmlformats.org/officeDocument/2006/relationships/image" Target="../media/image207.png"/><Relationship Id="rId57" Type="http://schemas.openxmlformats.org/officeDocument/2006/relationships/image" Target="../media/image215.png"/><Relationship Id="rId10" Type="http://schemas.openxmlformats.org/officeDocument/2006/relationships/image" Target="../media/image168.png"/><Relationship Id="rId31" Type="http://schemas.openxmlformats.org/officeDocument/2006/relationships/image" Target="../media/image189.png"/><Relationship Id="rId44" Type="http://schemas.openxmlformats.org/officeDocument/2006/relationships/image" Target="../media/image202.png"/><Relationship Id="rId52" Type="http://schemas.openxmlformats.org/officeDocument/2006/relationships/image" Target="../media/image210.png"/><Relationship Id="rId60" Type="http://schemas.openxmlformats.org/officeDocument/2006/relationships/image" Target="../media/image218.png"/><Relationship Id="rId65" Type="http://schemas.openxmlformats.org/officeDocument/2006/relationships/image" Target="../media/image22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9" Type="http://schemas.openxmlformats.org/officeDocument/2006/relationships/image" Target="../media/image197.png"/><Relationship Id="rId34" Type="http://schemas.openxmlformats.org/officeDocument/2006/relationships/image" Target="../media/image192.png"/><Relationship Id="rId50" Type="http://schemas.openxmlformats.org/officeDocument/2006/relationships/image" Target="../media/image208.png"/><Relationship Id="rId55" Type="http://schemas.openxmlformats.org/officeDocument/2006/relationships/image" Target="../media/image2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1.gif"/><Relationship Id="rId4" Type="http://schemas.openxmlformats.org/officeDocument/2006/relationships/image" Target="../media/image2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png"/><Relationship Id="rId117" Type="http://schemas.openxmlformats.org/officeDocument/2006/relationships/image" Target="../media/image148.png"/><Relationship Id="rId21" Type="http://schemas.openxmlformats.org/officeDocument/2006/relationships/image" Target="../media/image53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84" Type="http://schemas.openxmlformats.org/officeDocument/2006/relationships/image" Target="../media/image116.png"/><Relationship Id="rId89" Type="http://schemas.openxmlformats.org/officeDocument/2006/relationships/image" Target="../media/image121.png"/><Relationship Id="rId112" Type="http://schemas.openxmlformats.org/officeDocument/2006/relationships/image" Target="../media/image144.png"/><Relationship Id="rId16" Type="http://schemas.openxmlformats.org/officeDocument/2006/relationships/image" Target="../media/image48.png"/><Relationship Id="rId107" Type="http://schemas.openxmlformats.org/officeDocument/2006/relationships/image" Target="../media/image139.png"/><Relationship Id="rId11" Type="http://schemas.openxmlformats.org/officeDocument/2006/relationships/image" Target="../media/image430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53" Type="http://schemas.openxmlformats.org/officeDocument/2006/relationships/image" Target="../media/image85.png"/><Relationship Id="rId58" Type="http://schemas.openxmlformats.org/officeDocument/2006/relationships/image" Target="../media/image90.png"/><Relationship Id="rId74" Type="http://schemas.openxmlformats.org/officeDocument/2006/relationships/image" Target="../media/image106.png"/><Relationship Id="rId79" Type="http://schemas.openxmlformats.org/officeDocument/2006/relationships/image" Target="../media/image111.png"/><Relationship Id="rId102" Type="http://schemas.openxmlformats.org/officeDocument/2006/relationships/image" Target="../media/image134.png"/><Relationship Id="rId123" Type="http://schemas.openxmlformats.org/officeDocument/2006/relationships/image" Target="../media/image150.png"/><Relationship Id="rId128" Type="http://schemas.openxmlformats.org/officeDocument/2006/relationships/image" Target="../media/image157.png"/><Relationship Id="rId5" Type="http://schemas.openxmlformats.org/officeDocument/2006/relationships/image" Target="../media/image370.png"/><Relationship Id="rId90" Type="http://schemas.openxmlformats.org/officeDocument/2006/relationships/image" Target="../media/image122.png"/><Relationship Id="rId95" Type="http://schemas.openxmlformats.org/officeDocument/2006/relationships/image" Target="../media/image127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64" Type="http://schemas.openxmlformats.org/officeDocument/2006/relationships/image" Target="../media/image96.png"/><Relationship Id="rId69" Type="http://schemas.openxmlformats.org/officeDocument/2006/relationships/image" Target="../media/image101.png"/><Relationship Id="rId113" Type="http://schemas.openxmlformats.org/officeDocument/2006/relationships/image" Target="../media/image145.png"/><Relationship Id="rId118" Type="http://schemas.openxmlformats.org/officeDocument/2006/relationships/image" Target="../media/image149.png"/><Relationship Id="rId80" Type="http://schemas.openxmlformats.org/officeDocument/2006/relationships/image" Target="../media/image112.png"/><Relationship Id="rId85" Type="http://schemas.openxmlformats.org/officeDocument/2006/relationships/image" Target="../media/image117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59" Type="http://schemas.openxmlformats.org/officeDocument/2006/relationships/image" Target="../media/image91.png"/><Relationship Id="rId103" Type="http://schemas.openxmlformats.org/officeDocument/2006/relationships/image" Target="../media/image135.png"/><Relationship Id="rId108" Type="http://schemas.openxmlformats.org/officeDocument/2006/relationships/image" Target="../media/image140.png"/><Relationship Id="rId124" Type="http://schemas.openxmlformats.org/officeDocument/2006/relationships/image" Target="../media/image153.png"/><Relationship Id="rId129" Type="http://schemas.openxmlformats.org/officeDocument/2006/relationships/image" Target="../media/image158.png"/><Relationship Id="rId54" Type="http://schemas.openxmlformats.org/officeDocument/2006/relationships/image" Target="../media/image86.png"/><Relationship Id="rId70" Type="http://schemas.openxmlformats.org/officeDocument/2006/relationships/image" Target="../media/image102.png"/><Relationship Id="rId75" Type="http://schemas.openxmlformats.org/officeDocument/2006/relationships/image" Target="../media/image107.png"/><Relationship Id="rId91" Type="http://schemas.openxmlformats.org/officeDocument/2006/relationships/image" Target="../media/image123.png"/><Relationship Id="rId9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49" Type="http://schemas.openxmlformats.org/officeDocument/2006/relationships/image" Target="../media/image81.png"/><Relationship Id="rId119" Type="http://schemas.openxmlformats.org/officeDocument/2006/relationships/image" Target="../media/image146.png"/><Relationship Id="rId44" Type="http://schemas.openxmlformats.org/officeDocument/2006/relationships/image" Target="../media/image76.png"/><Relationship Id="rId60" Type="http://schemas.openxmlformats.org/officeDocument/2006/relationships/image" Target="../media/image92.png"/><Relationship Id="rId65" Type="http://schemas.openxmlformats.org/officeDocument/2006/relationships/image" Target="../media/image97.png"/><Relationship Id="rId81" Type="http://schemas.openxmlformats.org/officeDocument/2006/relationships/image" Target="../media/image113.png"/><Relationship Id="rId86" Type="http://schemas.openxmlformats.org/officeDocument/2006/relationships/image" Target="../media/image118.png"/><Relationship Id="rId130" Type="http://schemas.openxmlformats.org/officeDocument/2006/relationships/image" Target="../media/image159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9" Type="http://schemas.openxmlformats.org/officeDocument/2006/relationships/image" Target="../media/image71.png"/><Relationship Id="rId109" Type="http://schemas.openxmlformats.org/officeDocument/2006/relationships/image" Target="../media/image141.png"/><Relationship Id="rId34" Type="http://schemas.openxmlformats.org/officeDocument/2006/relationships/image" Target="../media/image66.png"/><Relationship Id="rId50" Type="http://schemas.openxmlformats.org/officeDocument/2006/relationships/image" Target="../media/image82.png"/><Relationship Id="rId55" Type="http://schemas.openxmlformats.org/officeDocument/2006/relationships/image" Target="../media/image87.png"/><Relationship Id="rId76" Type="http://schemas.openxmlformats.org/officeDocument/2006/relationships/image" Target="../media/image108.png"/><Relationship Id="rId97" Type="http://schemas.openxmlformats.org/officeDocument/2006/relationships/image" Target="../media/image129.png"/><Relationship Id="rId104" Type="http://schemas.openxmlformats.org/officeDocument/2006/relationships/image" Target="../media/image136.png"/><Relationship Id="rId120" Type="http://schemas.openxmlformats.org/officeDocument/2006/relationships/image" Target="../media/image151.png"/><Relationship Id="rId125" Type="http://schemas.openxmlformats.org/officeDocument/2006/relationships/image" Target="../media/image154.png"/><Relationship Id="rId7" Type="http://schemas.openxmlformats.org/officeDocument/2006/relationships/image" Target="../media/image42.png"/><Relationship Id="rId71" Type="http://schemas.openxmlformats.org/officeDocument/2006/relationships/image" Target="../media/image103.png"/><Relationship Id="rId92" Type="http://schemas.openxmlformats.org/officeDocument/2006/relationships/image" Target="../media/image124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61.png"/><Relationship Id="rId24" Type="http://schemas.openxmlformats.org/officeDocument/2006/relationships/image" Target="../media/image56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66" Type="http://schemas.openxmlformats.org/officeDocument/2006/relationships/image" Target="../media/image98.png"/><Relationship Id="rId87" Type="http://schemas.openxmlformats.org/officeDocument/2006/relationships/image" Target="../media/image119.png"/><Relationship Id="rId110" Type="http://schemas.openxmlformats.org/officeDocument/2006/relationships/image" Target="../media/image142.png"/><Relationship Id="rId61" Type="http://schemas.openxmlformats.org/officeDocument/2006/relationships/image" Target="../media/image93.png"/><Relationship Id="rId82" Type="http://schemas.openxmlformats.org/officeDocument/2006/relationships/image" Target="../media/image114.png"/><Relationship Id="rId19" Type="http://schemas.openxmlformats.org/officeDocument/2006/relationships/image" Target="../media/image51.png"/><Relationship Id="rId14" Type="http://schemas.openxmlformats.org/officeDocument/2006/relationships/image" Target="../media/image46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56" Type="http://schemas.openxmlformats.org/officeDocument/2006/relationships/image" Target="../media/image88.png"/><Relationship Id="rId77" Type="http://schemas.openxmlformats.org/officeDocument/2006/relationships/image" Target="../media/image109.png"/><Relationship Id="rId100" Type="http://schemas.openxmlformats.org/officeDocument/2006/relationships/image" Target="../media/image132.png"/><Relationship Id="rId105" Type="http://schemas.openxmlformats.org/officeDocument/2006/relationships/image" Target="../media/image137.png"/><Relationship Id="rId126" Type="http://schemas.openxmlformats.org/officeDocument/2006/relationships/image" Target="../media/image155.png"/><Relationship Id="rId8" Type="http://schemas.openxmlformats.org/officeDocument/2006/relationships/image" Target="../media/image43.png"/><Relationship Id="rId51" Type="http://schemas.openxmlformats.org/officeDocument/2006/relationships/image" Target="../media/image83.png"/><Relationship Id="rId72" Type="http://schemas.openxmlformats.org/officeDocument/2006/relationships/image" Target="../media/image104.png"/><Relationship Id="rId93" Type="http://schemas.openxmlformats.org/officeDocument/2006/relationships/image" Target="../media/image125.png"/><Relationship Id="rId98" Type="http://schemas.openxmlformats.org/officeDocument/2006/relationships/image" Target="../media/image130.png"/><Relationship Id="rId121" Type="http://schemas.openxmlformats.org/officeDocument/2006/relationships/image" Target="../media/image152.png"/><Relationship Id="rId3" Type="http://schemas.openxmlformats.org/officeDocument/2006/relationships/image" Target="../media/image39.png"/><Relationship Id="rId25" Type="http://schemas.openxmlformats.org/officeDocument/2006/relationships/image" Target="../media/image57.png"/><Relationship Id="rId46" Type="http://schemas.openxmlformats.org/officeDocument/2006/relationships/image" Target="../media/image78.png"/><Relationship Id="rId67" Type="http://schemas.openxmlformats.org/officeDocument/2006/relationships/image" Target="../media/image99.png"/><Relationship Id="rId20" Type="http://schemas.openxmlformats.org/officeDocument/2006/relationships/image" Target="../media/image52.png"/><Relationship Id="rId41" Type="http://schemas.openxmlformats.org/officeDocument/2006/relationships/image" Target="../media/image73.png"/><Relationship Id="rId62" Type="http://schemas.openxmlformats.org/officeDocument/2006/relationships/image" Target="../media/image94.png"/><Relationship Id="rId83" Type="http://schemas.openxmlformats.org/officeDocument/2006/relationships/image" Target="../media/image115.png"/><Relationship Id="rId88" Type="http://schemas.openxmlformats.org/officeDocument/2006/relationships/image" Target="../media/image120.png"/><Relationship Id="rId111" Type="http://schemas.openxmlformats.org/officeDocument/2006/relationships/image" Target="../media/image143.png"/><Relationship Id="rId15" Type="http://schemas.openxmlformats.org/officeDocument/2006/relationships/image" Target="../media/image47.png"/><Relationship Id="rId36" Type="http://schemas.openxmlformats.org/officeDocument/2006/relationships/image" Target="../media/image68.png"/><Relationship Id="rId57" Type="http://schemas.openxmlformats.org/officeDocument/2006/relationships/image" Target="../media/image89.png"/><Relationship Id="rId106" Type="http://schemas.openxmlformats.org/officeDocument/2006/relationships/image" Target="../media/image138.png"/><Relationship Id="rId127" Type="http://schemas.openxmlformats.org/officeDocument/2006/relationships/image" Target="../media/image156.png"/><Relationship Id="rId10" Type="http://schemas.openxmlformats.org/officeDocument/2006/relationships/image" Target="../media/image420.png"/><Relationship Id="rId31" Type="http://schemas.openxmlformats.org/officeDocument/2006/relationships/image" Target="../media/image63.png"/><Relationship Id="rId52" Type="http://schemas.openxmlformats.org/officeDocument/2006/relationships/image" Target="../media/image84.png"/><Relationship Id="rId73" Type="http://schemas.openxmlformats.org/officeDocument/2006/relationships/image" Target="../media/image105.png"/><Relationship Id="rId78" Type="http://schemas.openxmlformats.org/officeDocument/2006/relationships/image" Target="../media/image110.png"/><Relationship Id="rId94" Type="http://schemas.openxmlformats.org/officeDocument/2006/relationships/image" Target="../media/image126.png"/><Relationship Id="rId99" Type="http://schemas.openxmlformats.org/officeDocument/2006/relationships/image" Target="../media/image131.png"/><Relationship Id="rId101" Type="http://schemas.openxmlformats.org/officeDocument/2006/relationships/image" Target="../media/image133.png"/><Relationship Id="rId122" Type="http://schemas.openxmlformats.org/officeDocument/2006/relationships/image" Target="../media/image147.png"/><Relationship Id="rId4" Type="http://schemas.openxmlformats.org/officeDocument/2006/relationships/image" Target="../media/image40.png"/><Relationship Id="rId9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14208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8690" y="3138408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বিসমিল্লাহির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রাহমানির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রাহীম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5E09A0-50F6-41BA-B115-2ED3EB1742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5774" y="-267305"/>
            <a:ext cx="6851628" cy="7814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F74D68-C6CB-49BF-806D-3E85DCDAE9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5853" y="-263377"/>
            <a:ext cx="6922177" cy="7814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5">
                <a:lumMod val="60000"/>
                <a:lumOff val="40000"/>
              </a:schemeClr>
            </a:gs>
            <a:gs pos="11000">
              <a:schemeClr val="accent2">
                <a:lumMod val="40000"/>
                <a:lumOff val="60000"/>
              </a:schemeClr>
            </a:gs>
            <a:gs pos="53000">
              <a:schemeClr val="accent6">
                <a:lumMod val="60000"/>
                <a:lumOff val="4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" y="320040"/>
            <a:ext cx="11658600" cy="594360"/>
          </a:xfrm>
          <a:prstGeom prst="roundRect">
            <a:avLst/>
          </a:prstGeom>
          <a:gradFill>
            <a:gsLst>
              <a:gs pos="39000">
                <a:srgbClr val="FF66CC"/>
              </a:gs>
              <a:gs pos="13000">
                <a:srgbClr val="00FF00"/>
              </a:gs>
              <a:gs pos="64000">
                <a:srgbClr val="CCECFF"/>
              </a:gs>
              <a:gs pos="88000">
                <a:srgbClr val="00FFFF"/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90500" h="196850" prst="artDeco"/>
            <a:bevelB w="152400" h="152400"/>
            <a:extrusionClr>
              <a:srgbClr val="BD0796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1943" y="868680"/>
            <a:ext cx="11658600" cy="1523155"/>
          </a:xfrm>
          <a:prstGeom prst="roundRect">
            <a:avLst/>
          </a:prstGeom>
          <a:gradFill>
            <a:gsLst>
              <a:gs pos="9000">
                <a:schemeClr val="accent2">
                  <a:lumMod val="60000"/>
                  <a:lumOff val="40000"/>
                </a:schemeClr>
              </a:gs>
              <a:gs pos="68000">
                <a:srgbClr val="FFCC99"/>
              </a:gs>
              <a:gs pos="33000">
                <a:srgbClr val="99FF66"/>
              </a:gs>
              <a:gs pos="50000">
                <a:srgbClr val="CCFFCC"/>
              </a:gs>
              <a:gs pos="87000">
                <a:srgbClr val="FF66CC"/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27000" h="203200" prst="convex"/>
            <a:bevelB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7385" y="3642408"/>
            <a:ext cx="11658600" cy="2267998"/>
          </a:xfrm>
          <a:prstGeom prst="roundRect">
            <a:avLst/>
          </a:prstGeom>
          <a:gradFill flip="none" rotWithShape="1">
            <a:gsLst>
              <a:gs pos="40000">
                <a:srgbClr val="66CCFF"/>
              </a:gs>
              <a:gs pos="13000">
                <a:srgbClr val="99FF66"/>
              </a:gs>
              <a:gs pos="82000">
                <a:srgbClr val="CCFF66"/>
              </a:gs>
              <a:gs pos="59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39700" h="311150" prst="slope"/>
            <a:bevelB w="114300" h="1143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657101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FbvZ¥K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n‡Z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cv‡i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4902" y="889874"/>
                <a:ext cx="6402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4E31F9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400" b="1" baseline="-25000" dirty="0" smtClean="0">
                    <a:solidFill>
                      <a:srgbClr val="4E31F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4E31F9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solidFill>
                          <a:srgbClr val="4E31F9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4E31F9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400" b="1" baseline="-25000" dirty="0" smtClean="0">
                    <a:solidFill>
                      <a:srgbClr val="4E31F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4E31F9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solidFill>
                          <a:srgbClr val="4E31F9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4E31F9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BZ¨vw` †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Rvov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cwiNvZ¸wji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 m~‡Î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NvZ</a:t>
                </a:r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†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RvomsL¨v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 _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v‡K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e‡j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 †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SutonnyMJ" pitchFamily="2" charset="0"/>
                  </a:rPr>
                  <a:t>Rvov</a:t>
                </a:r>
                <a:r>
                  <a:rPr lang="en-US" sz="2400" b="1" dirty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cwiNvZ¸wj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FYvZ¥K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n‡Z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cv‡i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SutonnyMJ" pitchFamily="2" charset="0"/>
                  </a:rPr>
                  <a:t>bv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SutonnyMJ" pitchFamily="2" charset="0"/>
                  </a:rPr>
                  <a:t>|</a:t>
                </a:r>
                <a:endParaRPr lang="en-US" sz="2400" b="1" dirty="0">
                  <a:solidFill>
                    <a:srgbClr val="0000FF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02" y="889874"/>
                <a:ext cx="6402408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95" t="-882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261258" y="5898098"/>
            <a:ext cx="11658600" cy="655100"/>
          </a:xfrm>
          <a:prstGeom prst="roundRect">
            <a:avLst/>
          </a:prstGeom>
          <a:gradFill flip="none" rotWithShape="1">
            <a:gsLst>
              <a:gs pos="62000">
                <a:srgbClr val="FFCCCC"/>
              </a:gs>
              <a:gs pos="17000">
                <a:srgbClr val="FF99FF"/>
              </a:gs>
              <a:gs pos="36000">
                <a:srgbClr val="FFFF66"/>
              </a:gs>
              <a:gs pos="86000">
                <a:srgbClr val="FF7C80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27000" h="120650" prst="slope"/>
            <a:bevelB w="107950" h="1016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65664" y="228600"/>
            <a:ext cx="233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-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gšÍe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Ki|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3975006"/>
            <a:ext cx="378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AZGe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Z…</a:t>
            </a:r>
            <a:r>
              <a:rPr 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Zxq</a:t>
            </a:r>
            <a:r>
              <a:rPr 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†K›`ª</a:t>
            </a:r>
            <a:r>
              <a:rPr 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xq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305" y="5996525"/>
            <a:ext cx="24381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Bnv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GKwU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FYvZ¥K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msL¨v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10844" y="3666278"/>
                <a:ext cx="2529282" cy="87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400" b="1" baseline="-25000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200" b="1" i="1" smtClean="0">
                                <a:solidFill>
                                  <a:srgbClr val="FF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rgbClr val="FF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solidFill>
                                          <a:srgbClr val="FF33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b="1" i="1">
                                            <a:solidFill>
                                              <a:srgbClr val="FF33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rgbClr val="FF33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>
                                            <a:solidFill>
                                              <a:srgbClr val="FF33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3200" b="1" i="1">
                                        <a:solidFill>
                                          <a:srgbClr val="FF33CC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800" b="1" i="1">
                                            <a:solidFill>
                                              <a:srgbClr val="FF33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FF33CC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FF33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3200" b="1" i="1" smtClean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844" y="3666278"/>
                <a:ext cx="2529282" cy="877291"/>
              </a:xfrm>
              <a:prstGeom prst="rect">
                <a:avLst/>
              </a:prstGeom>
              <a:blipFill rotWithShape="0">
                <a:blip r:embed="rId3"/>
                <a:stretch>
                  <a:fillRect l="-409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8300" y="3935779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300" y="3935779"/>
                <a:ext cx="49706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6096000" y="4182214"/>
            <a:ext cx="3886200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40133" y="4117281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133" y="4117281"/>
                <a:ext cx="49706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39568" y="3739417"/>
                <a:ext cx="289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568" y="3739417"/>
                <a:ext cx="28945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9149" r="-3617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58803" y="3724110"/>
                <a:ext cx="289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03" y="3724110"/>
                <a:ext cx="28945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9149" r="-3617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583268" y="3735615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268" y="3735615"/>
                <a:ext cx="49706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202912" y="3753033"/>
                <a:ext cx="289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912" y="3753033"/>
                <a:ext cx="289456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1277" r="-3617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70210" y="3735615"/>
                <a:ext cx="289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210" y="3735615"/>
                <a:ext cx="289456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8750" r="-3333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598175" y="3736873"/>
                <a:ext cx="289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175" y="3736873"/>
                <a:ext cx="289456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21277" r="-3617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711330" y="3740559"/>
                <a:ext cx="289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30" y="3740559"/>
                <a:ext cx="289456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8750" r="-3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931759" y="3751987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759" y="3751987"/>
                <a:ext cx="497066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393197" y="3757181"/>
                <a:ext cx="317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97" y="3757181"/>
                <a:ext cx="317397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5769" r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51010" y="3739277"/>
                <a:ext cx="4498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010" y="3739277"/>
                <a:ext cx="449821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500569" y="3751586"/>
                <a:ext cx="412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569" y="3751586"/>
                <a:ext cx="412378" cy="461665"/>
              </a:xfrm>
              <a:prstGeom prst="rect">
                <a:avLst/>
              </a:prstGeom>
              <a:blipFill rotWithShape="0">
                <a:blip r:embed="rId16"/>
                <a:stretch>
                  <a:fillRect r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8892635" y="3756668"/>
            <a:ext cx="37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96986" y="3727785"/>
                <a:ext cx="242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986" y="3727785"/>
                <a:ext cx="242729" cy="461665"/>
              </a:xfrm>
              <a:prstGeom prst="rect">
                <a:avLst/>
              </a:prstGeom>
              <a:blipFill rotWithShape="0">
                <a:blip r:embed="rId17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729989" y="3733185"/>
                <a:ext cx="404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9" y="3733185"/>
                <a:ext cx="404847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9148239" y="3733937"/>
            <a:ext cx="37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71140" y="3720375"/>
                <a:ext cx="324586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baseline="3000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baseline="300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140" y="3720375"/>
                <a:ext cx="324586" cy="45313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131642" y="3762853"/>
                <a:ext cx="400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42" y="3762853"/>
                <a:ext cx="400483" cy="461665"/>
              </a:xfrm>
              <a:prstGeom prst="rect">
                <a:avLst/>
              </a:prstGeom>
              <a:blipFill rotWithShape="0">
                <a:blip r:embed="rId20"/>
                <a:stretch>
                  <a:fillRect l="-3030" r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464135" y="3764591"/>
                <a:ext cx="400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135" y="3764591"/>
                <a:ext cx="400483" cy="461665"/>
              </a:xfrm>
              <a:prstGeom prst="rect">
                <a:avLst/>
              </a:prstGeom>
              <a:blipFill rotWithShape="0">
                <a:blip r:embed="rId21"/>
                <a:stretch>
                  <a:fillRect l="-1515" r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323278" y="3720375"/>
                <a:ext cx="324586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baseline="3000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baseline="300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278" y="3720375"/>
                <a:ext cx="324586" cy="45313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734724" y="3726345"/>
                <a:ext cx="240796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baseline="3000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baseline="300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724" y="3726345"/>
                <a:ext cx="240796" cy="453137"/>
              </a:xfrm>
              <a:prstGeom prst="rect">
                <a:avLst/>
              </a:prstGeom>
              <a:blipFill rotWithShape="0">
                <a:blip r:embed="rId23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87711" y="4606218"/>
                <a:ext cx="3563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711" y="4606218"/>
                <a:ext cx="356364" cy="523220"/>
              </a:xfrm>
              <a:prstGeom prst="rect">
                <a:avLst/>
              </a:prstGeom>
              <a:blipFill rotWithShape="0">
                <a:blip r:embed="rId24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>
            <a:off x="6092106" y="4869180"/>
            <a:ext cx="3291840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10636" y="4804109"/>
                <a:ext cx="3197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636" y="4804109"/>
                <a:ext cx="319776" cy="461665"/>
              </a:xfrm>
              <a:prstGeom prst="rect">
                <a:avLst/>
              </a:prstGeom>
              <a:blipFill rotWithShape="0">
                <a:blip r:embed="rId25"/>
                <a:stretch>
                  <a:fillRect l="-5660" r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803306" y="4411245"/>
                <a:ext cx="18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306" y="4411245"/>
                <a:ext cx="185865" cy="461665"/>
              </a:xfrm>
              <a:prstGeom prst="rect">
                <a:avLst/>
              </a:prstGeom>
              <a:blipFill rotWithShape="0">
                <a:blip r:embed="rId26"/>
                <a:stretch>
                  <a:fillRect l="-29032" r="-10645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274986" y="4411245"/>
                <a:ext cx="226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86" y="4411245"/>
                <a:ext cx="226657" cy="461665"/>
              </a:xfrm>
              <a:prstGeom prst="rect">
                <a:avLst/>
              </a:prstGeom>
              <a:blipFill rotWithShape="0">
                <a:blip r:embed="rId27"/>
                <a:stretch>
                  <a:fillRect l="-23684" r="-7105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634285" y="4417538"/>
                <a:ext cx="296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285" y="4417538"/>
                <a:ext cx="296021" cy="461665"/>
              </a:xfrm>
              <a:prstGeom prst="rect">
                <a:avLst/>
              </a:prstGeom>
              <a:blipFill rotWithShape="0">
                <a:blip r:embed="rId28"/>
                <a:stretch>
                  <a:fillRect l="-6122" r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800662" y="4419256"/>
                <a:ext cx="2013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62" y="4419256"/>
                <a:ext cx="201364" cy="461665"/>
              </a:xfrm>
              <a:prstGeom prst="rect">
                <a:avLst/>
              </a:prstGeom>
              <a:blipFill rotWithShape="0">
                <a:blip r:embed="rId29"/>
                <a:stretch>
                  <a:fillRect l="-30303" r="-9393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394245" y="4417538"/>
                <a:ext cx="2218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245" y="4417538"/>
                <a:ext cx="221861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25000" r="-77778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822785" y="4414695"/>
                <a:ext cx="190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785" y="4414695"/>
                <a:ext cx="190036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29032" r="-10967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454306" y="4417538"/>
                <a:ext cx="240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306" y="4417538"/>
                <a:ext cx="240887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23077" r="-64103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585617" y="4425261"/>
                <a:ext cx="259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17" y="4425261"/>
                <a:ext cx="259089" cy="461665"/>
              </a:xfrm>
              <a:prstGeom prst="rect">
                <a:avLst/>
              </a:prstGeom>
              <a:blipFill rotWithShape="0">
                <a:blip r:embed="rId33"/>
                <a:stretch>
                  <a:fillRect l="-6977" r="-5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8632105" y="4417538"/>
            <a:ext cx="24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38657" y="4419868"/>
                <a:ext cx="242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57" y="4419868"/>
                <a:ext cx="242729" cy="461665"/>
              </a:xfrm>
              <a:prstGeom prst="rect">
                <a:avLst/>
              </a:prstGeom>
              <a:blipFill rotWithShape="0">
                <a:blip r:embed="rId34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914749" y="4386487"/>
                <a:ext cx="205405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baseline="3000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baseline="300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749" y="4386487"/>
                <a:ext cx="205405" cy="453137"/>
              </a:xfrm>
              <a:prstGeom prst="rect">
                <a:avLst/>
              </a:prstGeom>
              <a:blipFill rotWithShape="0">
                <a:blip r:embed="rId35"/>
                <a:stretch>
                  <a:fillRect r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085781" y="4423853"/>
                <a:ext cx="3201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81" y="4423853"/>
                <a:ext cx="320179" cy="461665"/>
              </a:xfrm>
              <a:prstGeom prst="rect">
                <a:avLst/>
              </a:prstGeom>
              <a:blipFill rotWithShape="0">
                <a:blip r:embed="rId36"/>
                <a:stretch>
                  <a:fillRect l="-1887" r="-37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132489" y="4423852"/>
                <a:ext cx="29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489" y="4423852"/>
                <a:ext cx="292150" cy="461665"/>
              </a:xfrm>
              <a:prstGeom prst="rect">
                <a:avLst/>
              </a:prstGeom>
              <a:blipFill rotWithShape="0">
                <a:blip r:embed="rId37"/>
                <a:stretch>
                  <a:fillRect l="-4167" r="-5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921845" y="4386486"/>
                <a:ext cx="216209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baseline="3000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baseline="300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45" y="4386486"/>
                <a:ext cx="216209" cy="453137"/>
              </a:xfrm>
              <a:prstGeom prst="rect">
                <a:avLst/>
              </a:prstGeom>
              <a:blipFill rotWithShape="0">
                <a:blip r:embed="rId38"/>
                <a:stretch>
                  <a:fillRect r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962578" y="4391964"/>
                <a:ext cx="197765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baseline="30000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baseline="300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578" y="4391964"/>
                <a:ext cx="197765" cy="453137"/>
              </a:xfrm>
              <a:prstGeom prst="rect">
                <a:avLst/>
              </a:prstGeom>
              <a:blipFill rotWithShape="0">
                <a:blip r:embed="rId39"/>
                <a:stretch>
                  <a:fillRect r="-5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687178" y="5245247"/>
                <a:ext cx="35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178" y="5245247"/>
                <a:ext cx="356704" cy="461665"/>
              </a:xfrm>
              <a:prstGeom prst="rect">
                <a:avLst/>
              </a:prstGeom>
              <a:blipFill rotWithShape="0">
                <a:blip r:embed="rId40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/>
          <p:cNvCxnSpPr/>
          <p:nvPr/>
        </p:nvCxnSpPr>
        <p:spPr>
          <a:xfrm>
            <a:off x="6094130" y="5492808"/>
            <a:ext cx="1691640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799810" y="5424085"/>
                <a:ext cx="367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810" y="5424085"/>
                <a:ext cx="367772" cy="461665"/>
              </a:xfrm>
              <a:prstGeom prst="rect">
                <a:avLst/>
              </a:prstGeom>
              <a:blipFill rotWithShape="0">
                <a:blip r:embed="rId41"/>
                <a:stretch>
                  <a:fillRect l="-4918" r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314913" y="5107319"/>
                <a:ext cx="466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913" y="5107319"/>
                <a:ext cx="466887" cy="461665"/>
              </a:xfrm>
              <a:prstGeom prst="rect">
                <a:avLst/>
              </a:prstGeom>
              <a:blipFill rotWithShape="0">
                <a:blip r:embed="rId42"/>
                <a:stretch>
                  <a:fillRect l="-3896" r="-2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979523" y="5097797"/>
                <a:ext cx="259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523" y="5097797"/>
                <a:ext cx="259477" cy="461665"/>
              </a:xfrm>
              <a:prstGeom prst="rect">
                <a:avLst/>
              </a:prstGeom>
              <a:blipFill rotWithShape="0">
                <a:blip r:embed="rId43"/>
                <a:stretch>
                  <a:fillRect l="-6977" r="-5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7467600" y="5092079"/>
            <a:ext cx="28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096000" y="5094625"/>
                <a:ext cx="242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94625"/>
                <a:ext cx="242729" cy="461665"/>
              </a:xfrm>
              <a:prstGeom prst="rect">
                <a:avLst/>
              </a:prstGeom>
              <a:blipFill rotWithShape="0">
                <a:blip r:embed="rId44"/>
                <a:stretch>
                  <a:fillRect r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734931" y="5108995"/>
                <a:ext cx="351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931" y="5108995"/>
                <a:ext cx="351669" cy="461665"/>
              </a:xfrm>
              <a:prstGeom prst="rect">
                <a:avLst/>
              </a:prstGeom>
              <a:blipFill rotWithShape="0">
                <a:blip r:embed="rId45"/>
                <a:stretch>
                  <a:fillRect l="-3448" r="-2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220220" y="5090421"/>
                <a:ext cx="323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20" y="5090421"/>
                <a:ext cx="323580" cy="461665"/>
              </a:xfrm>
              <a:prstGeom prst="rect">
                <a:avLst/>
              </a:prstGeom>
              <a:blipFill rotWithShape="0">
                <a:blip r:embed="rId46"/>
                <a:stretch>
                  <a:fillRect l="-1852" r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0515600" y="5248233"/>
                <a:ext cx="382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5248233"/>
                <a:ext cx="382251" cy="461665"/>
              </a:xfrm>
              <a:prstGeom prst="rect">
                <a:avLst/>
              </a:prstGeom>
              <a:blipFill rotWithShape="0">
                <a:blip r:embed="rId47"/>
                <a:stretch>
                  <a:fillRect r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0792629" y="5251441"/>
                <a:ext cx="242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629" y="5251441"/>
                <a:ext cx="242729" cy="461665"/>
              </a:xfrm>
              <a:prstGeom prst="rect">
                <a:avLst/>
              </a:prstGeom>
              <a:blipFill rotWithShape="0">
                <a:blip r:embed="rId48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11019315" y="5204293"/>
            <a:ext cx="37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32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073109" y="3886360"/>
            <a:ext cx="166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[</a:t>
            </a:r>
            <a:r>
              <a:rPr lang="en-US" sz="24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GLv‡b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= 3]</a:t>
            </a:r>
            <a:endParaRPr lang="en-US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35538" y="2481450"/>
            <a:ext cx="11582400" cy="11151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 extrusionH="76200" contourW="12700">
            <a:bevelT w="152400" h="15240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1" y="2463820"/>
            <a:ext cx="815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aiv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hvK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1, x</a:t>
            </a:r>
            <a:r>
              <a:rPr lang="en-US" sz="28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Ges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; †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Kvb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PjK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3wU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632466" y="2954499"/>
            <a:ext cx="324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myZivs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msL¨v¸wji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Mo,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710403" y="3011733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03" y="3011733"/>
                <a:ext cx="497066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>
            <a:off x="5182374" y="3235296"/>
            <a:ext cx="164592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753911" y="3193337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911" y="3193337"/>
                <a:ext cx="497066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702016" y="2866718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16" y="2866718"/>
                <a:ext cx="497066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181600" y="2858924"/>
                <a:ext cx="3036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58924"/>
                <a:ext cx="303603" cy="461665"/>
              </a:xfrm>
              <a:prstGeom prst="rect">
                <a:avLst/>
              </a:prstGeom>
              <a:blipFill rotWithShape="0">
                <a:blip r:embed="rId52"/>
                <a:stretch>
                  <a:fillRect l="-6000" r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6389362" y="2873586"/>
            <a:ext cx="37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463937" y="2849367"/>
                <a:ext cx="400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37" y="2849367"/>
                <a:ext cx="400483" cy="461665"/>
              </a:xfrm>
              <a:prstGeom prst="rect">
                <a:avLst/>
              </a:prstGeom>
              <a:blipFill rotWithShape="0">
                <a:blip r:embed="rId53"/>
                <a:stretch>
                  <a:fillRect l="-3030" r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68724" y="2859527"/>
                <a:ext cx="400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24" y="2859527"/>
                <a:ext cx="400483" cy="461665"/>
              </a:xfrm>
              <a:prstGeom prst="rect">
                <a:avLst/>
              </a:prstGeom>
              <a:blipFill rotWithShape="0">
                <a:blip r:embed="rId54"/>
                <a:stretch>
                  <a:fillRect l="-3077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792701" y="3017126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701" y="3017126"/>
                <a:ext cx="497066" cy="461665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/>
          <p:cNvSpPr txBox="1"/>
          <p:nvPr/>
        </p:nvSpPr>
        <p:spPr>
          <a:xfrm>
            <a:off x="8163145" y="3028875"/>
            <a:ext cx="37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459324" y="3000884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324" y="3000884"/>
                <a:ext cx="497066" cy="461665"/>
              </a:xfrm>
              <a:prstGeom prst="rect">
                <a:avLst/>
              </a:prstGeom>
              <a:blipFill rotWithShape="0">
                <a:blip r:embed="rId56"/>
                <a:stretch>
                  <a:fillRect r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135933" y="1561901"/>
                <a:ext cx="8230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wKš‘ 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(r)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we‡Rvo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n‡j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lang="en-US" sz="2400" b="1" baseline="-25000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a)</a:t>
                </a:r>
                <a:r>
                  <a:rPr lang="en-US" sz="2400" b="1" baseline="30000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wKsev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lang="en-US" sz="2400" b="1" baseline="-25000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="1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30000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-</a:t>
                </a:r>
                <a:r>
                  <a:rPr lang="en-US" sz="2400" b="1" dirty="0" err="1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Gi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gvb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FYvZ¥K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n‡Z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cv‡i</a:t>
                </a:r>
                <a:r>
                  <a:rPr lang="en-US" sz="240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|</a:t>
                </a:r>
                <a:endParaRPr lang="en-US" sz="24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933" y="1561901"/>
                <a:ext cx="8230088" cy="461665"/>
              </a:xfrm>
              <a:prstGeom prst="rect">
                <a:avLst/>
              </a:prstGeom>
              <a:blipFill rotWithShape="0">
                <a:blip r:embed="rId57"/>
                <a:stretch>
                  <a:fillRect t="-15789" b="-38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/>
          <p:cNvSpPr txBox="1"/>
          <p:nvPr/>
        </p:nvSpPr>
        <p:spPr>
          <a:xfrm>
            <a:off x="2056912" y="1897414"/>
            <a:ext cx="823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myZivs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we‡Rvo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cwiNv‡Zi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FYvZ¥K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n‡Z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wb‡Pi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D`vnibwU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jÿ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hvK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653765" y="6010073"/>
            <a:ext cx="41959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myZivs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Rvo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cwiNvZmg~n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me©`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vB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abvZ¥K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n‡e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574529" y="6009490"/>
            <a:ext cx="53279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wKš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‘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we‡Rvo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abvZ¥K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FYvZ¥K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DfqB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n‡Z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cv‡i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6751900" y="3017414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900" y="3017414"/>
                <a:ext cx="497066" cy="461665"/>
              </a:xfrm>
              <a:prstGeom prst="rect">
                <a:avLst/>
              </a:prstGeom>
              <a:blipFill rotWithShape="0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/>
          <p:cNvCxnSpPr/>
          <p:nvPr/>
        </p:nvCxnSpPr>
        <p:spPr>
          <a:xfrm>
            <a:off x="7193280" y="3241875"/>
            <a:ext cx="6400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7227425" y="2857782"/>
                <a:ext cx="5133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425" y="2857782"/>
                <a:ext cx="513352" cy="461665"/>
              </a:xfrm>
              <a:prstGeom prst="rect">
                <a:avLst/>
              </a:prstGeom>
              <a:blipFill rotWithShape="0">
                <a:blip r:embed="rId59"/>
                <a:stretch>
                  <a:fillRect l="-4762" r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247143" y="3169985"/>
                <a:ext cx="497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143" y="3169985"/>
                <a:ext cx="497066" cy="461665"/>
              </a:xfrm>
              <a:prstGeom prst="rect">
                <a:avLst/>
              </a:prstGeom>
              <a:blipFill rotWithShape="0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7807408" y="5245185"/>
                <a:ext cx="35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408" y="5245185"/>
                <a:ext cx="356704" cy="461665"/>
              </a:xfrm>
              <a:prstGeom prst="rect">
                <a:avLst/>
              </a:prstGeom>
              <a:blipFill rotWithShape="0">
                <a:blip r:embed="rId61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/>
          <p:cNvCxnSpPr/>
          <p:nvPr/>
        </p:nvCxnSpPr>
        <p:spPr>
          <a:xfrm>
            <a:off x="8238744" y="5492746"/>
            <a:ext cx="1188720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8686800" y="5424023"/>
                <a:ext cx="367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5424023"/>
                <a:ext cx="367772" cy="461665"/>
              </a:xfrm>
              <a:prstGeom prst="rect">
                <a:avLst/>
              </a:prstGeom>
              <a:blipFill rotWithShape="0">
                <a:blip r:embed="rId62"/>
                <a:stretch>
                  <a:fillRect l="-5000" r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8435143" y="5107257"/>
                <a:ext cx="466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43" y="5107257"/>
                <a:ext cx="466887" cy="461665"/>
              </a:xfrm>
              <a:prstGeom prst="rect">
                <a:avLst/>
              </a:prstGeom>
              <a:blipFill rotWithShape="0">
                <a:blip r:embed="rId63"/>
                <a:stretch>
                  <a:fillRect l="-5263" r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9099753" y="5097735"/>
                <a:ext cx="259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753" y="5097735"/>
                <a:ext cx="259477" cy="461665"/>
              </a:xfrm>
              <a:prstGeom prst="rect">
                <a:avLst/>
              </a:prstGeom>
              <a:blipFill rotWithShape="0">
                <a:blip r:embed="rId64"/>
                <a:stretch>
                  <a:fillRect l="-9524" r="-5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216230" y="5094563"/>
                <a:ext cx="242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230" y="5094563"/>
                <a:ext cx="242729" cy="461665"/>
              </a:xfrm>
              <a:prstGeom prst="rect">
                <a:avLst/>
              </a:prstGeom>
              <a:blipFill rotWithShape="0">
                <a:blip r:embed="rId65"/>
                <a:stretch>
                  <a:fillRect r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8855161" y="5108933"/>
                <a:ext cx="351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161" y="5108933"/>
                <a:ext cx="351669" cy="461665"/>
              </a:xfrm>
              <a:prstGeom prst="rect">
                <a:avLst/>
              </a:prstGeom>
              <a:blipFill rotWithShape="0">
                <a:blip r:embed="rId66"/>
                <a:stretch>
                  <a:fillRect l="-3509" r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9372600" y="5245185"/>
                <a:ext cx="35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5245185"/>
                <a:ext cx="356704" cy="461665"/>
              </a:xfrm>
              <a:prstGeom prst="rect">
                <a:avLst/>
              </a:prstGeom>
              <a:blipFill rotWithShape="0">
                <a:blip r:embed="rId67"/>
                <a:stretch>
                  <a:fillRect r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Straight Connector 152"/>
          <p:cNvCxnSpPr/>
          <p:nvPr/>
        </p:nvCxnSpPr>
        <p:spPr>
          <a:xfrm>
            <a:off x="9803936" y="5492746"/>
            <a:ext cx="731520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10058400" y="5424023"/>
                <a:ext cx="367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5424023"/>
                <a:ext cx="367772" cy="461665"/>
              </a:xfrm>
              <a:prstGeom prst="rect">
                <a:avLst/>
              </a:prstGeom>
              <a:blipFill rotWithShape="0">
                <a:blip r:embed="rId62"/>
                <a:stretch>
                  <a:fillRect l="-5000" r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10000335" y="5107257"/>
                <a:ext cx="466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335" y="5107257"/>
                <a:ext cx="466887" cy="461665"/>
              </a:xfrm>
              <a:prstGeom prst="rect">
                <a:avLst/>
              </a:prstGeom>
              <a:blipFill rotWithShape="0">
                <a:blip r:embed="rId68"/>
                <a:stretch>
                  <a:fillRect l="-3896" r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9781422" y="5094563"/>
                <a:ext cx="242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</m:t>
                      </m:r>
                    </m:oMath>
                  </m:oMathPara>
                </a14:m>
                <a:endParaRPr lang="en-US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422" y="5094563"/>
                <a:ext cx="242729" cy="461665"/>
              </a:xfrm>
              <a:prstGeom prst="rect">
                <a:avLst/>
              </a:prstGeom>
              <a:blipFill rotWithShape="0">
                <a:blip r:embed="rId69"/>
                <a:stretch>
                  <a:fillRect r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7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500"/>
                            </p:stCondLst>
                            <p:childTnLst>
                              <p:par>
                                <p:cTn id="3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0"/>
                            </p:stCondLst>
                            <p:childTnLst>
                              <p:par>
                                <p:cTn id="4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"/>
                            </p:stCondLst>
                            <p:childTnLst>
                              <p:par>
                                <p:cTn id="4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9" grpId="0"/>
      <p:bldP spid="92" grpId="0"/>
      <p:bldP spid="97" grpId="0"/>
      <p:bldP spid="101" grpId="0"/>
      <p:bldP spid="102" grpId="0"/>
      <p:bldP spid="106" grpId="0"/>
      <p:bldP spid="107" grpId="0"/>
      <p:bldP spid="110" grpId="0"/>
      <p:bldP spid="111" grpId="0"/>
      <p:bldP spid="112" grpId="0"/>
      <p:bldP spid="130" grpId="0"/>
      <p:bldP spid="133" grpId="0" animBg="1"/>
      <p:bldP spid="8" grpId="0"/>
      <p:bldP spid="134" grpId="0"/>
      <p:bldP spid="113" grpId="0"/>
      <p:bldP spid="115" grpId="0"/>
      <p:bldP spid="116" grpId="0"/>
      <p:bldP spid="117" grpId="0"/>
      <p:bldP spid="118" grpId="0"/>
      <p:bldP spid="120" grpId="0"/>
      <p:bldP spid="121" grpId="0"/>
      <p:bldP spid="122" grpId="0"/>
      <p:bldP spid="124" grpId="0"/>
      <p:bldP spid="129" grpId="0"/>
      <p:bldP spid="135" grpId="0"/>
      <p:bldP spid="136" grpId="0"/>
      <p:bldP spid="137" grpId="0"/>
      <p:bldP spid="138" grpId="0"/>
      <p:bldP spid="139" grpId="0"/>
      <p:bldP spid="141" grpId="0"/>
      <p:bldP spid="142" grpId="0"/>
      <p:bldP spid="143" grpId="0"/>
      <p:bldP spid="145" grpId="0"/>
      <p:bldP spid="146" grpId="0"/>
      <p:bldP spid="147" grpId="0"/>
      <p:bldP spid="149" grpId="0"/>
      <p:bldP spid="150" grpId="0"/>
      <p:bldP spid="152" grpId="0"/>
      <p:bldP spid="154" grpId="0"/>
      <p:bldP spid="155" grpId="0"/>
      <p:bldP spid="1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3714" y="1219200"/>
            <a:ext cx="11658600" cy="5341620"/>
          </a:xfrm>
          <a:prstGeom prst="roundRect">
            <a:avLst/>
          </a:prstGeom>
          <a:gradFill flip="none" rotWithShape="1">
            <a:gsLst>
              <a:gs pos="79200">
                <a:srgbClr val="66CCFF"/>
              </a:gs>
              <a:gs pos="0">
                <a:srgbClr val="FF99FF"/>
              </a:gs>
              <a:gs pos="50000">
                <a:srgbClr val="CCFF66"/>
              </a:gs>
              <a:gs pos="100000">
                <a:srgbClr val="FF7C80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58750" h="374650" prst="slope"/>
            <a:bevelB w="15240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53919" y="153543"/>
            <a:ext cx="11658600" cy="10261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71450" h="177800" prst="relaxedInset"/>
            <a:bevelB w="69850" h="1143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82819" y="338268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পরিঘাতের প্রয়োজনীয়তা ও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4832" y="1502331"/>
            <a:ext cx="1091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"/>
            </a:pP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গণসংখ্যা নিবেশনের আকৃতি </a:t>
            </a:r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প্রকৃতি নির্ধারণের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পরিঘাত ব্যবহৃত হয়।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57200" y="2118102"/>
            <a:ext cx="11312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"/>
            </a:pPr>
            <a:r>
              <a:rPr lang="bn-BD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  হতে নির্ণীত প্রথম কাঁচা পরিঘাত গাণিতিক গড়ের সমান বিধায় এটি কেন্দ্রিয় প্রবণতার</a:t>
            </a:r>
          </a:p>
          <a:p>
            <a:r>
              <a:rPr lang="bn-BD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পরিমাপ হিসেবে ব্যবহৃত হয়।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76989" y="3072825"/>
            <a:ext cx="112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"/>
            </a:pPr>
            <a:r>
              <a:rPr lang="bn-BD" sz="31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কেন্দ্রিয় পরিঘাত ভেদাঙ্কের সমান </a:t>
            </a:r>
            <a:r>
              <a:rPr lang="bn-BD" sz="31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বিধায় এটি </a:t>
            </a:r>
            <a:r>
              <a:rPr lang="bn-BD" sz="31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 </a:t>
            </a:r>
            <a:r>
              <a:rPr lang="bn-BD" sz="31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 হিসেবে ব্যবহৃত হয়। </a:t>
            </a:r>
            <a:endParaRPr lang="bn-BD" sz="31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6989" y="3620869"/>
            <a:ext cx="11155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"/>
            </a:pPr>
            <a:r>
              <a:rPr lang="bn-BD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BD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কেন্দ্রিয় পরিঘাত </a:t>
            </a:r>
            <a:r>
              <a:rPr lang="bn-BD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নিবেশনের বঙ্কিমতা পরিমাপে </a:t>
            </a:r>
            <a:r>
              <a:rPr lang="bn-BD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হয়। </a:t>
            </a:r>
            <a:endParaRPr lang="bn-BD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1011" y="4306669"/>
            <a:ext cx="10857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"/>
            </a:pPr>
            <a:r>
              <a:rPr lang="bn-BD" sz="3600" b="1" dirty="0" smtClean="0">
                <a:solidFill>
                  <a:srgbClr val="4E3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bn-BD" sz="3600" b="1" dirty="0">
                <a:solidFill>
                  <a:srgbClr val="4E3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কেন্দ্রিয় পরিঘাত কোনো নিবেশনের </a:t>
            </a:r>
            <a:r>
              <a:rPr lang="en-US" sz="3600" b="1" dirty="0" err="1" smtClean="0">
                <a:solidFill>
                  <a:srgbClr val="4E3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সূঁচালতা</a:t>
            </a:r>
            <a:r>
              <a:rPr lang="en-US" sz="3600" b="1" dirty="0" smtClean="0">
                <a:solidFill>
                  <a:srgbClr val="4E3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4E3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 </a:t>
            </a:r>
            <a:r>
              <a:rPr lang="bn-BD" sz="3600" b="1" dirty="0">
                <a:solidFill>
                  <a:srgbClr val="4E31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হয়। </a:t>
            </a:r>
            <a:endParaRPr lang="bn-BD" sz="3600" b="1" dirty="0" smtClean="0">
              <a:solidFill>
                <a:srgbClr val="4E31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5771" y="4892596"/>
            <a:ext cx="1048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"/>
            </a:pPr>
            <a:r>
              <a:rPr lang="bn-BD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সম্ভাবনা বিন্যাসের বৈশিষ্ট্য নি</a:t>
            </a:r>
            <a:r>
              <a:rPr lang="en-US" sz="36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BD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পনে </a:t>
            </a:r>
            <a:r>
              <a:rPr lang="bn-BD" sz="36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 ব্যবহৃত হয়</a:t>
            </a:r>
            <a:r>
              <a:rPr lang="bn-BD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5771" y="5503253"/>
            <a:ext cx="114457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"/>
            </a:pPr>
            <a:r>
              <a:rPr lang="bn-BD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রাজনৈতিক, অর্থনৈতিক ও সামাজিক তথ্যমালা বিশ্লেষণে  </a:t>
            </a:r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 ব্যবহৃত হয়</a:t>
            </a:r>
            <a:r>
              <a:rPr lang="bn-BD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6" grpId="0" animBg="1"/>
      <p:bldP spid="77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4A1DED4-7293-48BE-B7C5-4C579BF034DC}"/>
              </a:ext>
            </a:extLst>
          </p:cNvPr>
          <p:cNvSpPr/>
          <p:nvPr/>
        </p:nvSpPr>
        <p:spPr>
          <a:xfrm>
            <a:off x="1" y="-6555"/>
            <a:ext cx="12169384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09E380-1C5C-43F1-878A-A9BA793F3A22}"/>
              </a:ext>
            </a:extLst>
          </p:cNvPr>
          <p:cNvSpPr/>
          <p:nvPr/>
        </p:nvSpPr>
        <p:spPr>
          <a:xfrm>
            <a:off x="152394" y="152403"/>
            <a:ext cx="9372606" cy="1559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 numCol="1" anchor="ctr">
            <a:prstTxWarp prst="textWave2">
              <a:avLst>
                <a:gd name="adj1" fmla="val 19836"/>
                <a:gd name="adj2" fmla="val -18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74" y="3051957"/>
            <a:ext cx="7467606" cy="243444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14300" h="190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294" y="3299460"/>
            <a:ext cx="7049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শোধিত </a:t>
            </a:r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পরিঘাতকে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শোধিত </a:t>
            </a:r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পরিঘাতে 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06C02EB-3576-43E5-981F-DE54E963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066801"/>
            <a:ext cx="3657600" cy="45700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0839769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8343005">
            <a:off x="936320" y="1169393"/>
            <a:ext cx="4177113" cy="208972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512"/>
              </a:avLst>
            </a:prstTxWarp>
            <a:spAutoFit/>
          </a:bodyPr>
          <a:lstStyle/>
          <a:p>
            <a:r>
              <a:rPr lang="bn-BD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সবাইকে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148784">
            <a:off x="6548961" y="3436639"/>
            <a:ext cx="3079976" cy="21666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5400" dirty="0">
                <a:solidFill>
                  <a:srgbClr val="0000FF"/>
                </a:solidFill>
              </a:rPr>
              <a:t>ভালো</a:t>
            </a:r>
            <a:r>
              <a:rPr lang="bn-BD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থেকো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ISLAND.JPG"/>
          <p:cNvPicPr preferRelativeResize="0">
            <a:picLocks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12556374" y="0"/>
            <a:ext cx="6325986" cy="6858000"/>
          </a:xfrm>
          <a:prstGeom prst="rect">
            <a:avLst/>
          </a:prstGeom>
        </p:spPr>
      </p:pic>
      <p:pic>
        <p:nvPicPr>
          <p:cNvPr id="16" name="Picture 15" descr="ISLAND.JPG"/>
          <p:cNvPicPr preferRelativeResize="0">
            <a:picLocks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-6705600" y="-60960"/>
            <a:ext cx="6324600" cy="6995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3449122"/>
            <a:ext cx="114300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w="69850" h="38100" prst="cross"/>
            </a:sp3d>
          </a:bodyPr>
          <a:lstStyle/>
          <a:p>
            <a:pPr algn="ctr"/>
            <a:r>
              <a:rPr lang="en-US" sz="19900" b="1" dirty="0" err="1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19900" b="1" dirty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9900" b="1" dirty="0">
              <a:ln w="127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2481560" y="0"/>
            <a:ext cx="6835588" cy="7086600"/>
            <a:chOff x="9525000" y="0"/>
            <a:chExt cx="4648200" cy="7086600"/>
          </a:xfrm>
        </p:grpSpPr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0"/>
              <a:ext cx="4352544" cy="70866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49200" y="6616700"/>
              <a:ext cx="15240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-6705600" y="-114300"/>
            <a:ext cx="6400800" cy="7086600"/>
            <a:chOff x="-4815840" y="-57150"/>
            <a:chExt cx="4663440" cy="70866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5840" y="-57150"/>
              <a:ext cx="4663440" cy="70866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1828800" y="6553200"/>
              <a:ext cx="16764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3.33333E-6 L 3.125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2.22222E-6 L -1.458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7 0 L -0.54648 0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0672 L 0.51602 -0.0018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-0.01389 L -0.54466 -0.0166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26 -0.00833 L 0.51133 -0.0111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4" y="0"/>
            <a:ext cx="9172575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02827985-8925-4AEB-A5B1-DBC12A09D709}"/>
              </a:ext>
            </a:extLst>
          </p:cNvPr>
          <p:cNvGrpSpPr/>
          <p:nvPr/>
        </p:nvGrpSpPr>
        <p:grpSpPr>
          <a:xfrm>
            <a:off x="1066803" y="3274720"/>
            <a:ext cx="10242935" cy="2973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11" name="Freeform: Shape 3">
              <a:extLst>
                <a:ext uri="{FF2B5EF4-FFF2-40B4-BE49-F238E27FC236}">
                  <a16:creationId xmlns="" xmlns:a16="http://schemas.microsoft.com/office/drawing/2014/main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="" xmlns:a16="http://schemas.microsoft.com/office/drawing/2014/main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="" xmlns:a16="http://schemas.microsoft.com/office/drawing/2014/main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="" xmlns:a16="http://schemas.microsoft.com/office/drawing/2014/main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="" xmlns:a16="http://schemas.microsoft.com/office/drawing/2014/main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8">
              <a:extLst>
                <a:ext uri="{FF2B5EF4-FFF2-40B4-BE49-F238E27FC236}">
                  <a16:creationId xmlns="" xmlns:a16="http://schemas.microsoft.com/office/drawing/2014/main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="" xmlns:a16="http://schemas.microsoft.com/office/drawing/2014/main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0">
              <a:extLst>
                <a:ext uri="{FF2B5EF4-FFF2-40B4-BE49-F238E27FC236}">
                  <a16:creationId xmlns="" xmlns:a16="http://schemas.microsoft.com/office/drawing/2014/main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="" xmlns:a16="http://schemas.microsoft.com/office/drawing/2014/main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 rot="20898801">
            <a:off x="2202178" y="1183782"/>
            <a:ext cx="7590627" cy="26468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mevB‡K</a:t>
            </a:r>
            <a:endParaRPr lang="en-US" sz="16600" b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582654c09e98ea37d18567c314877ed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630" y="-33580"/>
            <a:ext cx="12279630" cy="69532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43815" y="1219200"/>
            <a:ext cx="122358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সুপ্রিয়</a:t>
            </a:r>
            <a:endParaRPr 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686624"/>
            <a:ext cx="122358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ছাত্র-ছাত্রীবৃন্দ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0840"/>
            <a:ext cx="1036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 err="1">
                <a:gradFill>
                  <a:gsLst>
                    <a:gs pos="0">
                      <a:srgbClr val="FF33CC"/>
                    </a:gs>
                    <a:gs pos="43000">
                      <a:srgbClr val="00FF00"/>
                    </a:gs>
                    <a:gs pos="24000">
                      <a:schemeClr val="accent6">
                        <a:lumMod val="75000"/>
                      </a:schemeClr>
                    </a:gs>
                    <a:gs pos="64000">
                      <a:srgbClr val="0404FC"/>
                    </a:gs>
                    <a:gs pos="83000">
                      <a:srgbClr val="FF00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6600" b="1" dirty="0">
                <a:gradFill>
                  <a:gsLst>
                    <a:gs pos="0">
                      <a:srgbClr val="FF33CC"/>
                    </a:gs>
                    <a:gs pos="43000">
                      <a:srgbClr val="00FF00"/>
                    </a:gs>
                    <a:gs pos="24000">
                      <a:schemeClr val="accent6">
                        <a:lumMod val="75000"/>
                      </a:schemeClr>
                    </a:gs>
                    <a:gs pos="64000">
                      <a:srgbClr val="0404FC"/>
                    </a:gs>
                    <a:gs pos="83000">
                      <a:srgbClr val="FF00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gradFill>
                  <a:gsLst>
                    <a:gs pos="0">
                      <a:srgbClr val="FF33CC"/>
                    </a:gs>
                    <a:gs pos="43000">
                      <a:srgbClr val="00FF00"/>
                    </a:gs>
                    <a:gs pos="24000">
                      <a:schemeClr val="accent6">
                        <a:lumMod val="75000"/>
                      </a:schemeClr>
                    </a:gs>
                    <a:gs pos="64000">
                      <a:srgbClr val="0404FC"/>
                    </a:gs>
                    <a:gs pos="83000">
                      <a:srgbClr val="FF00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অনলাইন</a:t>
            </a:r>
            <a:r>
              <a:rPr lang="en-US" sz="6600" b="1" dirty="0">
                <a:gradFill>
                  <a:gsLst>
                    <a:gs pos="0">
                      <a:srgbClr val="FF33CC"/>
                    </a:gs>
                    <a:gs pos="43000">
                      <a:srgbClr val="00FF00"/>
                    </a:gs>
                    <a:gs pos="24000">
                      <a:schemeClr val="accent6">
                        <a:lumMod val="75000"/>
                      </a:schemeClr>
                    </a:gs>
                    <a:gs pos="64000">
                      <a:srgbClr val="0404FC"/>
                    </a:gs>
                    <a:gs pos="83000">
                      <a:srgbClr val="FF00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gradFill>
                  <a:gsLst>
                    <a:gs pos="0">
                      <a:srgbClr val="FF33CC"/>
                    </a:gs>
                    <a:gs pos="43000">
                      <a:srgbClr val="00FF00"/>
                    </a:gs>
                    <a:gs pos="24000">
                      <a:schemeClr val="accent6">
                        <a:lumMod val="75000"/>
                      </a:schemeClr>
                    </a:gs>
                    <a:gs pos="64000">
                      <a:srgbClr val="0404FC"/>
                    </a:gs>
                    <a:gs pos="83000">
                      <a:srgbClr val="FF00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ক্লাসে</a:t>
            </a:r>
            <a:endParaRPr lang="en-US" sz="6600" b="1" dirty="0">
              <a:gradFill>
                <a:gsLst>
                  <a:gs pos="0">
                    <a:srgbClr val="FF33CC"/>
                  </a:gs>
                  <a:gs pos="43000">
                    <a:srgbClr val="00FF00"/>
                  </a:gs>
                  <a:gs pos="24000">
                    <a:schemeClr val="accent6">
                      <a:lumMod val="75000"/>
                    </a:schemeClr>
                  </a:gs>
                  <a:gs pos="64000">
                    <a:srgbClr val="0404FC"/>
                  </a:gs>
                  <a:gs pos="83000">
                    <a:srgbClr val="FF0000"/>
                  </a:gs>
                  <a:gs pos="100000">
                    <a:srgbClr val="00FFFF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1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1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0118 -1.093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2000">
              <a:schemeClr val="bg1"/>
            </a:gs>
            <a:gs pos="0">
              <a:schemeClr val="bg1"/>
            </a:gs>
            <a:gs pos="15000">
              <a:srgbClr val="21D6E0"/>
            </a:gs>
            <a:gs pos="75000">
              <a:srgbClr val="0087E6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C20426-01D4-4749-8E6E-A6A7456A2DDD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77" y="5655076"/>
            <a:ext cx="4114800" cy="118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04E36A-39DF-45C9-9E4E-56B8677F649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77" y="5612933"/>
            <a:ext cx="4114800" cy="1188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C53592-70F9-4F91-AAA2-0BC36E23B632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86" y="5669280"/>
            <a:ext cx="4114800" cy="1188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7" y="2090559"/>
            <a:ext cx="8503920" cy="35394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71271"/>
            <a:ext cx="12192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UrmeeMJ" pitchFamily="2" charset="0"/>
                <a:cs typeface="TeeshtaMJ" pitchFamily="2" charset="0"/>
              </a:rPr>
              <a:t>শিক্ষক পরিচিতি </a:t>
            </a:r>
            <a:endParaRPr lang="en-US" sz="7200" b="1" dirty="0">
              <a:latin typeface="UrmeeMJ" pitchFamily="2" charset="0"/>
              <a:cs typeface="UrmeeMJ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4815" r="49167"/>
          <a:stretch/>
        </p:blipFill>
        <p:spPr>
          <a:xfrm>
            <a:off x="8542020" y="2095501"/>
            <a:ext cx="3620793" cy="3494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8492" y="1920756"/>
            <a:ext cx="8443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0" b="1" dirty="0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0000" b="1" dirty="0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10000" b="1" dirty="0" err="1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রাশেদুল</a:t>
            </a:r>
            <a:r>
              <a:rPr lang="en-US" sz="10000" b="1" dirty="0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b="1" dirty="0" err="1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</a:t>
            </a:r>
            <a:endParaRPr lang="bn-BD" sz="10000" b="1" dirty="0" smtClean="0">
              <a:solidFill>
                <a:srgbClr val="0C12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196381"/>
            <a:ext cx="8488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bn-BD" sz="4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92" y="4193678"/>
            <a:ext cx="847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মহিষকুণ্ডি</a:t>
            </a:r>
            <a:r>
              <a:rPr lang="en-US" sz="72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bn-BD" sz="7200" b="1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976" y="5157985"/>
            <a:ext cx="741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মহিষকুণ্ডি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কুষ্টিয়া।</a:t>
            </a:r>
            <a:endParaRPr lang="en-US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3399FF"/>
            </a:gs>
            <a:gs pos="16000">
              <a:srgbClr val="00CCCC"/>
            </a:gs>
            <a:gs pos="55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1813"/>
            <a:ext cx="12192000" cy="1996191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5921427" y="3209674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3523138" y="3374592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2971800" y="1801325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4704744" y="1432564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03350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2753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99436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endParaRPr lang="en-US" sz="6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75000" y="1558686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5701" y="1930070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21736" y="2255004"/>
            <a:ext cx="906592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25585" y="3031256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48607" y="3300459"/>
            <a:ext cx="2523884" cy="88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66848" y="2407411"/>
            <a:ext cx="101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839" y="2636009"/>
            <a:ext cx="1072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381005"/>
            <a:ext cx="1600200" cy="40138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56038" y="1752604"/>
            <a:ext cx="3331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8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কাদশ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6762144" y="4849587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4316417" y="5127192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58612" y="3992107"/>
            <a:ext cx="957506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57144" y="4814808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24061" y="5069761"/>
            <a:ext cx="2523884" cy="88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4600" y="4129015"/>
            <a:ext cx="1016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1327" y="4357613"/>
            <a:ext cx="14023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ধ্যায়</a:t>
            </a:r>
            <a:endParaRPr lang="en-US" sz="6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8700" y="4769604"/>
            <a:ext cx="4599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রিঘাত</a:t>
            </a:r>
            <a:r>
              <a:rPr lang="bn-BD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34478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রিসংখ্যান</a:t>
            </a:r>
            <a:r>
              <a:rPr lang="bn-BD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30176" y="5758914"/>
            <a:ext cx="6228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বঙ্কিমতা </a:t>
            </a:r>
            <a:r>
              <a:rPr lang="bn-BD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চালতা 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/>
      <p:bldP spid="9" grpId="0"/>
      <p:bldP spid="12" grpId="0" animBg="1"/>
      <p:bldP spid="22" grpId="0" animBg="1"/>
      <p:bldP spid="24" grpId="0" animBg="1"/>
      <p:bldP spid="24" grpId="1" animBg="1"/>
      <p:bldP spid="25" grpId="0" animBg="1"/>
      <p:bldP spid="30" grpId="0" build="allAtOnce"/>
      <p:bldP spid="17" grpId="0"/>
      <p:bldP spid="3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1" y="203540"/>
            <a:ext cx="1173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</a:t>
            </a:r>
            <a:r>
              <a:rPr lang="en-US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L b d j</a:t>
            </a:r>
            <a:endParaRPr lang="en-US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73"/>
            <a:ext cx="12192000" cy="28763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8DE1857-3C26-4AB1-AA84-C2866CB267C6}"/>
              </a:ext>
            </a:extLst>
          </p:cNvPr>
          <p:cNvSpPr/>
          <p:nvPr/>
        </p:nvSpPr>
        <p:spPr>
          <a:xfrm>
            <a:off x="1219200" y="2205378"/>
            <a:ext cx="1036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83" indent="-685783"/>
            <a:r>
              <a:rPr lang="en-US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2. </a:t>
            </a:r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শোধিত </a:t>
            </a:r>
            <a:r>
              <a:rPr lang="bn-BD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পরিঘাতকে </a:t>
            </a:r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অশোধিত</a:t>
            </a:r>
            <a:r>
              <a:rPr lang="en-US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পরিঘাতে</a:t>
            </a:r>
            <a:r>
              <a:rPr lang="en-US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অশোধিত </a:t>
            </a:r>
            <a:r>
              <a:rPr lang="bn-BD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পরিঘাতকে শোধিত পরিঘাতে</a:t>
            </a:r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 করতে পারবে</a:t>
            </a:r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13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074" y="1282048"/>
            <a:ext cx="944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1025" indent="-581025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1. </a:t>
            </a:r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পরিঘাতের ধারণা ব্যাখ্যা করতে পারবে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8DE1857-3C26-4AB1-AA84-C2866CB267C6}"/>
              </a:ext>
            </a:extLst>
          </p:cNvPr>
          <p:cNvSpPr/>
          <p:nvPr/>
        </p:nvSpPr>
        <p:spPr>
          <a:xfrm>
            <a:off x="1981200" y="4542675"/>
            <a:ext cx="8611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83" indent="-685783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3. </a:t>
            </a:r>
            <a:r>
              <a:rPr lang="bn-BD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পরিঘাতের প্রয়োজনীয়তা ও ব্যবহার ব্যাখ্যা করতে পারবে</a:t>
            </a:r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61943" y="268212"/>
            <a:ext cx="11658600" cy="77855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6265">
                <a:schemeClr val="accent2">
                  <a:lumMod val="60000"/>
                  <a:lumOff val="40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27000" h="298450" prst="convex"/>
            <a:bevelB w="8255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7474" y="2929377"/>
            <a:ext cx="11594592" cy="83542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2800" b="1" dirty="0">
              <a:latin typeface="SutonnyMJ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499102" y="223986"/>
            <a:ext cx="5248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1018128"/>
            <a:ext cx="9087528" cy="12871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endParaRPr lang="en-US" sz="32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049899" y="2330522"/>
            <a:ext cx="10188130" cy="5920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5127" indent="-465127" algn="just"/>
            <a:r>
              <a:rPr lang="en-US" sz="3300" b="1" dirty="0">
                <a:solidFill>
                  <a:schemeClr val="bg1"/>
                </a:solidFill>
                <a:latin typeface="SutonnyMJ" pitchFamily="2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2946" y="2272588"/>
            <a:ext cx="77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cwiNvZ‡K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mvaviYZt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sym typeface="Symbol" panose="05050102010706020507" pitchFamily="18" charset="2"/>
              </a:rPr>
              <a:t>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Øviv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cÖKvk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Kiv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</a:rPr>
              <a:t>nq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</a:rPr>
              <a:t>|</a:t>
            </a:r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497" y="1007606"/>
            <a:ext cx="805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Kv‡bv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Z_¨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mvwii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wb‡ek‡bi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cÖwZwU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n‡Z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MvwYwZK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Mo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199" y="2948162"/>
            <a:ext cx="5181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77" indent="-914377" algn="ctr"/>
            <a:r>
              <a:rPr lang="en-US" sz="48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4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cÖKvi</a:t>
            </a:r>
            <a:r>
              <a:rPr lang="en-US" sz="4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†f`</a:t>
            </a:r>
            <a:endParaRPr lang="en-US" sz="4800" i="1" u="sng" dirty="0">
              <a:solidFill>
                <a:srgbClr val="FFFF00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22666" y="0"/>
            <a:ext cx="12169334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gradFill flip="none" rotWithShape="1">
              <a:gsLst>
                <a:gs pos="0">
                  <a:srgbClr val="66CCFF"/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3672" y="306325"/>
            <a:ext cx="568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Moments </a:t>
            </a:r>
            <a:endParaRPr lang="en-US" sz="4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40043" y="4964575"/>
            <a:ext cx="3502600" cy="1648496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1524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665913" y="4913737"/>
            <a:ext cx="3502600" cy="1648496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1524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Curved Down Arrow 37"/>
          <p:cNvSpPr/>
          <p:nvPr/>
        </p:nvSpPr>
        <p:spPr>
          <a:xfrm rot="2653003">
            <a:off x="8446115" y="4031672"/>
            <a:ext cx="1601968" cy="914400"/>
          </a:xfrm>
          <a:prstGeom prst="curvedDownArrow">
            <a:avLst>
              <a:gd name="adj1" fmla="val 25000"/>
              <a:gd name="adj2" fmla="val 50000"/>
              <a:gd name="adj3" fmla="val 529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Right Arrow 38"/>
          <p:cNvSpPr/>
          <p:nvPr/>
        </p:nvSpPr>
        <p:spPr>
          <a:xfrm rot="2598792">
            <a:off x="2392845" y="3518951"/>
            <a:ext cx="881438" cy="184155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84648" y="3745595"/>
            <a:ext cx="4839260" cy="8113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685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714" y="5090160"/>
            <a:ext cx="2565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A‡kvwaZ</a:t>
            </a:r>
            <a:r>
              <a:rPr 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endParaRPr lang="en-US" sz="4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3520" y="513588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kvwaZ</a:t>
            </a:r>
            <a:r>
              <a:rPr lang="en-US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endParaRPr lang="en-US" sz="4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5879" y="3684458"/>
            <a:ext cx="456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পরিঘাত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2401" y="1412101"/>
            <a:ext cx="812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Mo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Qvov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Ab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†h †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Kv‡bv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aªæe‡Ki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e¨eav‡bi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wewfbœ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Nv‡Zi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mgwó‡K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49114" y="1800465"/>
            <a:ext cx="8347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gvU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c`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msL¨v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Øviv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fvM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Ki‡j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†h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cvIqv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hvq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Zv‡K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ejv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151" grpId="0"/>
      <p:bldP spid="19" grpId="0" animBg="1"/>
      <p:bldP spid="161" grpId="0" animBg="1"/>
      <p:bldP spid="5" grpId="0"/>
      <p:bldP spid="6" grpId="0"/>
      <p:bldP spid="27" grpId="0"/>
      <p:bldP spid="32" grpId="0"/>
      <p:bldP spid="36" grpId="0" animBg="1"/>
      <p:bldP spid="37" grpId="0" animBg="1"/>
      <p:bldP spid="38" grpId="0" animBg="1"/>
      <p:bldP spid="39" grpId="0" animBg="1"/>
      <p:bldP spid="35" grpId="0" animBg="1"/>
      <p:bldP spid="4" grpId="0"/>
      <p:bldP spid="40" grpId="0"/>
      <p:bldP spid="3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6700" y="304800"/>
            <a:ext cx="11658600" cy="583557"/>
          </a:xfrm>
          <a:prstGeom prst="roundRect">
            <a:avLst/>
          </a:prstGeom>
          <a:solidFill>
            <a:srgbClr val="554B79"/>
          </a:solidFill>
          <a:scene3d>
            <a:camera prst="orthographicFront"/>
            <a:lightRig rig="threePt" dir="t"/>
          </a:scene3d>
          <a:sp3d extrusionH="76200" contourW="12700" prstMaterial="dkEdge">
            <a:bevelT w="165100" h="139700" prst="artDeco"/>
            <a:bevelB w="152400" h="152400"/>
            <a:extrusionClr>
              <a:srgbClr val="BD0796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61943" y="914400"/>
            <a:ext cx="11658600" cy="1860173"/>
          </a:xfrm>
          <a:prstGeom prst="roundRect">
            <a:avLst/>
          </a:prstGeom>
          <a:gradFill>
            <a:gsLst>
              <a:gs pos="13000">
                <a:schemeClr val="accent2">
                  <a:lumMod val="60000"/>
                  <a:lumOff val="40000"/>
                </a:schemeClr>
              </a:gs>
              <a:gs pos="71000">
                <a:schemeClr val="accent2">
                  <a:lumMod val="60000"/>
                  <a:lumOff val="40000"/>
                </a:schemeClr>
              </a:gs>
              <a:gs pos="35000">
                <a:srgbClr val="66FF66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27000" h="114300" prst="convex"/>
            <a:bevelB w="8255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3714" y="2800615"/>
            <a:ext cx="11658600" cy="2110541"/>
          </a:xfrm>
          <a:prstGeom prst="roundRect">
            <a:avLst/>
          </a:prstGeom>
          <a:gradFill flip="none" rotWithShape="1">
            <a:gsLst>
              <a:gs pos="86000">
                <a:schemeClr val="accent1">
                  <a:tint val="66000"/>
                  <a:satMod val="160000"/>
                </a:schemeClr>
              </a:gs>
              <a:gs pos="57000">
                <a:srgbClr val="00FFCC"/>
              </a:gs>
              <a:gs pos="15000">
                <a:srgbClr val="FF99FF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52400" h="101600" prst="slope"/>
            <a:bevelB w="15240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7790" y="211248"/>
            <a:ext cx="641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kvwaZ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Kw›`ªq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51622" y="947920"/>
            <a:ext cx="754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‡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</a:rPr>
              <a:t>Kv‡bv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 Z_¨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</a:rPr>
              <a:t>mvwii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cÖwZwU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</a:rPr>
              <a:t>gvb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</a:rPr>
              <a:t>n‡Z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Dnvi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MvwYwZK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M‡oi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e¨eav‡bi</a:t>
            </a:r>
            <a:endParaRPr lang="en-US" sz="28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3714" y="4942921"/>
            <a:ext cx="11658600" cy="1610278"/>
          </a:xfrm>
          <a:prstGeom prst="roundRect">
            <a:avLst/>
          </a:prstGeom>
          <a:gradFill flip="none" rotWithShape="1">
            <a:gsLst>
              <a:gs pos="46000">
                <a:srgbClr val="99FF33"/>
              </a:gs>
              <a:gs pos="19000">
                <a:srgbClr val="FF99FF"/>
              </a:gs>
              <a:gs pos="71000">
                <a:srgbClr val="FF66CC"/>
              </a:gs>
              <a:gs pos="93000">
                <a:srgbClr val="FF7C80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52400" h="152400" prst="slope"/>
            <a:bevelB w="15240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7591" y="2151067"/>
            <a:ext cx="973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kvwaZ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Kw›`ªq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cwiNvZ‡K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mvaviYZt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</a:t>
            </a:r>
            <a:r>
              <a:rPr lang="en-US" sz="32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Øviv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cÖKvk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Kiv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74181" y="3211053"/>
            <a:ext cx="926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7030A0"/>
                </a:solidFill>
                <a:effectLst/>
                <a:latin typeface="SutonnyMJ" pitchFamily="2" charset="0"/>
              </a:rPr>
              <a:t>g‡b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SutonnyMJ" pitchFamily="2" charset="0"/>
              </a:rPr>
              <a:t>Kwi</a:t>
            </a:r>
            <a:r>
              <a:rPr lang="en-US" sz="2400" b="1" dirty="0">
                <a:solidFill>
                  <a:srgbClr val="7030A0"/>
                </a:solidFill>
                <a:effectLst/>
                <a:latin typeface="SutonnyMJ" pitchFamily="2" charset="0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†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Kv‡bv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PjK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Gi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msL¨K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gvb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</a:rPr>
              <a:t>h_v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µ‡g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="1" baseline="-25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….......,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baseline="-25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7030A0"/>
              </a:solidFill>
              <a:effectLst/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3600" y="3716481"/>
                <a:ext cx="6389000" cy="73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300" b="1" dirty="0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myZivs </a:t>
                </a:r>
                <a:r>
                  <a:rPr lang="en-US" sz="2300" b="1" dirty="0" err="1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lang="en-US" sz="2300" b="1" dirty="0" err="1" smtClean="0">
                    <a:solidFill>
                      <a:srgbClr val="FF0066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</a:t>
                </a:r>
                <a:r>
                  <a:rPr lang="en-US" sz="2300" b="1" dirty="0" err="1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Zg</a:t>
                </a:r>
                <a:r>
                  <a:rPr lang="en-US" sz="2300" b="1" dirty="0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 ‡</a:t>
                </a:r>
                <a:r>
                  <a:rPr lang="en-US" sz="2300" b="1" dirty="0" err="1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kvwaZ</a:t>
                </a:r>
                <a:r>
                  <a:rPr lang="en-US" sz="2300" b="1" dirty="0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ev</a:t>
                </a:r>
                <a:r>
                  <a:rPr lang="en-US" sz="2300" b="1" dirty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300" b="1" dirty="0">
                    <a:solidFill>
                      <a:srgbClr val="FF0066"/>
                    </a:solidFill>
                    <a:latin typeface="SutonnyMJ" pitchFamily="2" charset="0"/>
                  </a:rPr>
                  <a:t>‡</a:t>
                </a:r>
                <a:r>
                  <a:rPr lang="en-US" sz="2300" b="1" dirty="0" err="1">
                    <a:solidFill>
                      <a:srgbClr val="FF0066"/>
                    </a:solidFill>
                    <a:latin typeface="SutonnyMJ" pitchFamily="2" charset="0"/>
                  </a:rPr>
                  <a:t>Kw›`ªq</a:t>
                </a:r>
                <a:r>
                  <a:rPr lang="en-US" sz="2300" b="1" dirty="0">
                    <a:solidFill>
                      <a:srgbClr val="FF0066"/>
                    </a:solidFill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cwiNvZ</a:t>
                </a:r>
                <a:r>
                  <a:rPr lang="en-US" sz="2300" b="1" dirty="0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, </a:t>
                </a:r>
                <a:r>
                  <a:rPr lang="en-US" sz="2400" b="1" dirty="0" smtClean="0">
                    <a:solidFill>
                      <a:srgbClr val="FF0066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400" b="1" baseline="-25000" dirty="0" smtClean="0">
                    <a:solidFill>
                      <a:srgbClr val="FF0066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1" i="1" smtClean="0">
                                <a:solidFill>
                                  <a:srgbClr val="FF0066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FF0066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>
                                        <a:solidFill>
                                          <a:srgbClr val="FF006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rgbClr val="FF0066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FF0066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rgbClr val="FF0066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800" b="1" i="1">
                                        <a:solidFill>
                                          <a:srgbClr val="FF0066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FF0066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8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300" b="1" dirty="0" smtClean="0">
                  <a:solidFill>
                    <a:srgbClr val="FF0066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00" y="3716481"/>
                <a:ext cx="6389000" cy="733599"/>
              </a:xfrm>
              <a:prstGeom prst="rect">
                <a:avLst/>
              </a:prstGeom>
              <a:blipFill rotWithShape="0">
                <a:blip r:embed="rId3"/>
                <a:stretch>
                  <a:fillRect l="-133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544689" y="4316075"/>
            <a:ext cx="1119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GLv‡b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1, 2, 3 …………..,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ewm‡q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h_v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µ‡g 1g, 2q, 3q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BZ¨vw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` ‡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kvwaZ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cwiNvZ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cvq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34131" y="2760947"/>
            <a:ext cx="446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A‡kÖwYK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…Z Z‡_¨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ÿ‡Ît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65865" y="3141362"/>
            <a:ext cx="982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7030A0"/>
                </a:solidFill>
                <a:effectLst/>
                <a:latin typeface="SutonnyMJ" pitchFamily="2" charset="0"/>
              </a:rPr>
              <a:t>g‡b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SutonnyMJ" pitchFamily="2" charset="0"/>
              </a:rPr>
              <a:t>Kwi</a:t>
            </a:r>
            <a:r>
              <a:rPr lang="en-US" sz="2400" b="1" dirty="0">
                <a:solidFill>
                  <a:srgbClr val="7030A0"/>
                </a:solidFill>
                <a:effectLst/>
                <a:latin typeface="SutonnyMJ" pitchFamily="2" charset="0"/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SutonnyMJ" pitchFamily="2" charset="0"/>
              </a:rPr>
              <a:t>‡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SutonnyMJ" pitchFamily="2" charset="0"/>
              </a:rPr>
              <a:t>Kv‡bv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SutonnyMJ" pitchFamily="2" charset="0"/>
              </a:rPr>
              <a:t>MYmsL¨v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/>
                <a:latin typeface="SutonnyMJ" pitchFamily="2" charset="0"/>
              </a:rPr>
              <a:t>wb‡ek‡b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msL¨K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kÖwYi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ga¨we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›`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ymg~n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SutonnyMJ" pitchFamily="2" charset="0"/>
              </a:rPr>
              <a:t>h_v</a:t>
            </a:r>
            <a:r>
              <a:rPr lang="en-US" sz="2400" b="1" dirty="0" smtClean="0">
                <a:solidFill>
                  <a:srgbClr val="7030A0"/>
                </a:solidFill>
                <a:latin typeface="SutonnyMJ" pitchFamily="2" charset="0"/>
              </a:rPr>
              <a:t>µ‡g 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="1" baseline="-25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……...,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98183" y="3870702"/>
                <a:ext cx="6389000" cy="55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300" b="1" dirty="0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myZivs </a:t>
                </a:r>
                <a:r>
                  <a:rPr lang="en-US" sz="2300" b="1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lang="en-US" sz="2300" b="1" dirty="0" err="1" smtClean="0">
                    <a:solidFill>
                      <a:srgbClr val="FF0066"/>
                    </a:solidFill>
                    <a:effectLst/>
                    <a:latin typeface="SutonnyMJ" pitchFamily="2" charset="0"/>
                    <a:sym typeface="Symbol" panose="05050102010706020507" pitchFamily="18" charset="2"/>
                  </a:rPr>
                  <a:t></a:t>
                </a:r>
                <a:r>
                  <a:rPr lang="en-US" sz="2300" b="1" dirty="0" err="1" smtClean="0">
                    <a:solidFill>
                      <a:srgbClr val="FF0066"/>
                    </a:solidFill>
                    <a:effectLst/>
                    <a:latin typeface="SutonnyMJ" pitchFamily="2" charset="0"/>
                  </a:rPr>
                  <a:t>Zg</a:t>
                </a:r>
                <a:r>
                  <a:rPr lang="en-US" sz="2300" b="1" dirty="0" smtClean="0">
                    <a:solidFill>
                      <a:srgbClr val="FF0066"/>
                    </a:solidFill>
                    <a:latin typeface="SutonnyMJ" pitchFamily="2" charset="0"/>
                  </a:rPr>
                  <a:t> ‡</a:t>
                </a:r>
                <a:r>
                  <a:rPr lang="en-US" sz="2300" b="1" dirty="0" err="1" smtClean="0">
                    <a:solidFill>
                      <a:srgbClr val="FF0066"/>
                    </a:solidFill>
                    <a:latin typeface="SutonnyMJ" pitchFamily="2" charset="0"/>
                  </a:rPr>
                  <a:t>kvwaZ</a:t>
                </a:r>
                <a:r>
                  <a:rPr lang="en-US" sz="2300" b="1" dirty="0" smtClean="0">
                    <a:solidFill>
                      <a:srgbClr val="FF0066"/>
                    </a:solidFill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FF0066"/>
                    </a:solidFill>
                    <a:latin typeface="SutonnyMJ" pitchFamily="2" charset="0"/>
                  </a:rPr>
                  <a:t>ev</a:t>
                </a:r>
                <a:r>
                  <a:rPr lang="en-US" sz="2300" b="1" dirty="0">
                    <a:solidFill>
                      <a:srgbClr val="FF0066"/>
                    </a:solidFill>
                    <a:latin typeface="SutonnyMJ" pitchFamily="2" charset="0"/>
                  </a:rPr>
                  <a:t> </a:t>
                </a:r>
                <a:r>
                  <a:rPr lang="en-US" sz="2300" b="1" dirty="0" smtClean="0">
                    <a:solidFill>
                      <a:srgbClr val="FF0066"/>
                    </a:solidFill>
                    <a:latin typeface="SutonnyMJ" pitchFamily="2" charset="0"/>
                  </a:rPr>
                  <a:t>‡</a:t>
                </a:r>
                <a:r>
                  <a:rPr lang="en-US" sz="2300" b="1" dirty="0" err="1" smtClean="0">
                    <a:solidFill>
                      <a:srgbClr val="FF0066"/>
                    </a:solidFill>
                    <a:latin typeface="SutonnyMJ" pitchFamily="2" charset="0"/>
                  </a:rPr>
                  <a:t>Kw›`ªq</a:t>
                </a:r>
                <a:r>
                  <a:rPr lang="en-US" sz="2300" b="1" dirty="0" smtClean="0">
                    <a:solidFill>
                      <a:srgbClr val="FF0066"/>
                    </a:solidFill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FF0066"/>
                    </a:solidFill>
                    <a:latin typeface="SutonnyMJ" pitchFamily="2" charset="0"/>
                  </a:rPr>
                  <a:t>cwiNvZ</a:t>
                </a:r>
                <a:r>
                  <a:rPr lang="en-US" sz="2300" b="1" dirty="0" smtClean="0">
                    <a:solidFill>
                      <a:srgbClr val="FF0066"/>
                    </a:solidFill>
                    <a:latin typeface="SutonnyMJ" pitchFamily="2" charset="0"/>
                  </a:rPr>
                  <a:t>, </a:t>
                </a:r>
                <a:r>
                  <a:rPr lang="en-US" sz="20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000" b="1" baseline="-25000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1" i="1" smtClean="0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rgbClr val="FF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FF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FF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solidFill>
                                          <a:srgbClr val="FF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1" i="1">
                                            <a:solidFill>
                                              <a:srgbClr val="FF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300" b="1" dirty="0" smtClean="0">
                  <a:solidFill>
                    <a:srgbClr val="FF0066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183" y="3870702"/>
                <a:ext cx="6389000" cy="553485"/>
              </a:xfrm>
              <a:prstGeom prst="rect">
                <a:avLst/>
              </a:prstGeom>
              <a:blipFill rotWithShape="0">
                <a:blip r:embed="rId4"/>
                <a:stretch>
                  <a:fillRect l="-1431" t="-1099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522182" y="4384999"/>
            <a:ext cx="1125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GLv‡b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1, 2, 3 …………..,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ewm‡q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h_v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µ‡g 1g, 2q, 3q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BZ¨vw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</a:rPr>
              <a:t>` 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</a:rPr>
              <a:t>kvwaZ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</a:rPr>
              <a:t>cwiNvZ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</a:rPr>
              <a:t>cvq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  <a:endParaRPr lang="en-US" sz="2400" b="1" dirty="0" smtClean="0">
              <a:solidFill>
                <a:srgbClr val="0000FF"/>
              </a:solidFill>
              <a:effectLst/>
              <a:latin typeface="SutonnyMJ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9782" y="276387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kÖwYK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…Z Z‡_¨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ÿ‡Ît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66543" y="5120872"/>
                <a:ext cx="4688698" cy="640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cÖ_g ‡</a:t>
                </a:r>
                <a:r>
                  <a:rPr lang="en-US" sz="2400" b="1" dirty="0" err="1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kvwaZ</a:t>
                </a:r>
                <a:r>
                  <a:rPr lang="en-US" sz="2400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400" b="1" baseline="-25000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43" y="5120872"/>
                <a:ext cx="4688698" cy="640753"/>
              </a:xfrm>
              <a:prstGeom prst="rect">
                <a:avLst/>
              </a:prstGeom>
              <a:blipFill rotWithShape="0">
                <a:blip r:embed="rId5"/>
                <a:stretch>
                  <a:fillRect l="-221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240909" y="5019390"/>
                <a:ext cx="5014384" cy="67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w`¦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Zxq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‡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kvwaZ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400" b="1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909" y="5019390"/>
                <a:ext cx="5014384" cy="679289"/>
              </a:xfrm>
              <a:prstGeom prst="rect">
                <a:avLst/>
              </a:prstGeom>
              <a:blipFill rotWithShape="0">
                <a:blip r:embed="rId6"/>
                <a:stretch>
                  <a:fillRect l="-206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58488" y="5746057"/>
                <a:ext cx="5014384" cy="67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Z…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Zxq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‡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kvwaZ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88" y="5746057"/>
                <a:ext cx="5014384" cy="679289"/>
              </a:xfrm>
              <a:prstGeom prst="rect">
                <a:avLst/>
              </a:prstGeom>
              <a:blipFill rotWithShape="0">
                <a:blip r:embed="rId7"/>
                <a:stretch>
                  <a:fillRect l="-2068" b="-1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54166" y="5755618"/>
                <a:ext cx="5014384" cy="678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PZz_© ‡</a:t>
                </a:r>
                <a:r>
                  <a:rPr lang="en-US" sz="2400" b="1" dirty="0" err="1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kvwaZ</a:t>
                </a:r>
                <a:r>
                  <a:rPr lang="en-US" sz="24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400" b="1" baseline="-25000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r>
                  <a:rPr lang="en-US" sz="24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66" y="5755618"/>
                <a:ext cx="5014384" cy="678455"/>
              </a:xfrm>
              <a:prstGeom prst="rect">
                <a:avLst/>
              </a:prstGeom>
              <a:blipFill rotWithShape="0">
                <a:blip r:embed="rId8"/>
                <a:stretch>
                  <a:fillRect l="-1944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350846" y="5034630"/>
                <a:ext cx="4688698" cy="73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300" b="1" dirty="0" smtClean="0">
                    <a:solidFill>
                      <a:schemeClr val="tx1"/>
                    </a:solidFill>
                    <a:latin typeface="SutonnyMJ" pitchFamily="2" charset="0"/>
                  </a:rPr>
                  <a:t>cÖ_g ‡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SutonnyMJ" pitchFamily="2" charset="0"/>
                  </a:rPr>
                  <a:t>kvwaZ</a:t>
                </a:r>
                <a:r>
                  <a:rPr lang="en-US" sz="2300" b="1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cwiNvZ</a:t>
                </a:r>
                <a:r>
                  <a:rPr lang="en-US" sz="2300" b="1" dirty="0" smtClean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300" b="1" dirty="0" smtClean="0">
                  <a:solidFill>
                    <a:schemeClr val="tx1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46" y="5034630"/>
                <a:ext cx="4688698" cy="733599"/>
              </a:xfrm>
              <a:prstGeom prst="rect">
                <a:avLst/>
              </a:prstGeom>
              <a:blipFill rotWithShape="0">
                <a:blip r:embed="rId9"/>
                <a:stretch>
                  <a:fillRect l="-195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177185" y="4982063"/>
                <a:ext cx="5014384" cy="77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3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w`¦</a:t>
                </a:r>
                <a:r>
                  <a:rPr lang="en-US" sz="2300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Zxq</a:t>
                </a:r>
                <a:r>
                  <a:rPr lang="en-US" sz="23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‡</a:t>
                </a:r>
                <a:r>
                  <a:rPr lang="en-US" sz="2300" b="1" dirty="0" err="1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kvwaZ</a:t>
                </a:r>
                <a:r>
                  <a:rPr lang="en-US" sz="2300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3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0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000" b="1" baseline="-25000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1" i="1" smtClean="0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8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800" b="1" i="1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300" b="1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185" y="4982063"/>
                <a:ext cx="5014384" cy="778996"/>
              </a:xfrm>
              <a:prstGeom prst="rect">
                <a:avLst/>
              </a:prstGeom>
              <a:blipFill rotWithShape="0">
                <a:blip r:embed="rId10"/>
                <a:stretch>
                  <a:fillRect l="-1823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250468" y="5641466"/>
                <a:ext cx="5014384" cy="77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3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Z…</a:t>
                </a:r>
                <a:r>
                  <a:rPr lang="en-US" sz="2300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Zxq</a:t>
                </a:r>
                <a:r>
                  <a:rPr lang="en-US" sz="23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‡</a:t>
                </a:r>
                <a:r>
                  <a:rPr lang="en-US" sz="2300" b="1" dirty="0" err="1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kvwaZ</a:t>
                </a:r>
                <a:r>
                  <a:rPr lang="en-US" sz="2300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3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0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000" b="1" baseline="-25000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1" i="1" smtClean="0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8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800" b="1" i="1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300" b="1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68" y="5641466"/>
                <a:ext cx="5014384" cy="778996"/>
              </a:xfrm>
              <a:prstGeom prst="rect">
                <a:avLst/>
              </a:prstGeom>
              <a:blipFill rotWithShape="0">
                <a:blip r:embed="rId11"/>
                <a:stretch>
                  <a:fillRect l="-1944"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193565" y="5654246"/>
                <a:ext cx="5014384" cy="778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300" b="1" dirty="0" smtClean="0">
                    <a:solidFill>
                      <a:schemeClr val="tx1"/>
                    </a:solidFill>
                    <a:latin typeface="SutonnyMJ" pitchFamily="2" charset="0"/>
                  </a:rPr>
                  <a:t>PZz_© ‡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SutonnyMJ" pitchFamily="2" charset="0"/>
                  </a:rPr>
                  <a:t>kvwaZ</a:t>
                </a:r>
                <a:r>
                  <a:rPr lang="en-US" sz="2300" b="1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cwiNvZ</a:t>
                </a:r>
                <a:r>
                  <a:rPr lang="en-US" sz="2300" b="1" dirty="0" smtClean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300" b="1" dirty="0" smtClean="0">
                  <a:solidFill>
                    <a:schemeClr val="tx1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65" y="5654246"/>
                <a:ext cx="5014384" cy="778034"/>
              </a:xfrm>
              <a:prstGeom prst="rect">
                <a:avLst/>
              </a:prstGeom>
              <a:blipFill rotWithShape="0">
                <a:blip r:embed="rId12"/>
                <a:stretch>
                  <a:fillRect l="-1701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579583" y="3505271"/>
            <a:ext cx="4507018" cy="44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300" b="1" dirty="0" smtClean="0">
                <a:solidFill>
                  <a:srgbClr val="FFFF00"/>
                </a:solidFill>
                <a:effectLst/>
                <a:latin typeface="SutonnyMJ" pitchFamily="2" charset="0"/>
              </a:rPr>
              <a:t>hv‡`</a:t>
            </a:r>
            <a:r>
              <a:rPr lang="en-US" sz="2300" b="1" dirty="0" err="1" smtClean="0">
                <a:solidFill>
                  <a:srgbClr val="FFFF00"/>
                </a:solidFill>
                <a:effectLst/>
                <a:latin typeface="SutonnyMJ" pitchFamily="2" charset="0"/>
              </a:rPr>
              <a:t>i</a:t>
            </a:r>
            <a:r>
              <a:rPr lang="en-US" sz="2300" b="1" dirty="0" smtClean="0">
                <a:solidFill>
                  <a:srgbClr val="FFFF00"/>
                </a:solidFill>
                <a:effectLst/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effectLst/>
                <a:latin typeface="SutonnyMJ" pitchFamily="2" charset="0"/>
              </a:rPr>
              <a:t>MYmsL¨v</a:t>
            </a:r>
            <a:r>
              <a:rPr lang="en-US" sz="2300" b="1" dirty="0" smtClean="0">
                <a:solidFill>
                  <a:srgbClr val="FFFF00"/>
                </a:solidFill>
                <a:effectLst/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effectLst/>
                <a:latin typeface="SutonnyMJ" pitchFamily="2" charset="0"/>
              </a:rPr>
              <a:t>h_v</a:t>
            </a:r>
            <a:r>
              <a:rPr lang="en-US" sz="2300" b="1" dirty="0" smtClean="0">
                <a:solidFill>
                  <a:srgbClr val="FFFF00"/>
                </a:solidFill>
                <a:effectLst/>
                <a:latin typeface="SutonnyMJ" pitchFamily="2" charset="0"/>
              </a:rPr>
              <a:t>µ‡g </a:t>
            </a:r>
            <a:r>
              <a:rPr lang="en-US" sz="23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3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3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…......., </a:t>
            </a:r>
            <a:r>
              <a:rPr lang="en-US" sz="23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300" b="1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smtClean="0">
                <a:solidFill>
                  <a:srgbClr val="FFFF00"/>
                </a:solidFill>
                <a:effectLst/>
                <a:latin typeface="SutonnyMJ" pitchFamily="2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79997" y="3547326"/>
                <a:ext cx="29523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800" b="1" dirty="0" smtClean="0">
                    <a:solidFill>
                      <a:srgbClr val="FFFF00"/>
                    </a:solidFill>
                    <a:effectLst/>
                    <a:latin typeface="SutonnyMJ" pitchFamily="2" charset="0"/>
                  </a:rPr>
                  <a:t>hv‡`</a:t>
                </a:r>
                <a:r>
                  <a:rPr lang="en-US" sz="2800" b="1" dirty="0" err="1" smtClean="0">
                    <a:solidFill>
                      <a:srgbClr val="FFFF00"/>
                    </a:solidFill>
                    <a:effectLst/>
                    <a:latin typeface="SutonnyMJ" pitchFamily="2" charset="0"/>
                  </a:rPr>
                  <a:t>i</a:t>
                </a:r>
                <a:r>
                  <a:rPr lang="en-US" sz="2800" b="1" dirty="0" smtClean="0">
                    <a:solidFill>
                      <a:srgbClr val="FFFF00"/>
                    </a:solidFill>
                    <a:effectLst/>
                    <a:latin typeface="SutonnyMJ" pitchFamily="2" charset="0"/>
                  </a:rPr>
                  <a:t> 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SutonnyMJ" pitchFamily="2" charset="0"/>
                  </a:rPr>
                  <a:t>MvwYwZK Mo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2800" b="1" dirty="0" smtClean="0">
                  <a:solidFill>
                    <a:srgbClr val="FFFF00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997" y="3547326"/>
                <a:ext cx="2952307" cy="523220"/>
              </a:xfrm>
              <a:prstGeom prst="rect">
                <a:avLst/>
              </a:prstGeom>
              <a:blipFill rotWithShape="0">
                <a:blip r:embed="rId14"/>
                <a:stretch>
                  <a:fillRect l="-412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63112" y="3520528"/>
                <a:ext cx="2052288" cy="4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300" b="1" dirty="0" smtClean="0">
                    <a:solidFill>
                      <a:srgbClr val="FFFF00"/>
                    </a:solidFill>
                    <a:effectLst/>
                    <a:latin typeface="SutonnyMJ" pitchFamily="2" charset="0"/>
                  </a:rPr>
                  <a:t>†</a:t>
                </a:r>
                <a:r>
                  <a:rPr lang="en-US" sz="2300" b="1" dirty="0" err="1" smtClean="0">
                    <a:solidFill>
                      <a:srgbClr val="FFFF00"/>
                    </a:solidFill>
                    <a:effectLst/>
                    <a:latin typeface="SutonnyMJ" pitchFamily="2" charset="0"/>
                  </a:rPr>
                  <a:t>hb</a:t>
                </a:r>
                <a:r>
                  <a:rPr lang="en-US" sz="2300" b="1" dirty="0" smtClean="0">
                    <a:solidFill>
                      <a:srgbClr val="FFFF00"/>
                    </a:solidFill>
                    <a:effectLst/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3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300" b="1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1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300" b="1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3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3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nary>
                  </m:oMath>
                </a14:m>
                <a:endParaRPr lang="en-US" sz="2400" b="1" dirty="0">
                  <a:solidFill>
                    <a:srgbClr val="FFFF00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112" y="3520528"/>
                <a:ext cx="2052288" cy="451982"/>
              </a:xfrm>
              <a:prstGeom prst="rect">
                <a:avLst/>
              </a:prstGeom>
              <a:blipFill rotWithShape="0">
                <a:blip r:embed="rId15"/>
                <a:stretch>
                  <a:fillRect l="-4451" t="-12973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98378" y="3505249"/>
                <a:ext cx="24777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err="1" smtClean="0">
                    <a:solidFill>
                      <a:srgbClr val="FFFF00"/>
                    </a:solidFill>
                    <a:latin typeface="SutonnyMJ" pitchFamily="2" charset="0"/>
                  </a:rPr>
                  <a:t>hv</a:t>
                </a:r>
                <a:r>
                  <a:rPr lang="en-US" sz="2400" b="1" dirty="0">
                    <a:solidFill>
                      <a:srgbClr val="FFFF00"/>
                    </a:solidFill>
                    <a:latin typeface="SutonnyMJ" pitchFamily="2" charset="0"/>
                  </a:rPr>
                  <a:t>‡`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SutonnyMJ" pitchFamily="2" charset="0"/>
                  </a:rPr>
                  <a:t>i</a:t>
                </a:r>
                <a:r>
                  <a:rPr lang="en-US" sz="2400" b="1" dirty="0">
                    <a:solidFill>
                      <a:srgbClr val="FFFF00"/>
                    </a:solidFill>
                    <a:latin typeface="SutonnyMJ" pitchFamily="2" charset="0"/>
                  </a:rPr>
                  <a:t> MvwYwZK Mo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FFFF00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378" y="3505249"/>
                <a:ext cx="2477785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3686" t="-9211" r="-100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8222" y="1353216"/>
            <a:ext cx="861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wewfbœ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Nv‡Zi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mgwó‡K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c`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msL¨v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Øviv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fvM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Ki‡j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†h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8222" y="1768538"/>
            <a:ext cx="861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cvIqv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hvq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Zv‡K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kvwaZ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Kw›`ªq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ejv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2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 animBg="1"/>
      <p:bldP spid="3" grpId="0"/>
      <p:bldP spid="41" grpId="0"/>
      <p:bldP spid="46" grpId="0" animBg="1"/>
      <p:bldP spid="37" grpId="0"/>
      <p:bldP spid="38" grpId="0"/>
      <p:bldP spid="38" grpId="1"/>
      <p:bldP spid="39" grpId="0"/>
      <p:bldP spid="39" grpId="1"/>
      <p:bldP spid="68" grpId="0"/>
      <p:bldP spid="68" grpId="1"/>
      <p:bldP spid="69" grpId="0"/>
      <p:bldP spid="69" grpId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26" grpId="0"/>
      <p:bldP spid="27" grpId="0"/>
      <p:bldP spid="27" grpId="1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683">
              <a:srgbClr val="33CC33"/>
            </a:gs>
            <a:gs pos="19493">
              <a:srgbClr val="FF00FF"/>
            </a:gs>
            <a:gs pos="43512">
              <a:srgbClr val="00FFFF"/>
            </a:gs>
            <a:gs pos="0">
              <a:srgbClr val="00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6700" y="304800"/>
            <a:ext cx="11658600" cy="583557"/>
          </a:xfrm>
          <a:prstGeom prst="roundRect">
            <a:avLst/>
          </a:prstGeom>
          <a:gradFill>
            <a:gsLst>
              <a:gs pos="39000">
                <a:srgbClr val="FF66CC"/>
              </a:gs>
              <a:gs pos="13000">
                <a:srgbClr val="00FF00"/>
              </a:gs>
              <a:gs pos="64000">
                <a:srgbClr val="CCECFF"/>
              </a:gs>
              <a:gs pos="88000">
                <a:srgbClr val="00FFFF"/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90500" h="196850" prst="artDeco"/>
            <a:bevelB w="152400" h="152400"/>
            <a:extrusionClr>
              <a:srgbClr val="BD0796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61943" y="914400"/>
            <a:ext cx="11658600" cy="1860173"/>
          </a:xfrm>
          <a:prstGeom prst="roundRect">
            <a:avLst/>
          </a:prstGeom>
          <a:gradFill>
            <a:gsLst>
              <a:gs pos="9000">
                <a:schemeClr val="accent2">
                  <a:lumMod val="60000"/>
                  <a:lumOff val="40000"/>
                </a:schemeClr>
              </a:gs>
              <a:gs pos="68000">
                <a:srgbClr val="FFCC99"/>
              </a:gs>
              <a:gs pos="33000">
                <a:srgbClr val="99FF66"/>
              </a:gs>
              <a:gs pos="50000">
                <a:srgbClr val="CCFFCC"/>
              </a:gs>
              <a:gs pos="87000">
                <a:srgbClr val="FF66CC"/>
              </a:gs>
            </a:gsLst>
            <a:lin ang="13500000" scaled="1"/>
          </a:gradFill>
          <a:scene3d>
            <a:camera prst="orthographicFront"/>
            <a:lightRig rig="threePt" dir="t"/>
          </a:scene3d>
          <a:sp3d extrusionH="76200" contourW="12700" prstMaterial="dkEdge">
            <a:bevelT w="127000" h="203200" prst="convex"/>
            <a:bevelB w="82550" h="1524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3714" y="2800616"/>
            <a:ext cx="11658600" cy="2120440"/>
          </a:xfrm>
          <a:prstGeom prst="roundRect">
            <a:avLst/>
          </a:prstGeom>
          <a:gradFill flip="none" rotWithShape="1">
            <a:gsLst>
              <a:gs pos="39000">
                <a:srgbClr val="FFCCCC"/>
              </a:gs>
              <a:gs pos="13000">
                <a:srgbClr val="99FF66"/>
              </a:gs>
              <a:gs pos="64000">
                <a:srgbClr val="CCECFF"/>
              </a:gs>
              <a:gs pos="88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39700" h="311150" prst="slope"/>
            <a:bevelB w="114300" h="1143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1590" y="211248"/>
            <a:ext cx="6571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A‡kvwaZ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KuvPv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21348" y="948368"/>
            <a:ext cx="843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‡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</a:rPr>
              <a:t>Kv‡bv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 Z_¨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</a:rPr>
              <a:t>mvwii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cÖwZwU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</a:rPr>
              <a:t>gvb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</a:rPr>
              <a:t>n‡Z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MvwYwZK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Mo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Qvov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Ab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¨ †h †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Kv‡bv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</a:rPr>
              <a:t>gv‡bi</a:t>
            </a:r>
            <a:endParaRPr lang="en-US" sz="2800" b="1" dirty="0">
              <a:solidFill>
                <a:srgbClr val="0000FF"/>
              </a:solidFill>
              <a:latin typeface="SutonnyMJ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3714" y="4945031"/>
            <a:ext cx="11658600" cy="1608167"/>
          </a:xfrm>
          <a:prstGeom prst="roundRect">
            <a:avLst/>
          </a:prstGeom>
          <a:gradFill flip="none" rotWithShape="1">
            <a:gsLst>
              <a:gs pos="62000">
                <a:srgbClr val="FFCCCC"/>
              </a:gs>
              <a:gs pos="17000">
                <a:srgbClr val="FF99FF"/>
              </a:gs>
              <a:gs pos="36000">
                <a:srgbClr val="FFFF66"/>
              </a:gs>
              <a:gs pos="86000">
                <a:srgbClr val="FF7C80"/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76200" contourW="12700" prstMaterial="dkEdge">
            <a:bevelT w="152400" h="190500" prst="slope"/>
            <a:bevelB w="107950" h="101600" prst="convex"/>
            <a:extrusionClr>
              <a:srgbClr val="70C943"/>
            </a:extrusionClr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8326" y="2137500"/>
            <a:ext cx="822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A‡kvwaZ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cwiNvZ‡K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mvaviYZt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sz="32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Øviv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cÖKvk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Kiv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1302" y="3222007"/>
            <a:ext cx="902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g‡b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Kwi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†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Kv‡bv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PjK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Gi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msL¨K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h_v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µ‡g 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="1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………………......,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72406" y="3916984"/>
                <a:ext cx="63890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3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myZivs </a:t>
                </a:r>
                <a:r>
                  <a:rPr lang="en-US" sz="23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lang="en-US" sz="23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</a:t>
                </a:r>
                <a:r>
                  <a:rPr lang="en-US" sz="23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Zg</a:t>
                </a:r>
                <a:r>
                  <a:rPr lang="en-US" sz="23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3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ev</a:t>
                </a:r>
                <a:r>
                  <a:rPr lang="en-US" sz="23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KuvPv</a:t>
                </a:r>
                <a:r>
                  <a:rPr lang="en-US" sz="23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3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3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3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3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3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3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3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3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3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3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3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406" y="3916984"/>
                <a:ext cx="6389000" cy="624082"/>
              </a:xfrm>
              <a:prstGeom prst="rect">
                <a:avLst/>
              </a:prstGeom>
              <a:blipFill rotWithShape="0">
                <a:blip r:embed="rId3"/>
                <a:stretch>
                  <a:fillRect l="-1527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656848" y="4412243"/>
            <a:ext cx="111145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300" b="1" dirty="0" err="1" smtClean="0">
                <a:solidFill>
                  <a:srgbClr val="0000FF"/>
                </a:solidFill>
                <a:latin typeface="SutonnyMJ" pitchFamily="2" charset="0"/>
              </a:rPr>
              <a:t>GLv‡b</a:t>
            </a:r>
            <a:r>
              <a:rPr lang="en-US" sz="2300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sz="2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1, 2, 3 …………..,</a:t>
            </a:r>
            <a:r>
              <a:rPr lang="en-US" sz="23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SutonnyMJ" pitchFamily="2" charset="0"/>
              </a:rPr>
              <a:t>ewm‡q</a:t>
            </a:r>
            <a:r>
              <a:rPr lang="en-US" sz="23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SutonnyMJ" pitchFamily="2" charset="0"/>
              </a:rPr>
              <a:t>h_v</a:t>
            </a:r>
            <a:r>
              <a:rPr lang="en-US" sz="2300" b="1" dirty="0" smtClean="0">
                <a:solidFill>
                  <a:srgbClr val="0000FF"/>
                </a:solidFill>
                <a:latin typeface="SutonnyMJ" pitchFamily="2" charset="0"/>
              </a:rPr>
              <a:t>µ‡g 1g, 2q, 3q</a:t>
            </a:r>
            <a:r>
              <a:rPr lang="en-US" sz="23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 </a:t>
            </a:r>
            <a:r>
              <a:rPr lang="en-US" sz="2300" b="1" dirty="0" err="1" smtClean="0">
                <a:solidFill>
                  <a:srgbClr val="0000FF"/>
                </a:solidFill>
                <a:latin typeface="SutonnyMJ" pitchFamily="2" charset="0"/>
              </a:rPr>
              <a:t>BZ¨vw</a:t>
            </a:r>
            <a:r>
              <a:rPr lang="en-US" sz="2300" b="1" dirty="0" smtClean="0">
                <a:solidFill>
                  <a:srgbClr val="0000FF"/>
                </a:solidFill>
                <a:latin typeface="SutonnyMJ" pitchFamily="2" charset="0"/>
              </a:rPr>
              <a:t>` </a:t>
            </a:r>
            <a:r>
              <a:rPr lang="en-US" sz="2300" b="1" dirty="0" err="1" smtClean="0">
                <a:solidFill>
                  <a:srgbClr val="0000FF"/>
                </a:solidFill>
                <a:latin typeface="SutonnyMJ" pitchFamily="2" charset="0"/>
              </a:rPr>
              <a:t>A‡kvwaZ</a:t>
            </a:r>
            <a:r>
              <a:rPr lang="en-US" sz="23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SutonnyMJ" pitchFamily="2" charset="0"/>
              </a:rPr>
              <a:t>cwiNvZ</a:t>
            </a:r>
            <a:r>
              <a:rPr lang="en-US" sz="2300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SutonnyMJ" pitchFamily="2" charset="0"/>
              </a:rPr>
              <a:t>cvq</a:t>
            </a:r>
            <a:r>
              <a:rPr lang="en-US" sz="2300" b="1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  <a:endParaRPr lang="en-US" sz="2300" b="1" dirty="0" smtClean="0">
              <a:solidFill>
                <a:srgbClr val="0000FF"/>
              </a:solidFill>
              <a:effectLst/>
              <a:latin typeface="SutonnyMJ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9514" y="2808541"/>
            <a:ext cx="446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A‡kÖwYK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…Z Z‡_¨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ÿ‡Ît</a:t>
            </a:r>
            <a:endParaRPr lang="en-US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15627" y="3164955"/>
            <a:ext cx="972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g‡b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Kwi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Kv‡bv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MYmsL¨v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wb‡ek‡bi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msL¨K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kÖwYi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ga¨we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›`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ymg~n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h_v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µ‡g 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400" b="1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…......., </a:t>
            </a:r>
            <a:r>
              <a:rPr lang="en-US" sz="24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767153" y="3886918"/>
                <a:ext cx="6389000" cy="64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myZivs </a:t>
                </a:r>
                <a:r>
                  <a:rPr lang="en-US" sz="2400" b="1" dirty="0" err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</a:t>
                </a:r>
                <a:r>
                  <a:rPr lang="en-US" sz="2400" b="1" dirty="0" err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</a:t>
                </a:r>
                <a:r>
                  <a:rPr lang="en-US" sz="2400" b="1" dirty="0" err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Zg</a:t>
                </a:r>
                <a:r>
                  <a:rPr lang="en-US" sz="2400" b="1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400" b="1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ev</a:t>
                </a:r>
                <a:r>
                  <a:rPr lang="en-US" sz="24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KuvPv</a:t>
                </a:r>
                <a:r>
                  <a:rPr lang="en-US" sz="2400" b="1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33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FF33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33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33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FF33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33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rgbClr val="FF33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FF33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F33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FF33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rgbClr val="FF33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33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33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rgbClr val="FF33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53" y="3886918"/>
                <a:ext cx="6389000" cy="645690"/>
              </a:xfrm>
              <a:prstGeom prst="rect">
                <a:avLst/>
              </a:prstGeom>
              <a:blipFill rotWithShape="0">
                <a:blip r:embed="rId4"/>
                <a:stretch>
                  <a:fillRect l="-162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557478" y="4417091"/>
            <a:ext cx="1106753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300" b="1" dirty="0" err="1" smtClean="0">
                <a:solidFill>
                  <a:srgbClr val="800000"/>
                </a:solidFill>
                <a:latin typeface="SutonnyMJ" pitchFamily="2" charset="0"/>
              </a:rPr>
              <a:t>GLv‡b</a:t>
            </a:r>
            <a:r>
              <a:rPr lang="en-US" sz="2300" b="1" dirty="0" smtClean="0">
                <a:solidFill>
                  <a:srgbClr val="800000"/>
                </a:solidFill>
                <a:latin typeface="SutonnyMJ" pitchFamily="2" charset="0"/>
              </a:rPr>
              <a:t>, 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1, 2, 3 …………..,</a:t>
            </a:r>
            <a:r>
              <a:rPr lang="en-US" sz="2300" b="1" dirty="0" smtClean="0">
                <a:solidFill>
                  <a:srgbClr val="800000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SutonnyMJ" pitchFamily="2" charset="0"/>
              </a:rPr>
              <a:t>ewm‡q</a:t>
            </a:r>
            <a:r>
              <a:rPr lang="en-US" sz="2300" b="1" dirty="0" smtClean="0">
                <a:solidFill>
                  <a:srgbClr val="800000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SutonnyMJ" pitchFamily="2" charset="0"/>
              </a:rPr>
              <a:t>h_v</a:t>
            </a:r>
            <a:r>
              <a:rPr lang="en-US" sz="2300" b="1" dirty="0" smtClean="0">
                <a:solidFill>
                  <a:srgbClr val="800000"/>
                </a:solidFill>
                <a:latin typeface="SutonnyMJ" pitchFamily="2" charset="0"/>
              </a:rPr>
              <a:t>µ‡g 1g, 2q, 3q</a:t>
            </a:r>
            <a:r>
              <a:rPr lang="en-US" sz="23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 </a:t>
            </a:r>
            <a:r>
              <a:rPr lang="en-US" sz="2300" b="1" dirty="0" err="1" smtClean="0">
                <a:solidFill>
                  <a:srgbClr val="800000"/>
                </a:solidFill>
                <a:latin typeface="SutonnyMJ" pitchFamily="2" charset="0"/>
              </a:rPr>
              <a:t>BZ¨vw</a:t>
            </a:r>
            <a:r>
              <a:rPr lang="en-US" sz="2300" b="1" dirty="0">
                <a:solidFill>
                  <a:srgbClr val="800000"/>
                </a:solidFill>
                <a:latin typeface="SutonnyMJ" pitchFamily="2" charset="0"/>
              </a:rPr>
              <a:t>` </a:t>
            </a:r>
            <a:r>
              <a:rPr lang="en-US" sz="2300" b="1" dirty="0" err="1">
                <a:solidFill>
                  <a:srgbClr val="800000"/>
                </a:solidFill>
                <a:latin typeface="SutonnyMJ" pitchFamily="2" charset="0"/>
              </a:rPr>
              <a:t>A‡kvwaZ</a:t>
            </a:r>
            <a:r>
              <a:rPr lang="en-US" sz="2300" b="1" dirty="0">
                <a:solidFill>
                  <a:srgbClr val="800000"/>
                </a:solidFill>
                <a:latin typeface="SutonnyMJ" pitchFamily="2" charset="0"/>
              </a:rPr>
              <a:t> </a:t>
            </a:r>
            <a:r>
              <a:rPr lang="en-US" sz="2300" b="1" dirty="0" err="1">
                <a:solidFill>
                  <a:srgbClr val="800000"/>
                </a:solidFill>
                <a:latin typeface="SutonnyMJ" pitchFamily="2" charset="0"/>
              </a:rPr>
              <a:t>cwiNvZ</a:t>
            </a:r>
            <a:r>
              <a:rPr lang="en-US" sz="2300" b="1" dirty="0">
                <a:solidFill>
                  <a:srgbClr val="800000"/>
                </a:solidFill>
                <a:latin typeface="SutonnyMJ" pitchFamily="2" charset="0"/>
              </a:rPr>
              <a:t> </a:t>
            </a:r>
            <a:r>
              <a:rPr lang="en-US" sz="2300" b="1" dirty="0" err="1" smtClean="0">
                <a:solidFill>
                  <a:srgbClr val="800000"/>
                </a:solidFill>
                <a:latin typeface="SutonnyMJ" pitchFamily="2" charset="0"/>
              </a:rPr>
              <a:t>cvq</a:t>
            </a:r>
            <a:r>
              <a:rPr lang="en-US" sz="2300" b="1" dirty="0" smtClean="0">
                <a:solidFill>
                  <a:srgbClr val="800000"/>
                </a:solidFill>
                <a:latin typeface="SutonnyMJ" pitchFamily="2" charset="0"/>
              </a:rPr>
              <a:t>|</a:t>
            </a:r>
            <a:endParaRPr lang="en-US" sz="2300" b="1" dirty="0" smtClean="0">
              <a:solidFill>
                <a:srgbClr val="800000"/>
              </a:solidFill>
              <a:effectLst/>
              <a:latin typeface="SutonnyMJ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9514" y="2778712"/>
            <a:ext cx="398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kÖwYK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…Z Z‡_¨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i</a:t>
            </a:r>
            <a:r>
              <a:rPr lang="en-US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ÿ‡Ît</a:t>
            </a:r>
            <a:endParaRPr lang="en-US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5487" y="5082250"/>
                <a:ext cx="4688698" cy="640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cÖ_g </a:t>
                </a:r>
                <a:r>
                  <a:rPr lang="en-US" sz="2400" b="1" dirty="0" err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4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</a:t>
                </a:r>
                <a:r>
                  <a:rPr lang="en-US" sz="24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87" y="5082250"/>
                <a:ext cx="4688698" cy="640753"/>
              </a:xfrm>
              <a:prstGeom prst="rect">
                <a:avLst/>
              </a:prstGeom>
              <a:blipFill rotWithShape="0">
                <a:blip r:embed="rId5"/>
                <a:stretch>
                  <a:fillRect l="-221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533749" y="5063119"/>
                <a:ext cx="5014384" cy="67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w`¦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Zxq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</a:rPr>
                  <a:t>A‡kvwaZ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49" y="5063119"/>
                <a:ext cx="5014384" cy="679289"/>
              </a:xfrm>
              <a:prstGeom prst="rect">
                <a:avLst/>
              </a:prstGeom>
              <a:blipFill rotWithShape="0">
                <a:blip r:embed="rId6"/>
                <a:stretch>
                  <a:fillRect l="-1946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66800" y="5738150"/>
                <a:ext cx="5014384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</a:rPr>
                  <a:t>Z…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/>
                    <a:latin typeface="SutonnyMJ" pitchFamily="2" charset="0"/>
                  </a:rPr>
                  <a:t>Zxq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</a:rPr>
                  <a:t>A‡kvwaZ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</a:rPr>
                  <a:t>, 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3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effectLst/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738150"/>
                <a:ext cx="5014384" cy="673005"/>
              </a:xfrm>
              <a:prstGeom prst="rect">
                <a:avLst/>
              </a:prstGeom>
              <a:blipFill rotWithShape="0">
                <a:blip r:embed="rId7"/>
                <a:stretch>
                  <a:fillRect l="-1823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581978" y="5744900"/>
                <a:ext cx="5014384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PZz_© </a:t>
                </a:r>
                <a:r>
                  <a:rPr lang="en-US" sz="2400" b="1" dirty="0" err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78" y="5744900"/>
                <a:ext cx="5014384" cy="673005"/>
              </a:xfrm>
              <a:prstGeom prst="rect">
                <a:avLst/>
              </a:prstGeom>
              <a:blipFill rotWithShape="0">
                <a:blip r:embed="rId8"/>
                <a:stretch>
                  <a:fillRect l="-2068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032058" y="5077084"/>
                <a:ext cx="4375657" cy="642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cÖ_g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8" y="5077084"/>
                <a:ext cx="4375657" cy="642484"/>
              </a:xfrm>
              <a:prstGeom prst="rect">
                <a:avLst/>
              </a:prstGeom>
              <a:blipFill rotWithShape="0">
                <a:blip r:embed="rId9"/>
                <a:stretch>
                  <a:fillRect l="-222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85928" y="5043225"/>
                <a:ext cx="4679599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w`¦</a:t>
                </a:r>
                <a:r>
                  <a:rPr lang="en-US" sz="2400" b="1" dirty="0" err="1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Zxq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4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sz="2400" b="1" baseline="-25000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28" y="5043225"/>
                <a:ext cx="4679599" cy="681020"/>
              </a:xfrm>
              <a:prstGeom prst="rect">
                <a:avLst/>
              </a:prstGeom>
              <a:blipFill rotWithShape="0">
                <a:blip r:embed="rId10"/>
                <a:stretch>
                  <a:fillRect l="-221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010287" y="5743543"/>
                <a:ext cx="4679599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Z…</a:t>
                </a:r>
                <a:r>
                  <a:rPr lang="en-US" sz="2400" b="1" dirty="0" err="1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Zxq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4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3</a:t>
                </a:r>
                <a:r>
                  <a:rPr lang="en-US" sz="2400" b="1" baseline="-25000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87" y="5743543"/>
                <a:ext cx="4679599" cy="681020"/>
              </a:xfrm>
              <a:prstGeom prst="rect">
                <a:avLst/>
              </a:prstGeom>
              <a:blipFill rotWithShape="0">
                <a:blip r:embed="rId11"/>
                <a:stretch>
                  <a:fillRect l="-2216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485928" y="5732776"/>
                <a:ext cx="4679599" cy="68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PZz_© </a:t>
                </a:r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r>
                  <a:rPr lang="en-US" sz="2400" b="1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28" y="5732776"/>
                <a:ext cx="4679599" cy="680186"/>
              </a:xfrm>
              <a:prstGeom prst="rect">
                <a:avLst/>
              </a:prstGeom>
              <a:blipFill rotWithShape="0">
                <a:blip r:embed="rId12"/>
                <a:stretch>
                  <a:fillRect l="-221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14859" y="3601592"/>
                <a:ext cx="2255923" cy="46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hv‡`</a:t>
                </a:r>
                <a:r>
                  <a:rPr lang="en-US" sz="24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i</a:t>
                </a:r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MvwYwZK Mo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59" y="3601592"/>
                <a:ext cx="2255923" cy="469375"/>
              </a:xfrm>
              <a:prstGeom prst="rect">
                <a:avLst/>
              </a:prstGeom>
              <a:blipFill rotWithShape="0">
                <a:blip r:embed="rId13"/>
                <a:stretch>
                  <a:fillRect l="-4324" t="-10390" r="-22432" b="-3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108911" y="3602648"/>
            <a:ext cx="69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err="1" smtClean="0">
                <a:effectLst/>
                <a:latin typeface="SutonnyMJ" pitchFamily="2" charset="0"/>
              </a:rPr>
              <a:t>Ges</a:t>
            </a:r>
            <a:endParaRPr lang="en-US" sz="2400" b="1" dirty="0" smtClean="0">
              <a:effectLst/>
              <a:latin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1562" y="3604222"/>
            <a:ext cx="268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‡h †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Kv‡bv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GKwU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aªæeK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8864" y="3606049"/>
                <a:ext cx="1835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†</a:t>
                </a:r>
                <a:r>
                  <a:rPr lang="en-US" sz="24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hb</a:t>
                </a:r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  <m:acc>
                      <m:accPr>
                        <m:chr m:val="̅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864" y="3606049"/>
                <a:ext cx="1835416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5648" t="-16000" r="-3322" b="-3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8084" y="3563251"/>
            <a:ext cx="4413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15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5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Ges</a:t>
            </a:r>
            <a:r>
              <a:rPr lang="en-US" sz="215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5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MYmsL¨v</a:t>
            </a:r>
            <a:r>
              <a:rPr lang="en-US" sz="215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5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h_v</a:t>
            </a:r>
            <a:r>
              <a:rPr lang="en-US" sz="215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µ‡g </a:t>
            </a:r>
            <a:r>
              <a:rPr lang="en-US" sz="215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150" b="1" baseline="-25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15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5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150" b="1" baseline="-25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5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…......., </a:t>
            </a:r>
            <a:r>
              <a:rPr lang="en-US" sz="215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150" b="1" baseline="-250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15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5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215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79833" y="3566917"/>
                <a:ext cx="2144967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15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hv</a:t>
                </a:r>
                <a:r>
                  <a:rPr lang="en-US" sz="2150" b="1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‡`</a:t>
                </a:r>
                <a:r>
                  <a:rPr lang="en-US" sz="2150" b="1" dirty="0" err="1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i</a:t>
                </a:r>
                <a:r>
                  <a:rPr lang="en-US" sz="2150" b="1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MvwYwZK Mo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150" b="1" i="1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215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833" y="3566917"/>
                <a:ext cx="2144967" cy="423193"/>
              </a:xfrm>
              <a:prstGeom prst="rect">
                <a:avLst/>
              </a:prstGeom>
              <a:blipFill rotWithShape="0">
                <a:blip r:embed="rId15"/>
                <a:stretch>
                  <a:fillRect l="-3693" t="-8571" r="-1534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91000" y="3567619"/>
                <a:ext cx="1665033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15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†</a:t>
                </a:r>
                <a:r>
                  <a:rPr lang="en-US" sz="2150" b="1" dirty="0" err="1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hb</a:t>
                </a:r>
                <a:r>
                  <a:rPr lang="en-US" sz="215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150" b="1" i="1" smtClean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150" b="1" i="1" smtClean="0">
                                <a:solidFill>
                                  <a:srgbClr val="FF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50" b="1" i="1" smtClean="0">
                                <a:solidFill>
                                  <a:srgbClr val="FF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150" b="1" i="1" smtClean="0">
                                <a:solidFill>
                                  <a:srgbClr val="FF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150" b="1" i="1" smtClean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150" b="1" i="1" smtClean="0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nary>
                  </m:oMath>
                </a14:m>
                <a:endParaRPr lang="en-US" sz="215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67619"/>
                <a:ext cx="1665033" cy="423193"/>
              </a:xfrm>
              <a:prstGeom prst="rect">
                <a:avLst/>
              </a:prstGeom>
              <a:blipFill rotWithShape="0">
                <a:blip r:embed="rId16"/>
                <a:stretch>
                  <a:fillRect l="-5128" t="-124286" r="-2198" b="-18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7732844" y="3566215"/>
            <a:ext cx="77755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15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Ges</a:t>
            </a:r>
            <a:endParaRPr lang="en-US" sz="215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417052" y="3569687"/>
                <a:ext cx="1474809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150" b="1" dirty="0" smtClean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†</a:t>
                </a:r>
                <a:r>
                  <a:rPr lang="en-US" sz="2150" b="1" dirty="0" err="1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hb</a:t>
                </a:r>
                <a:r>
                  <a:rPr lang="en-US" sz="2150" b="1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150" b="1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150" b="1" i="1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  <m:acc>
                      <m:accPr>
                        <m:chr m:val="̅"/>
                        <m:ctrlPr>
                          <a:rPr lang="en-US" sz="2150" b="1" i="1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solidFill>
                              <a:srgbClr val="FF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215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2" y="3569687"/>
                <a:ext cx="1474809" cy="423193"/>
              </a:xfrm>
              <a:prstGeom prst="rect">
                <a:avLst/>
              </a:prstGeom>
              <a:blipFill rotWithShape="0">
                <a:blip r:embed="rId17"/>
                <a:stretch>
                  <a:fillRect l="-5372" t="-15942" r="-15702" b="-36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8196900" y="3569687"/>
            <a:ext cx="24711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15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15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‡h †</a:t>
            </a:r>
            <a:r>
              <a:rPr lang="en-US" sz="215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Kv‡bv</a:t>
            </a:r>
            <a:r>
              <a:rPr lang="en-US" sz="215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5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GKwU</a:t>
            </a:r>
            <a:r>
              <a:rPr lang="en-US" sz="215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15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aªæeK</a:t>
            </a:r>
            <a:r>
              <a:rPr lang="en-US" sz="215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</a:t>
            </a:r>
            <a:endParaRPr lang="en-US" sz="215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74527" y="1396644"/>
            <a:ext cx="806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FF00"/>
                </a:solidFill>
                <a:latin typeface="SutonnyMJ" pitchFamily="2" charset="0"/>
              </a:rPr>
              <a:t>e¨eav‡bi</a:t>
            </a:r>
            <a:r>
              <a:rPr lang="en-US" sz="2800" b="1" dirty="0" smtClean="0">
                <a:solidFill>
                  <a:srgbClr val="00FF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SutonnyMJ" pitchFamily="2" charset="0"/>
              </a:rPr>
              <a:t>wewfbœ</a:t>
            </a:r>
            <a:r>
              <a:rPr lang="en-US" sz="2800" b="1" dirty="0">
                <a:solidFill>
                  <a:srgbClr val="00FF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SutonnyMJ" pitchFamily="2" charset="0"/>
              </a:rPr>
              <a:t>Nv‡Zi</a:t>
            </a:r>
            <a:r>
              <a:rPr lang="en-US" sz="2800" b="1" dirty="0">
                <a:solidFill>
                  <a:srgbClr val="00FF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SutonnyMJ" pitchFamily="2" charset="0"/>
              </a:rPr>
              <a:t>mgwó‡K</a:t>
            </a:r>
            <a:r>
              <a:rPr lang="en-US" sz="2800" b="1" dirty="0">
                <a:solidFill>
                  <a:srgbClr val="00FF00"/>
                </a:solidFill>
                <a:latin typeface="SutonnyMJ" pitchFamily="2" charset="0"/>
              </a:rPr>
              <a:t> †</a:t>
            </a:r>
            <a:r>
              <a:rPr lang="en-US" sz="2800" b="1" dirty="0" err="1">
                <a:solidFill>
                  <a:srgbClr val="00FF00"/>
                </a:solidFill>
                <a:latin typeface="SutonnyMJ" pitchFamily="2" charset="0"/>
              </a:rPr>
              <a:t>gvU</a:t>
            </a:r>
            <a:r>
              <a:rPr lang="en-US" sz="2800" b="1" dirty="0">
                <a:solidFill>
                  <a:srgbClr val="00FF00"/>
                </a:solidFill>
                <a:latin typeface="SutonnyMJ" pitchFamily="2" charset="0"/>
              </a:rPr>
              <a:t> c` </a:t>
            </a:r>
            <a:r>
              <a:rPr lang="en-US" sz="2800" b="1" dirty="0" err="1">
                <a:solidFill>
                  <a:srgbClr val="00FF00"/>
                </a:solidFill>
                <a:latin typeface="SutonnyMJ" pitchFamily="2" charset="0"/>
              </a:rPr>
              <a:t>msL¨v</a:t>
            </a:r>
            <a:r>
              <a:rPr lang="en-US" sz="2800" b="1" dirty="0">
                <a:solidFill>
                  <a:srgbClr val="00FF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SutonnyMJ" pitchFamily="2" charset="0"/>
              </a:rPr>
              <a:t>Øviv</a:t>
            </a:r>
            <a:r>
              <a:rPr lang="en-US" sz="2800" b="1" dirty="0">
                <a:solidFill>
                  <a:srgbClr val="00FF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SutonnyMJ" pitchFamily="2" charset="0"/>
              </a:rPr>
              <a:t>fvM</a:t>
            </a:r>
            <a:r>
              <a:rPr lang="en-US" sz="2800" b="1" dirty="0">
                <a:solidFill>
                  <a:srgbClr val="00FF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latin typeface="SutonnyMJ" pitchFamily="2" charset="0"/>
              </a:rPr>
              <a:t>Ki‡j</a:t>
            </a:r>
            <a:endParaRPr lang="en-US" sz="2800" b="1" dirty="0">
              <a:solidFill>
                <a:srgbClr val="00FF00"/>
              </a:solidFill>
              <a:latin typeface="SutonnyMJ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52536" y="1795985"/>
            <a:ext cx="806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cvIqv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hvq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Zv‡K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A‡kvwaZ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KuvPv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cwiNvZ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ejv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nq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 animBg="1"/>
      <p:bldP spid="3" grpId="0"/>
      <p:bldP spid="41" grpId="0"/>
      <p:bldP spid="46" grpId="0" animBg="1"/>
      <p:bldP spid="37" grpId="0"/>
      <p:bldP spid="38" grpId="0"/>
      <p:bldP spid="38" grpId="1"/>
      <p:bldP spid="39" grpId="0"/>
      <p:bldP spid="39" grpId="1"/>
      <p:bldP spid="68" grpId="0"/>
      <p:bldP spid="68" grpId="1"/>
      <p:bldP spid="69" grpId="0"/>
      <p:bldP spid="69" grpId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2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9900"/>
            </a:gs>
            <a:gs pos="9000">
              <a:srgbClr val="0000FF"/>
            </a:gs>
            <a:gs pos="72000">
              <a:schemeClr val="tx2">
                <a:lumMod val="60000"/>
                <a:lumOff val="40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9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194" y="290392"/>
            <a:ext cx="11587006" cy="719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76200" contourW="12700">
            <a:bevelT w="215900" h="17780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93191"/>
            <a:ext cx="88719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অশোধিত পরিঘাতকে শোধিত পরিঘাতে </a:t>
            </a:r>
            <a:r>
              <a:rPr lang="bn-BD" sz="38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 </a:t>
            </a:r>
            <a:endParaRPr lang="en-US" sz="3800" b="1" dirty="0">
              <a:solidFill>
                <a:srgbClr val="00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194" y="1008572"/>
            <a:ext cx="11587006" cy="26974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 extrusionH="76200" contourW="12700">
            <a:bevelT w="203200" h="10160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8471" y="3733800"/>
            <a:ext cx="11640312" cy="288036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2000">
                <a:srgbClr val="FFFF66"/>
              </a:gs>
              <a:gs pos="59000">
                <a:srgbClr val="FFFF9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scene3d>
            <a:camera prst="orthographicFront"/>
            <a:lightRig rig="threePt" dir="t"/>
          </a:scene3d>
          <a:sp3d extrusionH="76200" contourW="12700">
            <a:bevelT w="139700" h="139700" prst="relaxedInset"/>
            <a:bevelB w="127000" h="120650"/>
            <a:extrusionClr>
              <a:srgbClr val="0000FF"/>
            </a:extrusionClr>
            <a:contourClr>
              <a:srgbClr val="00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19200" y="950893"/>
                <a:ext cx="8693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bn-BD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bn-BD" sz="28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কোনো চলক 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bn-BD" sz="2800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8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এর 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m:rPr>
                            <m:nor/>
                          </m:rPr>
                          <a:rPr lang="bn-BD" sz="2800" b="1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সংখ্যক মান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………,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</m:oMath>
                </a14:m>
                <a:endParaRPr lang="bn-BD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950893"/>
                <a:ext cx="8693582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783012" y="1752886"/>
                <a:ext cx="8704562" cy="744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2800" b="1" i="1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BD" sz="2800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তম শোধিত পরিঘাত</a:t>
                </a:r>
                <a:r>
                  <a:rPr lang="en-US" sz="2800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sub>
                    </m:sSub>
                    <m:r>
                      <a:rPr lang="en-US" sz="2800" b="1" i="1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1" i="1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800" b="1" i="1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𝒙𝒊</m:t>
                                </m:r>
                                <m:r>
                                  <a:rPr lang="en-US" sz="2800" b="1" i="1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rgbClr val="00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sz="2800" b="1" i="1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800" b="1" i="1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12" y="1752886"/>
                <a:ext cx="8704562" cy="744627"/>
              </a:xfrm>
              <a:prstGeom prst="rect">
                <a:avLst/>
              </a:prstGeom>
              <a:blipFill rotWithShape="0"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56064" y="2327475"/>
                <a:ext cx="4508245" cy="742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১ম শোধিত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𝝁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064" y="2327475"/>
                <a:ext cx="4508245" cy="742063"/>
              </a:xfrm>
              <a:prstGeom prst="rect">
                <a:avLst/>
              </a:prstGeom>
              <a:blipFill rotWithShape="0">
                <a:blip r:embed="rId5"/>
                <a:stretch>
                  <a:fillRect l="-2973" b="-17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381000" y="2948650"/>
                <a:ext cx="3992668" cy="681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২য় শোধিত </a:t>
                </a:r>
                <a:r>
                  <a:rPr lang="bn-BD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𝒙𝒊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48650"/>
                <a:ext cx="3992668" cy="681020"/>
              </a:xfrm>
              <a:prstGeom prst="rect">
                <a:avLst/>
              </a:prstGeom>
              <a:blipFill rotWithShape="0">
                <a:blip r:embed="rId6"/>
                <a:stretch>
                  <a:fillRect l="-2599" b="-1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4155613" y="2950620"/>
                <a:ext cx="4332855" cy="681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৩য় </a:t>
                </a:r>
                <a:r>
                  <a:rPr lang="bn-BD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শোধিত 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𝒙𝒊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den>
                    </m:f>
                  </m:oMath>
                </a14:m>
                <a:endParaRPr lang="bn-BD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13" y="2950620"/>
                <a:ext cx="4332855" cy="681020"/>
              </a:xfrm>
              <a:prstGeom prst="rect">
                <a:avLst/>
              </a:prstGeom>
              <a:blipFill rotWithShape="0">
                <a:blip r:embed="rId7"/>
                <a:stretch>
                  <a:fillRect l="-2394" b="-16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8241521" y="2955445"/>
                <a:ext cx="4026679" cy="68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৪র্থ শোধিত </a:t>
                </a:r>
                <a:r>
                  <a:rPr lang="bn-BD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পরিঘাত,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𝒙𝒊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521" y="2955445"/>
                <a:ext cx="4026679" cy="680186"/>
              </a:xfrm>
              <a:prstGeom prst="rect">
                <a:avLst/>
              </a:prstGeom>
              <a:blipFill rotWithShape="0">
                <a:blip r:embed="rId8"/>
                <a:stretch>
                  <a:fillRect l="-1815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05193" y="3994200"/>
                <a:ext cx="4845474" cy="642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cÖ_g </a:t>
                </a:r>
                <a:r>
                  <a:rPr lang="en-US" sz="2400" b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93" y="3994200"/>
                <a:ext cx="4845474" cy="642484"/>
              </a:xfrm>
              <a:prstGeom prst="rect">
                <a:avLst/>
              </a:prstGeom>
              <a:blipFill rotWithShape="0">
                <a:blip r:embed="rId9"/>
                <a:stretch>
                  <a:fillRect l="-2141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529" y="3883756"/>
                <a:ext cx="3450138" cy="484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PZz</a:t>
                </a:r>
                <a:r>
                  <a:rPr lang="en-US" sz="1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_© </a:t>
                </a:r>
                <a:r>
                  <a:rPr lang="en-US" sz="16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1600" b="1" baseline="-250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4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1600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600" b="1" i="1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1" i="1" smtClean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29" y="3883756"/>
                <a:ext cx="3450138" cy="484684"/>
              </a:xfrm>
              <a:prstGeom prst="rect">
                <a:avLst/>
              </a:prstGeom>
              <a:blipFill rotWithShape="0">
                <a:blip r:embed="rId10"/>
                <a:stretch>
                  <a:fillRect l="-1060" t="-48750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22"/>
            </a:avLst>
          </a:prstGeom>
          <a:solidFill>
            <a:srgbClr val="33CC3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65448" y="4745008"/>
                <a:ext cx="453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48" y="4745008"/>
                <a:ext cx="453112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5918412" y="4970206"/>
            <a:ext cx="1280160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26073" y="4536557"/>
                <a:ext cx="662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073" y="4536557"/>
                <a:ext cx="662421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4679" t="-1710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416213" y="4531592"/>
            <a:ext cx="27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95349" y="454438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a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08334" y="4844358"/>
            <a:ext cx="27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86470" y="5358024"/>
                <a:ext cx="453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70" y="5358024"/>
                <a:ext cx="453112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939434" y="5604379"/>
            <a:ext cx="548640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12371" y="5182305"/>
                <a:ext cx="684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371" y="5182305"/>
                <a:ext cx="684212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4286" t="-1710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436754" y="5343615"/>
            <a:ext cx="27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16371" y="519013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55039" y="5462668"/>
            <a:ext cx="27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6754275" y="5604379"/>
            <a:ext cx="365760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01042" y="5470500"/>
            <a:ext cx="27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97815" y="5790956"/>
                <a:ext cx="453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15" y="5790956"/>
                <a:ext cx="453112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99895" y="5798270"/>
                <a:ext cx="350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895" y="5798270"/>
                <a:ext cx="350783" cy="461665"/>
              </a:xfrm>
              <a:prstGeom prst="rect">
                <a:avLst/>
              </a:prstGeom>
              <a:blipFill rotWithShape="0">
                <a:blip r:embed="rId16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246783" y="5806102"/>
            <a:ext cx="27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96915" y="5806102"/>
            <a:ext cx="26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</a:t>
            </a:r>
            <a:endParaRPr 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255797" y="3988764"/>
                <a:ext cx="45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97" y="3988764"/>
                <a:ext cx="453112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3579889" y="4158339"/>
            <a:ext cx="13716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607589" y="3885889"/>
            <a:ext cx="144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02690" y="3874672"/>
            <a:ext cx="126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703841" y="3865247"/>
                <a:ext cx="2291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841" y="3865247"/>
                <a:ext cx="229108" cy="338554"/>
              </a:xfrm>
              <a:prstGeom prst="rect">
                <a:avLst/>
              </a:prstGeom>
              <a:blipFill rotWithShape="0">
                <a:blip r:embed="rId18"/>
                <a:stretch>
                  <a:fillRect r="-48649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3950523" y="3868420"/>
            <a:ext cx="174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314133" y="3878812"/>
                <a:ext cx="2367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133" y="3878812"/>
                <a:ext cx="236723" cy="338554"/>
              </a:xfrm>
              <a:prstGeom prst="rect">
                <a:avLst/>
              </a:prstGeom>
              <a:blipFill rotWithShape="0">
                <a:blip r:embed="rId19"/>
                <a:stretch>
                  <a:fillRect r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4531648" y="3882178"/>
            <a:ext cx="150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68207" y="3885376"/>
            <a:ext cx="12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014229" y="3873181"/>
                <a:ext cx="2315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229" y="3873181"/>
                <a:ext cx="231576" cy="338554"/>
              </a:xfrm>
              <a:prstGeom prst="rect">
                <a:avLst/>
              </a:prstGeom>
              <a:blipFill rotWithShape="0">
                <a:blip r:embed="rId20"/>
                <a:stretch>
                  <a:fillRect r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4199503" y="3881352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4255" y="3872433"/>
            <a:ext cx="5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20222" y="4060228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910849" y="3991190"/>
                <a:ext cx="2690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849" y="3991190"/>
                <a:ext cx="269057" cy="338554"/>
              </a:xfrm>
              <a:prstGeom prst="rect">
                <a:avLst/>
              </a:prstGeom>
              <a:blipFill rotWithShape="0">
                <a:blip r:embed="rId21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/>
          <p:nvPr/>
        </p:nvCxnSpPr>
        <p:spPr>
          <a:xfrm>
            <a:off x="5174871" y="4155540"/>
            <a:ext cx="18288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97329" y="3885376"/>
            <a:ext cx="144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378022" y="3872433"/>
            <a:ext cx="83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365128" y="3867653"/>
                <a:ext cx="2566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128" y="3867653"/>
                <a:ext cx="256659" cy="338554"/>
              </a:xfrm>
              <a:prstGeom prst="rect">
                <a:avLst/>
              </a:prstGeom>
              <a:blipFill rotWithShape="0">
                <a:blip r:embed="rId22"/>
                <a:stretch>
                  <a:fillRect r="-33333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5616003" y="3860643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258576" y="3881141"/>
                <a:ext cx="2121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76" y="3881141"/>
                <a:ext cx="212163" cy="338554"/>
              </a:xfrm>
              <a:prstGeom prst="rect">
                <a:avLst/>
              </a:prstGeom>
              <a:blipFill rotWithShape="0">
                <a:blip r:embed="rId23"/>
                <a:stretch>
                  <a:fillRect r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6464936" y="3878812"/>
            <a:ext cx="16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25251" y="3878444"/>
            <a:ext cx="139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742291" y="3878812"/>
                <a:ext cx="2411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291" y="3878812"/>
                <a:ext cx="241161" cy="338554"/>
              </a:xfrm>
              <a:prstGeom prst="rect">
                <a:avLst/>
              </a:prstGeom>
              <a:blipFill rotWithShape="0">
                <a:blip r:embed="rId24"/>
                <a:stretch>
                  <a:fillRect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6065757" y="3891003"/>
            <a:ext cx="155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60540" y="3873664"/>
            <a:ext cx="12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41061" y="4060089"/>
            <a:ext cx="157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06666" y="3868272"/>
            <a:ext cx="10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{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34467" y="3877010"/>
            <a:ext cx="11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}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16006" y="3925379"/>
            <a:ext cx="104603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921098" y="3918490"/>
            <a:ext cx="97746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950311" y="3865247"/>
            <a:ext cx="104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23664" y="3870515"/>
            <a:ext cx="118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2356715" y="4430943"/>
                <a:ext cx="3788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15" y="4430943"/>
                <a:ext cx="378843" cy="33855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/>
          <p:cNvCxnSpPr/>
          <p:nvPr/>
        </p:nvCxnSpPr>
        <p:spPr>
          <a:xfrm>
            <a:off x="2662655" y="4602140"/>
            <a:ext cx="768096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636175" y="4323664"/>
            <a:ext cx="27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832675" y="4263033"/>
                <a:ext cx="903648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675" y="4263033"/>
                <a:ext cx="903648" cy="332912"/>
              </a:xfrm>
              <a:prstGeom prst="rect">
                <a:avLst/>
              </a:prstGeom>
              <a:blipFill rotWithShape="0">
                <a:blip r:embed="rId26"/>
                <a:stretch>
                  <a:fillRect r="-216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/>
          <p:cNvSpPr txBox="1"/>
          <p:nvPr/>
        </p:nvSpPr>
        <p:spPr>
          <a:xfrm>
            <a:off x="3816464" y="4296414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675240" y="4295009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448998" y="4506501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799317" y="4292091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{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086379" y="4277711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}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9271145" y="4262247"/>
                <a:ext cx="944858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145" y="4262247"/>
                <a:ext cx="944858" cy="33291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/>
          <p:cNvSpPr txBox="1"/>
          <p:nvPr/>
        </p:nvSpPr>
        <p:spPr>
          <a:xfrm>
            <a:off x="5459371" y="4295919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970537" y="4261143"/>
                <a:ext cx="853952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537" y="4261143"/>
                <a:ext cx="853952" cy="332912"/>
              </a:xfrm>
              <a:prstGeom prst="rect">
                <a:avLst/>
              </a:prstGeom>
              <a:blipFill rotWithShape="0">
                <a:blip r:embed="rId28"/>
                <a:stretch>
                  <a:fillRect l="-714" r="-20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4677051" y="4274463"/>
                <a:ext cx="92205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051" y="4274463"/>
                <a:ext cx="922055" cy="33291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Straight Connector 156"/>
          <p:cNvCxnSpPr/>
          <p:nvPr/>
        </p:nvCxnSpPr>
        <p:spPr>
          <a:xfrm>
            <a:off x="2713811" y="5527036"/>
            <a:ext cx="100584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2673431" y="5180599"/>
                <a:ext cx="10959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baseline="3000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31" y="5180599"/>
                <a:ext cx="1095902" cy="338554"/>
              </a:xfrm>
              <a:prstGeom prst="rect">
                <a:avLst/>
              </a:prstGeom>
              <a:blipFill rotWithShape="0">
                <a:blip r:embed="rId30"/>
                <a:stretch>
                  <a:fillRect t="-7273" r="-8380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Box 159"/>
          <p:cNvSpPr txBox="1"/>
          <p:nvPr/>
        </p:nvSpPr>
        <p:spPr>
          <a:xfrm>
            <a:off x="6006077" y="5197352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6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791026" y="5351101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747845" y="5414781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9055856" y="5148894"/>
                <a:ext cx="1023348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856" y="5148894"/>
                <a:ext cx="1023348" cy="33291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/>
          <p:cNvSpPr txBox="1"/>
          <p:nvPr/>
        </p:nvSpPr>
        <p:spPr>
          <a:xfrm>
            <a:off x="7921416" y="5336974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6157255" y="5153530"/>
                <a:ext cx="1104431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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255" y="5153530"/>
                <a:ext cx="1104431" cy="332912"/>
              </a:xfrm>
              <a:prstGeom prst="rect">
                <a:avLst/>
              </a:prstGeom>
              <a:blipFill rotWithShape="0">
                <a:blip r:embed="rId32"/>
                <a:stretch>
                  <a:fillRect r="-121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7060458" y="5151293"/>
                <a:ext cx="942150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1600" b="1" baseline="300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2</a:t>
                </a: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458" y="5151293"/>
                <a:ext cx="942150" cy="33291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2333097" y="5322617"/>
                <a:ext cx="45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097" y="5322617"/>
                <a:ext cx="453112" cy="33855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Straight Connector 169"/>
          <p:cNvCxnSpPr/>
          <p:nvPr/>
        </p:nvCxnSpPr>
        <p:spPr>
          <a:xfrm>
            <a:off x="6052763" y="5505042"/>
            <a:ext cx="18288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8169069" y="5503168"/>
            <a:ext cx="173736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3111352" y="5447162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825477" y="5419156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6147276" y="6167564"/>
                <a:ext cx="45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276" y="6167564"/>
                <a:ext cx="453112" cy="338554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2355590" y="2984004"/>
            <a:ext cx="1782774" cy="638996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ed Rectangle 174"/>
          <p:cNvSpPr/>
          <p:nvPr/>
        </p:nvSpPr>
        <p:spPr>
          <a:xfrm>
            <a:off x="1997597" y="5295113"/>
            <a:ext cx="1194161" cy="638996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046643" y="6137353"/>
            <a:ext cx="41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3.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8959021" y="6141140"/>
            <a:ext cx="76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664498" y="6169035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705860" y="3840537"/>
                <a:ext cx="4149993" cy="5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0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w`¦</a:t>
                </a:r>
                <a:r>
                  <a:rPr lang="en-US" sz="2000" b="1" dirty="0" err="1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Zxq</a:t>
                </a:r>
                <a:r>
                  <a:rPr lang="en-US" sz="20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000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0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0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000" b="1" baseline="-25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sz="2000" b="1" baseline="-25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1" i="1" smtClean="0">
                                <a:solidFill>
                                  <a:srgbClr val="00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00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rgbClr val="00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00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00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00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solidFill>
                                          <a:srgbClr val="00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00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00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00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60" y="3840537"/>
                <a:ext cx="4149993" cy="582980"/>
              </a:xfrm>
              <a:prstGeom prst="rect">
                <a:avLst/>
              </a:prstGeom>
              <a:blipFill rotWithShape="0">
                <a:blip r:embed="rId36"/>
                <a:stretch>
                  <a:fillRect l="-1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4374127" y="3982250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27" y="3982250"/>
                <a:ext cx="453112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TextBox 210"/>
          <p:cNvSpPr txBox="1"/>
          <p:nvPr/>
        </p:nvSpPr>
        <p:spPr>
          <a:xfrm>
            <a:off x="4755850" y="3871189"/>
            <a:ext cx="271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5950396" y="3870484"/>
                <a:ext cx="3507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396" y="3870484"/>
                <a:ext cx="350783" cy="400110"/>
              </a:xfrm>
              <a:prstGeom prst="rect">
                <a:avLst/>
              </a:prstGeom>
              <a:blipFill rotWithShape="0">
                <a:blip r:embed="rId38"/>
                <a:stretch>
                  <a:fillRect r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TextBox 212"/>
          <p:cNvSpPr txBox="1"/>
          <p:nvPr/>
        </p:nvSpPr>
        <p:spPr>
          <a:xfrm>
            <a:off x="6293712" y="3870696"/>
            <a:ext cx="27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551464" y="3863076"/>
            <a:ext cx="26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5427582" y="3872873"/>
                <a:ext cx="3507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582" y="3872873"/>
                <a:ext cx="350783" cy="400110"/>
              </a:xfrm>
              <a:prstGeom prst="rect">
                <a:avLst/>
              </a:prstGeom>
              <a:blipFill rotWithShape="0">
                <a:blip r:embed="rId39"/>
                <a:stretch>
                  <a:fillRect r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" name="TextBox 215"/>
          <p:cNvSpPr txBox="1"/>
          <p:nvPr/>
        </p:nvSpPr>
        <p:spPr>
          <a:xfrm>
            <a:off x="6711435" y="3855244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773976" y="4100144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6931276" y="3991178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76" y="3991178"/>
                <a:ext cx="453112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9" name="Straight Connector 218"/>
          <p:cNvCxnSpPr/>
          <p:nvPr/>
        </p:nvCxnSpPr>
        <p:spPr>
          <a:xfrm>
            <a:off x="7320792" y="4193678"/>
            <a:ext cx="2560320" cy="0"/>
          </a:xfrm>
          <a:prstGeom prst="line">
            <a:avLst/>
          </a:prstGeom>
          <a:ln w="222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7312999" y="3879514"/>
            <a:ext cx="271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595089" y="3850649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7997478" y="3866179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8821381" y="3882702"/>
                <a:ext cx="3507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381" y="3882702"/>
                <a:ext cx="350783" cy="400110"/>
              </a:xfrm>
              <a:prstGeom prst="rect">
                <a:avLst/>
              </a:prstGeom>
              <a:blipFill rotWithShape="0">
                <a:blip r:embed="rId41"/>
                <a:stretch>
                  <a:fillRect r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TextBox 223"/>
          <p:cNvSpPr txBox="1"/>
          <p:nvPr/>
        </p:nvSpPr>
        <p:spPr>
          <a:xfrm>
            <a:off x="9106369" y="3882914"/>
            <a:ext cx="27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9356501" y="3879104"/>
            <a:ext cx="26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8156419" y="3869851"/>
                <a:ext cx="3507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419" y="3869851"/>
                <a:ext cx="350783" cy="400110"/>
              </a:xfrm>
              <a:prstGeom prst="rect">
                <a:avLst/>
              </a:prstGeom>
              <a:blipFill rotWithShape="0">
                <a:blip r:embed="rId42"/>
                <a:stretch>
                  <a:fillRect r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TextBox 226"/>
          <p:cNvSpPr txBox="1"/>
          <p:nvPr/>
        </p:nvSpPr>
        <p:spPr>
          <a:xfrm>
            <a:off x="8601869" y="3884116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508852" y="3856032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8593488" y="4112839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499201" y="3858338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{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9616134" y="3856032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}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806202" y="3905638"/>
            <a:ext cx="2397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baseline="30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2000" b="1" baseline="30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9699716" y="3885617"/>
            <a:ext cx="2397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baseline="30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2000" b="1" baseline="30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431086" y="3858807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8773606" y="3858890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/>
              <p:cNvSpPr txBox="1"/>
              <p:nvPr/>
            </p:nvSpPr>
            <p:spPr>
              <a:xfrm>
                <a:off x="1620260" y="4820482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36" name="TextBox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60" y="4820482"/>
                <a:ext cx="453112" cy="40011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7" name="Straight Connector 236"/>
          <p:cNvCxnSpPr/>
          <p:nvPr/>
        </p:nvCxnSpPr>
        <p:spPr>
          <a:xfrm>
            <a:off x="2009776" y="5020537"/>
            <a:ext cx="4389120" cy="0"/>
          </a:xfrm>
          <a:prstGeom prst="line">
            <a:avLst/>
          </a:prstGeom>
          <a:ln w="222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2001983" y="4659129"/>
            <a:ext cx="271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2186907" y="4630231"/>
                <a:ext cx="99195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 baseline="3000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07" y="4630231"/>
                <a:ext cx="991955" cy="392993"/>
              </a:xfrm>
              <a:prstGeom prst="rect">
                <a:avLst/>
              </a:prstGeom>
              <a:blipFill rotWithShape="0">
                <a:blip r:embed="rId44"/>
                <a:stretch>
                  <a:fillRect l="-617" r="-30247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/>
          <p:cNvSpPr txBox="1"/>
          <p:nvPr/>
        </p:nvSpPr>
        <p:spPr>
          <a:xfrm>
            <a:off x="3367746" y="4665225"/>
            <a:ext cx="26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215405" y="4662207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142805" y="4911562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2163710" y="4663099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{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231854" y="4666439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}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5284820" y="4629724"/>
                <a:ext cx="1132093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 b="1" i="1" baseline="3000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820" y="4629724"/>
                <a:ext cx="1132093" cy="392993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TextBox 245"/>
          <p:cNvSpPr txBox="1"/>
          <p:nvPr/>
        </p:nvSpPr>
        <p:spPr>
          <a:xfrm>
            <a:off x="5146221" y="4663099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>
                <a:off x="3473494" y="4632071"/>
                <a:ext cx="9491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94" y="4632071"/>
                <a:ext cx="949169" cy="392993"/>
              </a:xfrm>
              <a:prstGeom prst="rect">
                <a:avLst/>
              </a:prstGeom>
              <a:blipFill rotWithShape="0">
                <a:blip r:embed="rId46"/>
                <a:stretch>
                  <a:fillRect l="-3846" r="-32051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4226869" y="4643550"/>
                <a:ext cx="103884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69" y="4643550"/>
                <a:ext cx="1038849" cy="392993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6325338" y="4816916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338" y="4816916"/>
                <a:ext cx="453112" cy="400110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0" name="Straight Connector 249"/>
          <p:cNvCxnSpPr/>
          <p:nvPr/>
        </p:nvCxnSpPr>
        <p:spPr>
          <a:xfrm>
            <a:off x="6714854" y="5023067"/>
            <a:ext cx="4663440" cy="0"/>
          </a:xfrm>
          <a:prstGeom prst="line">
            <a:avLst/>
          </a:prstGeom>
          <a:ln w="222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6752142" y="4628970"/>
                <a:ext cx="1052793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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 baseline="3000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142" y="4628970"/>
                <a:ext cx="1052793" cy="392993"/>
              </a:xfrm>
              <a:prstGeom prst="rect">
                <a:avLst/>
              </a:prstGeom>
              <a:blipFill rotWithShape="0">
                <a:blip r:embed="rId49"/>
                <a:stretch>
                  <a:fillRect l="-1744" r="-32558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TextBox 252"/>
          <p:cNvSpPr txBox="1"/>
          <p:nvPr/>
        </p:nvSpPr>
        <p:spPr>
          <a:xfrm>
            <a:off x="7995995" y="4660916"/>
            <a:ext cx="26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7839023" y="4663994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8847883" y="4914092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/>
              <p:cNvSpPr txBox="1"/>
              <p:nvPr/>
            </p:nvSpPr>
            <p:spPr>
              <a:xfrm>
                <a:off x="10169069" y="4633446"/>
                <a:ext cx="13043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20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1" i="1" smtClean="0">
                                <a:solidFill>
                                  <a:srgbClr val="00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000" b="1" i="1" baseline="30000" smtClean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56" name="Text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069" y="4633446"/>
                <a:ext cx="1304303" cy="400110"/>
              </a:xfrm>
              <a:prstGeom prst="rect">
                <a:avLst/>
              </a:prstGeom>
              <a:blipFill rotWithShape="0">
                <a:blip r:embed="rId50"/>
                <a:stretch>
                  <a:fillRect l="-3738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TextBox 256"/>
          <p:cNvSpPr txBox="1"/>
          <p:nvPr/>
        </p:nvSpPr>
        <p:spPr>
          <a:xfrm>
            <a:off x="9978234" y="4658790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8115300" y="4625476"/>
                <a:ext cx="106207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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4625476"/>
                <a:ext cx="1062079" cy="392993"/>
              </a:xfrm>
              <a:prstGeom prst="rect">
                <a:avLst/>
              </a:prstGeom>
              <a:blipFill rotWithShape="0">
                <a:blip r:embed="rId51"/>
                <a:stretch>
                  <a:fillRect r="-32759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9026738" y="4627049"/>
                <a:ext cx="103884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38" y="4627049"/>
                <a:ext cx="1038849" cy="392993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2" name="Straight Connector 261"/>
          <p:cNvCxnSpPr/>
          <p:nvPr/>
        </p:nvCxnSpPr>
        <p:spPr>
          <a:xfrm>
            <a:off x="2031827" y="5648693"/>
            <a:ext cx="1097280" cy="0"/>
          </a:xfrm>
          <a:prstGeom prst="line">
            <a:avLst/>
          </a:prstGeom>
          <a:ln w="222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/>
              <p:cNvSpPr txBox="1"/>
              <p:nvPr/>
            </p:nvSpPr>
            <p:spPr>
              <a:xfrm>
                <a:off x="2042154" y="5254866"/>
                <a:ext cx="12321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20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000" b="1" i="1" smtClean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1" i="1" baseline="30000" smtClean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64" name="TextBox 2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54" y="5254866"/>
                <a:ext cx="1232117" cy="400110"/>
              </a:xfrm>
              <a:prstGeom prst="rect">
                <a:avLst/>
              </a:prstGeom>
              <a:blipFill rotWithShape="0">
                <a:blip r:embed="rId53"/>
                <a:stretch>
                  <a:fillRect l="-4950" t="-9091" r="-158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TextBox 264"/>
          <p:cNvSpPr txBox="1"/>
          <p:nvPr/>
        </p:nvSpPr>
        <p:spPr>
          <a:xfrm>
            <a:off x="3524579" y="5295760"/>
            <a:ext cx="26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3240663" y="5446615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197482" y="5540324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/>
              <p:cNvSpPr txBox="1"/>
              <p:nvPr/>
            </p:nvSpPr>
            <p:spPr>
              <a:xfrm>
                <a:off x="5819718" y="5259372"/>
                <a:ext cx="12785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20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1" i="1" smtClean="0">
                                <a:solidFill>
                                  <a:srgbClr val="00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000" b="1" i="1" baseline="30000" smtClean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68" name="TextBox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18" y="5259372"/>
                <a:ext cx="1278503" cy="400110"/>
              </a:xfrm>
              <a:prstGeom prst="rect">
                <a:avLst/>
              </a:prstGeom>
              <a:blipFill rotWithShape="0">
                <a:blip r:embed="rId54"/>
                <a:stretch>
                  <a:fillRect l="-5263" t="-10769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TextBox 268"/>
          <p:cNvSpPr txBox="1"/>
          <p:nvPr/>
        </p:nvSpPr>
        <p:spPr>
          <a:xfrm>
            <a:off x="5570937" y="5447069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/>
              <p:cNvSpPr txBox="1"/>
              <p:nvPr/>
            </p:nvSpPr>
            <p:spPr>
              <a:xfrm>
                <a:off x="3630358" y="5274798"/>
                <a:ext cx="11599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20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000" b="1" i="1" smtClean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70" name="TextBox 2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58" y="5274798"/>
                <a:ext cx="1159991" cy="400110"/>
              </a:xfrm>
              <a:prstGeom prst="rect">
                <a:avLst/>
              </a:prstGeom>
              <a:blipFill rotWithShape="0">
                <a:blip r:embed="rId55"/>
                <a:stretch>
                  <a:fillRect l="-4737" t="-9091" r="-2421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TextBox 270"/>
              <p:cNvSpPr txBox="1"/>
              <p:nvPr/>
            </p:nvSpPr>
            <p:spPr>
              <a:xfrm>
                <a:off x="4584366" y="5280181"/>
                <a:ext cx="103884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71" name="TextBox 2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366" y="5280181"/>
                <a:ext cx="1038849" cy="392993"/>
              </a:xfrm>
              <a:prstGeom prst="rect">
                <a:avLst/>
              </a:prstGeom>
              <a:blipFill rotWithShape="0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651113" y="5444274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13" y="5444274"/>
                <a:ext cx="453112" cy="400110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5" name="Straight Connector 274"/>
          <p:cNvCxnSpPr/>
          <p:nvPr/>
        </p:nvCxnSpPr>
        <p:spPr>
          <a:xfrm>
            <a:off x="3502400" y="5648605"/>
            <a:ext cx="2011680" cy="0"/>
          </a:xfrm>
          <a:prstGeom prst="line">
            <a:avLst/>
          </a:prstGeom>
          <a:ln w="222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5798337" y="5639018"/>
            <a:ext cx="1188720" cy="0"/>
          </a:xfrm>
          <a:prstGeom prst="line">
            <a:avLst/>
          </a:prstGeom>
          <a:ln w="222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2429368" y="5532704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319033" y="5535424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/>
              <p:cNvSpPr txBox="1"/>
              <p:nvPr/>
            </p:nvSpPr>
            <p:spPr>
              <a:xfrm>
                <a:off x="7003234" y="5459514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79" name="TextBox 2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34" y="5459514"/>
                <a:ext cx="453112" cy="400110"/>
              </a:xfrm>
              <a:prstGeom prst="rect">
                <a:avLst/>
              </a:prstGeom>
              <a:blipFill rotWithShape="0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Rounded Rectangle 279"/>
          <p:cNvSpPr/>
          <p:nvPr/>
        </p:nvSpPr>
        <p:spPr>
          <a:xfrm>
            <a:off x="2713741" y="5221507"/>
            <a:ext cx="1073526" cy="5313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/>
          <p:cNvSpPr txBox="1"/>
          <p:nvPr/>
        </p:nvSpPr>
        <p:spPr>
          <a:xfrm>
            <a:off x="7350305" y="5408267"/>
            <a:ext cx="417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8105426" y="5407843"/>
            <a:ext cx="48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1.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394601" y="5423752"/>
            <a:ext cx="49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9059004" y="5435767"/>
            <a:ext cx="76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2000" b="1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7883705" y="5467874"/>
            <a:ext cx="40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2.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7718304" y="5462437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8845486" y="5460586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1987996" y="6008954"/>
            <a:ext cx="417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2785693" y="6052807"/>
            <a:ext cx="417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0.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3024316" y="6009199"/>
            <a:ext cx="49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3688719" y="6036454"/>
            <a:ext cx="76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2000" b="1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2563306" y="6057131"/>
            <a:ext cx="39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2.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2368996" y="6051694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3475201" y="6049843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/>
              <p:cNvSpPr txBox="1"/>
              <p:nvPr/>
            </p:nvSpPr>
            <p:spPr>
              <a:xfrm>
                <a:off x="1675576" y="6050804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296" name="TextBox 2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76" y="6050804"/>
                <a:ext cx="453112" cy="400110"/>
              </a:xfrm>
              <a:prstGeom prst="rect">
                <a:avLst/>
              </a:prstGeom>
              <a:blipFill rotWithShape="0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" name="TextBox 296"/>
          <p:cNvSpPr txBox="1"/>
          <p:nvPr/>
        </p:nvSpPr>
        <p:spPr>
          <a:xfrm>
            <a:off x="4757806" y="6011810"/>
            <a:ext cx="417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5331096" y="6049755"/>
            <a:ext cx="30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0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5804954" y="6031370"/>
            <a:ext cx="76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2000" b="1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5115622" y="6050740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5607209" y="6054703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26396" y="6050248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96" y="6050248"/>
                <a:ext cx="453112" cy="400110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" name="TextBox 302"/>
          <p:cNvSpPr txBox="1"/>
          <p:nvPr/>
        </p:nvSpPr>
        <p:spPr>
          <a:xfrm>
            <a:off x="6854929" y="6015684"/>
            <a:ext cx="417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7467199" y="6039374"/>
            <a:ext cx="76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2000" b="1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b="1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000" b="1" baseline="-25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7248038" y="6054614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305"/>
              <p:cNvSpPr txBox="1"/>
              <p:nvPr/>
            </p:nvSpPr>
            <p:spPr>
              <a:xfrm>
                <a:off x="6527329" y="6054122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06" name="TextBox 3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329" y="6054122"/>
                <a:ext cx="453112" cy="400110"/>
              </a:xfrm>
              <a:prstGeom prst="rect">
                <a:avLst/>
              </a:prstGeom>
              <a:blipFill rotWithShape="0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2" name="TextBox 311"/>
          <p:cNvSpPr txBox="1"/>
          <p:nvPr/>
        </p:nvSpPr>
        <p:spPr>
          <a:xfrm>
            <a:off x="7247531" y="4291797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/>
              <p:cNvSpPr txBox="1"/>
              <p:nvPr/>
            </p:nvSpPr>
            <p:spPr>
              <a:xfrm>
                <a:off x="5743969" y="4265284"/>
                <a:ext cx="794174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14" name="TextBox 3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969" y="4265284"/>
                <a:ext cx="794174" cy="332912"/>
              </a:xfrm>
              <a:prstGeom prst="rect">
                <a:avLst/>
              </a:prstGeom>
              <a:blipFill rotWithShape="0">
                <a:blip r:embed="rId61"/>
                <a:stretch>
                  <a:fillRect l="-763" r="-2900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6456287" y="4275456"/>
                <a:ext cx="1004604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87" y="4275456"/>
                <a:ext cx="1004604" cy="332912"/>
              </a:xfrm>
              <a:prstGeom prst="rect">
                <a:avLst/>
              </a:prstGeom>
              <a:blipFill rotWithShape="0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TextBox 315"/>
          <p:cNvSpPr txBox="1"/>
          <p:nvPr/>
        </p:nvSpPr>
        <p:spPr>
          <a:xfrm>
            <a:off x="5643070" y="4297218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6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39"/>
              <p:cNvSpPr txBox="1"/>
              <p:nvPr/>
            </p:nvSpPr>
            <p:spPr>
              <a:xfrm>
                <a:off x="10124164" y="5174737"/>
                <a:ext cx="11320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1600" b="1" i="1" baseline="3000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40" name="TextBox 3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164" y="5174737"/>
                <a:ext cx="1132093" cy="338554"/>
              </a:xfrm>
              <a:prstGeom prst="rect">
                <a:avLst/>
              </a:prstGeom>
              <a:blipFill rotWithShape="0">
                <a:blip r:embed="rId63"/>
                <a:stretch>
                  <a:fillRect t="-7273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1" name="TextBox 340"/>
          <p:cNvSpPr txBox="1"/>
          <p:nvPr/>
        </p:nvSpPr>
        <p:spPr>
          <a:xfrm>
            <a:off x="9922718" y="5337840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cxnSp>
        <p:nvCxnSpPr>
          <p:cNvPr id="342" name="Straight Connector 341"/>
          <p:cNvCxnSpPr/>
          <p:nvPr/>
        </p:nvCxnSpPr>
        <p:spPr>
          <a:xfrm>
            <a:off x="10193521" y="5504034"/>
            <a:ext cx="9144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extBox 342"/>
          <p:cNvSpPr txBox="1"/>
          <p:nvPr/>
        </p:nvSpPr>
        <p:spPr>
          <a:xfrm>
            <a:off x="10541975" y="5408668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8118344" y="5200854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TextBox 345"/>
              <p:cNvSpPr txBox="1"/>
              <p:nvPr/>
            </p:nvSpPr>
            <p:spPr>
              <a:xfrm>
                <a:off x="8240791" y="5173177"/>
                <a:ext cx="972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46" name="TextBox 3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791" y="5173177"/>
                <a:ext cx="972081" cy="338554"/>
              </a:xfrm>
              <a:prstGeom prst="rect">
                <a:avLst/>
              </a:prstGeom>
              <a:blipFill rotWithShape="0">
                <a:blip r:embed="rId64"/>
                <a:stretch>
                  <a:fillRect l="-1887" t="-7273" r="-20126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" name="TextBox 347"/>
          <p:cNvSpPr txBox="1"/>
          <p:nvPr/>
        </p:nvSpPr>
        <p:spPr>
          <a:xfrm>
            <a:off x="7933144" y="6145134"/>
            <a:ext cx="68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7298370" y="6128988"/>
            <a:ext cx="457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7820354" y="6178556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6.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8890552" y="6173606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1" name="TextBox 380"/>
              <p:cNvSpPr txBox="1"/>
              <p:nvPr/>
            </p:nvSpPr>
            <p:spPr>
              <a:xfrm>
                <a:off x="1291325" y="3850126"/>
                <a:ext cx="4149993" cy="582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0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Z…</a:t>
                </a:r>
                <a:r>
                  <a:rPr lang="en-US" sz="2000" b="1" dirty="0" err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Zxq</a:t>
                </a:r>
                <a:r>
                  <a:rPr lang="en-US" sz="20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000" b="1" dirty="0" err="1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0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0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0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000" b="1" baseline="-25000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000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rgbClr val="FF0066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000" b="1" i="1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0066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FF0066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20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81" name="TextBox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25" y="3850126"/>
                <a:ext cx="4149993" cy="582980"/>
              </a:xfrm>
              <a:prstGeom prst="rect">
                <a:avLst/>
              </a:prstGeom>
              <a:blipFill rotWithShape="0">
                <a:blip r:embed="rId65"/>
                <a:stretch>
                  <a:fillRect l="-1762" b="-1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TextBox 381"/>
              <p:cNvSpPr txBox="1"/>
              <p:nvPr/>
            </p:nvSpPr>
            <p:spPr>
              <a:xfrm>
                <a:off x="4959592" y="3991839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82" name="TextBox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592" y="3991839"/>
                <a:ext cx="453112" cy="400110"/>
              </a:xfrm>
              <a:prstGeom prst="rect">
                <a:avLst/>
              </a:prstGeom>
              <a:blipFill rotWithShape="0"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3" name="Straight Connector 382"/>
          <p:cNvCxnSpPr/>
          <p:nvPr/>
        </p:nvCxnSpPr>
        <p:spPr>
          <a:xfrm>
            <a:off x="5349108" y="4191894"/>
            <a:ext cx="2103120" cy="0"/>
          </a:xfrm>
          <a:prstGeom prst="line">
            <a:avLst/>
          </a:prstGeom>
          <a:ln w="222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5341315" y="3860966"/>
            <a:ext cx="271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5552791" y="3827149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TextBox 385"/>
              <p:cNvSpPr txBox="1"/>
              <p:nvPr/>
            </p:nvSpPr>
            <p:spPr>
              <a:xfrm>
                <a:off x="5697243" y="3828323"/>
                <a:ext cx="2291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86" name="TextBox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243" y="3828323"/>
                <a:ext cx="229108" cy="400110"/>
              </a:xfrm>
              <a:prstGeom prst="rect">
                <a:avLst/>
              </a:prstGeom>
              <a:blipFill rotWithShape="0">
                <a:blip r:embed="rId67"/>
                <a:stretch>
                  <a:fillRect l="-10811" r="-5945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7" name="TextBox 386"/>
          <p:cNvSpPr txBox="1"/>
          <p:nvPr/>
        </p:nvSpPr>
        <p:spPr>
          <a:xfrm>
            <a:off x="6008464" y="3835356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TextBox 387"/>
              <p:cNvSpPr txBox="1"/>
              <p:nvPr/>
            </p:nvSpPr>
            <p:spPr>
              <a:xfrm>
                <a:off x="6595622" y="3837401"/>
                <a:ext cx="3507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0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88" name="TextBox 3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2" y="3837401"/>
                <a:ext cx="350783" cy="400110"/>
              </a:xfrm>
              <a:prstGeom prst="rect">
                <a:avLst/>
              </a:prstGeom>
              <a:blipFill rotWithShape="0">
                <a:blip r:embed="rId68"/>
                <a:stretch>
                  <a:fillRect r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" name="TextBox 388"/>
          <p:cNvSpPr txBox="1"/>
          <p:nvPr/>
        </p:nvSpPr>
        <p:spPr>
          <a:xfrm>
            <a:off x="6879086" y="3833041"/>
            <a:ext cx="27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7092642" y="3820849"/>
            <a:ext cx="26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/>
              <p:cNvSpPr txBox="1"/>
              <p:nvPr/>
            </p:nvSpPr>
            <p:spPr>
              <a:xfrm>
                <a:off x="6102872" y="3834456"/>
                <a:ext cx="3507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0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91" name="TextBox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872" y="3834456"/>
                <a:ext cx="350783" cy="400110"/>
              </a:xfrm>
              <a:prstGeom prst="rect">
                <a:avLst/>
              </a:prstGeom>
              <a:blipFill rotWithShape="0">
                <a:blip r:embed="rId69"/>
                <a:stretch>
                  <a:fillRect r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2" name="TextBox 391"/>
          <p:cNvSpPr txBox="1"/>
          <p:nvPr/>
        </p:nvSpPr>
        <p:spPr>
          <a:xfrm>
            <a:off x="6477856" y="3845520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93" name="TextBox 392"/>
          <p:cNvSpPr txBox="1"/>
          <p:nvPr/>
        </p:nvSpPr>
        <p:spPr>
          <a:xfrm>
            <a:off x="7244993" y="3837401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6377729" y="4081315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Box 394"/>
              <p:cNvSpPr txBox="1"/>
              <p:nvPr/>
            </p:nvSpPr>
            <p:spPr>
              <a:xfrm>
                <a:off x="7516741" y="3984924"/>
                <a:ext cx="453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95" name="TextBox 3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741" y="3984924"/>
                <a:ext cx="453112" cy="400110"/>
              </a:xfrm>
              <a:prstGeom prst="rect">
                <a:avLst/>
              </a:prstGeom>
              <a:blipFill rotWithShape="0"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6" name="Straight Connector 395"/>
          <p:cNvCxnSpPr/>
          <p:nvPr/>
        </p:nvCxnSpPr>
        <p:spPr>
          <a:xfrm>
            <a:off x="7906257" y="4191075"/>
            <a:ext cx="2377440" cy="0"/>
          </a:xfrm>
          <a:prstGeom prst="line">
            <a:avLst/>
          </a:prstGeom>
          <a:ln w="222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Box 396"/>
          <p:cNvSpPr txBox="1"/>
          <p:nvPr/>
        </p:nvSpPr>
        <p:spPr>
          <a:xfrm>
            <a:off x="7892368" y="3859855"/>
            <a:ext cx="271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98" name="TextBox 397"/>
          <p:cNvSpPr txBox="1"/>
          <p:nvPr/>
        </p:nvSpPr>
        <p:spPr>
          <a:xfrm>
            <a:off x="8143887" y="3831199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TextBox 398"/>
              <p:cNvSpPr txBox="1"/>
              <p:nvPr/>
            </p:nvSpPr>
            <p:spPr>
              <a:xfrm>
                <a:off x="8280161" y="3821445"/>
                <a:ext cx="2352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99" name="TextBox 3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61" y="3821445"/>
                <a:ext cx="235244" cy="400110"/>
              </a:xfrm>
              <a:prstGeom prst="rect">
                <a:avLst/>
              </a:prstGeom>
              <a:blipFill rotWithShape="0">
                <a:blip r:embed="rId71"/>
                <a:stretch>
                  <a:fillRect l="-5128" r="-5641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0" name="TextBox 399"/>
          <p:cNvSpPr txBox="1"/>
          <p:nvPr/>
        </p:nvSpPr>
        <p:spPr>
          <a:xfrm>
            <a:off x="8537656" y="3834537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TextBox 400"/>
              <p:cNvSpPr txBox="1"/>
              <p:nvPr/>
            </p:nvSpPr>
            <p:spPr>
              <a:xfrm>
                <a:off x="9268595" y="3830486"/>
                <a:ext cx="3507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0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01" name="TextBox 4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595" y="3830486"/>
                <a:ext cx="350783" cy="400110"/>
              </a:xfrm>
              <a:prstGeom prst="rect">
                <a:avLst/>
              </a:prstGeom>
              <a:blipFill rotWithShape="0">
                <a:blip r:embed="rId72"/>
                <a:stretch>
                  <a:fillRect r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2" name="TextBox 401"/>
          <p:cNvSpPr txBox="1"/>
          <p:nvPr/>
        </p:nvSpPr>
        <p:spPr>
          <a:xfrm>
            <a:off x="9533771" y="3838318"/>
            <a:ext cx="27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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9783903" y="3826126"/>
            <a:ext cx="26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4" name="TextBox 403"/>
              <p:cNvSpPr txBox="1"/>
              <p:nvPr/>
            </p:nvSpPr>
            <p:spPr>
              <a:xfrm>
                <a:off x="8678309" y="3833637"/>
                <a:ext cx="3507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0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04" name="TextBox 4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309" y="3833637"/>
                <a:ext cx="350783" cy="400110"/>
              </a:xfrm>
              <a:prstGeom prst="rect">
                <a:avLst/>
              </a:prstGeom>
              <a:blipFill rotWithShape="0">
                <a:blip r:embed="rId73"/>
                <a:stretch>
                  <a:fillRect r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5" name="TextBox 404"/>
          <p:cNvSpPr txBox="1"/>
          <p:nvPr/>
        </p:nvSpPr>
        <p:spPr>
          <a:xfrm>
            <a:off x="9091231" y="3844937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06" name="TextBox 405"/>
          <p:cNvSpPr txBox="1"/>
          <p:nvPr/>
        </p:nvSpPr>
        <p:spPr>
          <a:xfrm>
            <a:off x="9936254" y="3830486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9069823" y="4116784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8047999" y="3839733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{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10043536" y="3830486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}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7339760" y="3887795"/>
            <a:ext cx="2397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baseline="30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sz="2000" b="1" baseline="30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10156165" y="3875311"/>
            <a:ext cx="2397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baseline="30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sz="2000" b="1" baseline="30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8926544" y="3830296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9237909" y="3827248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</a:t>
            </a:r>
            <a:endParaRPr lang="en-US" sz="2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TextBox 413"/>
              <p:cNvSpPr txBox="1"/>
              <p:nvPr/>
            </p:nvSpPr>
            <p:spPr>
              <a:xfrm>
                <a:off x="317054" y="4779862"/>
                <a:ext cx="3788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14" name="TextBox 4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54" y="4779862"/>
                <a:ext cx="378843" cy="338554"/>
              </a:xfrm>
              <a:prstGeom prst="rect">
                <a:avLst/>
              </a:prstGeom>
              <a:blipFill rotWithShape="0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5" name="Straight Connector 414"/>
          <p:cNvCxnSpPr/>
          <p:nvPr/>
        </p:nvCxnSpPr>
        <p:spPr>
          <a:xfrm>
            <a:off x="622994" y="4957463"/>
            <a:ext cx="5303520" cy="0"/>
          </a:xfrm>
          <a:prstGeom prst="line">
            <a:avLst/>
          </a:prstGeom>
          <a:ln w="222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extBox 415"/>
          <p:cNvSpPr txBox="1"/>
          <p:nvPr/>
        </p:nvSpPr>
        <p:spPr>
          <a:xfrm>
            <a:off x="572529" y="4659212"/>
            <a:ext cx="27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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" name="TextBox 416"/>
              <p:cNvSpPr txBox="1"/>
              <p:nvPr/>
            </p:nvSpPr>
            <p:spPr>
              <a:xfrm>
                <a:off x="711734" y="4637261"/>
                <a:ext cx="903648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1" i="1" baseline="3000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17" name="TextBox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34" y="4637261"/>
                <a:ext cx="903648" cy="332912"/>
              </a:xfrm>
              <a:prstGeom prst="rect">
                <a:avLst/>
              </a:prstGeom>
              <a:blipFill rotWithShape="0">
                <a:blip r:embed="rId75"/>
                <a:stretch>
                  <a:fillRect r="-2162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8" name="TextBox 417"/>
          <p:cNvSpPr txBox="1"/>
          <p:nvPr/>
        </p:nvSpPr>
        <p:spPr>
          <a:xfrm>
            <a:off x="1659963" y="4666832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1533979" y="4665427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3209389" y="4871184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703776" y="4658699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{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5724895" y="4664748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}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3" name="TextBox 422"/>
              <p:cNvSpPr txBox="1"/>
              <p:nvPr/>
            </p:nvSpPr>
            <p:spPr>
              <a:xfrm>
                <a:off x="4951950" y="4636870"/>
                <a:ext cx="1025658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1" i="1" baseline="3000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23" name="TextBox 4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50" y="4636870"/>
                <a:ext cx="1025658" cy="332912"/>
              </a:xfrm>
              <a:prstGeom prst="rect">
                <a:avLst/>
              </a:prstGeom>
              <a:blipFill rotWithShape="0"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4" name="TextBox 423"/>
          <p:cNvSpPr txBox="1"/>
          <p:nvPr/>
        </p:nvSpPr>
        <p:spPr>
          <a:xfrm>
            <a:off x="3206485" y="4662527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5" name="TextBox 424"/>
              <p:cNvSpPr txBox="1"/>
              <p:nvPr/>
            </p:nvSpPr>
            <p:spPr>
              <a:xfrm>
                <a:off x="1762110" y="4635371"/>
                <a:ext cx="944733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1" i="1" baseline="3000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25" name="TextBox 4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10" y="4635371"/>
                <a:ext cx="944733" cy="332912"/>
              </a:xfrm>
              <a:prstGeom prst="rect">
                <a:avLst/>
              </a:prstGeom>
              <a:blipFill rotWithShape="0">
                <a:blip r:embed="rId77"/>
                <a:stretch>
                  <a:fillRect l="-645" r="-903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6" name="TextBox 425"/>
              <p:cNvSpPr txBox="1"/>
              <p:nvPr/>
            </p:nvSpPr>
            <p:spPr>
              <a:xfrm>
                <a:off x="2474965" y="4637261"/>
                <a:ext cx="92205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26" name="TextBox 4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965" y="4637261"/>
                <a:ext cx="922055" cy="332912"/>
              </a:xfrm>
              <a:prstGeom prst="rect">
                <a:avLst/>
              </a:prstGeom>
              <a:blipFill rotWithShape="0"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7" name="Straight Connector 426"/>
          <p:cNvCxnSpPr/>
          <p:nvPr/>
        </p:nvCxnSpPr>
        <p:spPr>
          <a:xfrm>
            <a:off x="679265" y="5614893"/>
            <a:ext cx="1097280" cy="0"/>
          </a:xfrm>
          <a:prstGeom prst="line">
            <a:avLst/>
          </a:prstGeom>
          <a:ln w="222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Box 428"/>
              <p:cNvSpPr txBox="1"/>
              <p:nvPr/>
            </p:nvSpPr>
            <p:spPr>
              <a:xfrm>
                <a:off x="578527" y="5271831"/>
                <a:ext cx="1213990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</m:t>
                          </m:r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baseline="3000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29" name="TextBox 4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27" y="5271831"/>
                <a:ext cx="1213990" cy="362984"/>
              </a:xfrm>
              <a:prstGeom prst="rect">
                <a:avLst/>
              </a:prstGeom>
              <a:blipFill rotWithShape="0">
                <a:blip r:embed="rId79"/>
                <a:stretch>
                  <a:fillRect r="-19598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" name="TextBox 429"/>
          <p:cNvSpPr txBox="1"/>
          <p:nvPr/>
        </p:nvSpPr>
        <p:spPr>
          <a:xfrm>
            <a:off x="2189091" y="5287775"/>
            <a:ext cx="26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1888101" y="5412815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2844920" y="5536119"/>
            <a:ext cx="23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Box 432"/>
              <p:cNvSpPr txBox="1"/>
              <p:nvPr/>
            </p:nvSpPr>
            <p:spPr>
              <a:xfrm>
                <a:off x="5410036" y="5263761"/>
                <a:ext cx="1023348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baseline="3000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33" name="TextBox 4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036" y="5263761"/>
                <a:ext cx="1023348" cy="362984"/>
              </a:xfrm>
              <a:prstGeom prst="rect">
                <a:avLst/>
              </a:prstGeom>
              <a:blipFill rotWithShape="0"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TextBox 433"/>
          <p:cNvSpPr txBox="1"/>
          <p:nvPr/>
        </p:nvSpPr>
        <p:spPr>
          <a:xfrm>
            <a:off x="4218375" y="5425461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5" name="TextBox 434"/>
              <p:cNvSpPr txBox="1"/>
              <p:nvPr/>
            </p:nvSpPr>
            <p:spPr>
              <a:xfrm>
                <a:off x="2314581" y="5271673"/>
                <a:ext cx="949169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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baseline="3000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35" name="TextBox 4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81" y="5271673"/>
                <a:ext cx="949169" cy="362984"/>
              </a:xfrm>
              <a:prstGeom prst="rect">
                <a:avLst/>
              </a:prstGeom>
              <a:blipFill rotWithShape="0">
                <a:blip r:embed="rId81"/>
                <a:stretch>
                  <a:fillRect r="-36774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6" name="TextBox 435"/>
              <p:cNvSpPr txBox="1"/>
              <p:nvPr/>
            </p:nvSpPr>
            <p:spPr>
              <a:xfrm>
                <a:off x="3295149" y="5263880"/>
                <a:ext cx="942150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36" name="TextBox 4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49" y="5263880"/>
                <a:ext cx="942150" cy="362984"/>
              </a:xfrm>
              <a:prstGeom prst="rect">
                <a:avLst/>
              </a:prstGeom>
              <a:blipFill rotWithShape="0">
                <a:blip r:embed="rId8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TextBox 438"/>
              <p:cNvSpPr txBox="1"/>
              <p:nvPr/>
            </p:nvSpPr>
            <p:spPr>
              <a:xfrm>
                <a:off x="298551" y="5429524"/>
                <a:ext cx="453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39" name="TextBox 4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1" y="5429524"/>
                <a:ext cx="453112" cy="369332"/>
              </a:xfrm>
              <a:prstGeom prst="rect">
                <a:avLst/>
              </a:prstGeom>
              <a:blipFill rotWithShape="0"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0" name="Straight Connector 439"/>
          <p:cNvCxnSpPr/>
          <p:nvPr/>
        </p:nvCxnSpPr>
        <p:spPr>
          <a:xfrm>
            <a:off x="2149838" y="5614805"/>
            <a:ext cx="2011680" cy="0"/>
          </a:xfrm>
          <a:prstGeom prst="line">
            <a:avLst/>
          </a:prstGeom>
          <a:ln w="222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>
            <a:off x="4481558" y="5614805"/>
            <a:ext cx="1920240" cy="0"/>
          </a:xfrm>
          <a:prstGeom prst="line">
            <a:avLst/>
          </a:prstGeom>
          <a:ln w="222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1076806" y="5535019"/>
            <a:ext cx="23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5311115" y="5523972"/>
            <a:ext cx="23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TextBox 443"/>
              <p:cNvSpPr txBox="1"/>
              <p:nvPr/>
            </p:nvSpPr>
            <p:spPr>
              <a:xfrm>
                <a:off x="7773741" y="5430139"/>
                <a:ext cx="453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44" name="TextBox 4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741" y="5430139"/>
                <a:ext cx="453112" cy="369332"/>
              </a:xfrm>
              <a:prstGeom prst="rect">
                <a:avLst/>
              </a:prstGeom>
              <a:blipFill rotWithShape="0"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5" name="TextBox 444"/>
          <p:cNvSpPr txBox="1"/>
          <p:nvPr/>
        </p:nvSpPr>
        <p:spPr>
          <a:xfrm>
            <a:off x="8108537" y="5397678"/>
            <a:ext cx="4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9787664" y="5388130"/>
            <a:ext cx="4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1.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10040691" y="5411659"/>
            <a:ext cx="70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b="1" baseline="30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48" name="TextBox 447"/>
          <p:cNvSpPr txBox="1"/>
          <p:nvPr/>
        </p:nvSpPr>
        <p:spPr>
          <a:xfrm>
            <a:off x="10822164" y="5417212"/>
            <a:ext cx="76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b="1" baseline="30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9605602" y="5444351"/>
            <a:ext cx="40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.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50" name="TextBox 449"/>
          <p:cNvSpPr txBox="1"/>
          <p:nvPr/>
        </p:nvSpPr>
        <p:spPr>
          <a:xfrm>
            <a:off x="8455926" y="5440418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51" name="TextBox 450"/>
          <p:cNvSpPr txBox="1"/>
          <p:nvPr/>
        </p:nvSpPr>
        <p:spPr>
          <a:xfrm>
            <a:off x="10661701" y="5438991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52" name="TextBox 451"/>
          <p:cNvSpPr txBox="1"/>
          <p:nvPr/>
        </p:nvSpPr>
        <p:spPr>
          <a:xfrm>
            <a:off x="1411413" y="5917291"/>
            <a:ext cx="68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.</a:t>
            </a:r>
            <a:endParaRPr lang="en-US" b="1" baseline="30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53" name="TextBox 452"/>
          <p:cNvSpPr txBox="1"/>
          <p:nvPr/>
        </p:nvSpPr>
        <p:spPr>
          <a:xfrm>
            <a:off x="2612907" y="5940240"/>
            <a:ext cx="4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0.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2792431" y="5932594"/>
            <a:ext cx="73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b="1" baseline="30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anose="05050102010706020507" pitchFamily="18" charset="2"/>
              </a:rPr>
              <a:t>2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55" name="TextBox 454"/>
          <p:cNvSpPr txBox="1"/>
          <p:nvPr/>
        </p:nvSpPr>
        <p:spPr>
          <a:xfrm>
            <a:off x="3563870" y="5929062"/>
            <a:ext cx="71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b="1" baseline="30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2439582" y="5954156"/>
            <a:ext cx="39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.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2278155" y="5948775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3431327" y="5948877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9" name="TextBox 458"/>
              <p:cNvSpPr txBox="1"/>
              <p:nvPr/>
            </p:nvSpPr>
            <p:spPr>
              <a:xfrm>
                <a:off x="493995" y="5947183"/>
                <a:ext cx="306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59" name="TextBox 4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95" y="5947183"/>
                <a:ext cx="306732" cy="369332"/>
              </a:xfrm>
              <a:prstGeom prst="rect">
                <a:avLst/>
              </a:prstGeom>
              <a:blipFill rotWithShape="0">
                <a:blip r:embed="rId85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TextBox 459"/>
              <p:cNvSpPr txBox="1"/>
              <p:nvPr/>
            </p:nvSpPr>
            <p:spPr>
              <a:xfrm>
                <a:off x="4116995" y="5945261"/>
                <a:ext cx="453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60" name="TextBox 4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95" y="5945261"/>
                <a:ext cx="453112" cy="369332"/>
              </a:xfrm>
              <a:prstGeom prst="rect">
                <a:avLst/>
              </a:prstGeom>
              <a:blipFill rotWithShape="0"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" name="TextBox 460"/>
          <p:cNvSpPr txBox="1"/>
          <p:nvPr/>
        </p:nvSpPr>
        <p:spPr>
          <a:xfrm>
            <a:off x="4844785" y="4662215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" name="TextBox 461"/>
              <p:cNvSpPr txBox="1"/>
              <p:nvPr/>
            </p:nvSpPr>
            <p:spPr>
              <a:xfrm>
                <a:off x="3427776" y="4635702"/>
                <a:ext cx="794174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62" name="TextBox 4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776" y="4635702"/>
                <a:ext cx="794174" cy="332912"/>
              </a:xfrm>
              <a:prstGeom prst="rect">
                <a:avLst/>
              </a:prstGeom>
              <a:blipFill rotWithShape="0">
                <a:blip r:embed="rId87"/>
                <a:stretch>
                  <a:fillRect l="-763" r="-29008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TextBox 462"/>
              <p:cNvSpPr txBox="1"/>
              <p:nvPr/>
            </p:nvSpPr>
            <p:spPr>
              <a:xfrm>
                <a:off x="4045921" y="4638254"/>
                <a:ext cx="1004604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1" i="1" baseline="3000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63" name="TextBox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921" y="4638254"/>
                <a:ext cx="1004604" cy="332912"/>
              </a:xfrm>
              <a:prstGeom prst="rect">
                <a:avLst/>
              </a:prstGeom>
              <a:blipFill rotWithShape="0"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4" name="TextBox 463"/>
          <p:cNvSpPr txBox="1"/>
          <p:nvPr/>
        </p:nvSpPr>
        <p:spPr>
          <a:xfrm>
            <a:off x="3334304" y="4663826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5" name="TextBox 464"/>
              <p:cNvSpPr txBox="1"/>
              <p:nvPr/>
            </p:nvSpPr>
            <p:spPr>
              <a:xfrm>
                <a:off x="5843005" y="4782177"/>
                <a:ext cx="45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65" name="TextBox 4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05" y="4782177"/>
                <a:ext cx="453112" cy="338554"/>
              </a:xfrm>
              <a:prstGeom prst="rect">
                <a:avLst/>
              </a:prstGeom>
              <a:blipFill rotWithShape="0"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6" name="Straight Connector 465"/>
          <p:cNvCxnSpPr/>
          <p:nvPr/>
        </p:nvCxnSpPr>
        <p:spPr>
          <a:xfrm>
            <a:off x="6191138" y="4957746"/>
            <a:ext cx="5623560" cy="0"/>
          </a:xfrm>
          <a:prstGeom prst="line">
            <a:avLst/>
          </a:prstGeom>
          <a:ln w="222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8" name="TextBox 467"/>
              <p:cNvSpPr txBox="1"/>
              <p:nvPr/>
            </p:nvSpPr>
            <p:spPr>
              <a:xfrm>
                <a:off x="6097741" y="4631302"/>
                <a:ext cx="10289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baseline="30000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68" name="TextBox 4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41" y="4631302"/>
                <a:ext cx="1028968" cy="338554"/>
              </a:xfrm>
              <a:prstGeom prst="rect">
                <a:avLst/>
              </a:prstGeom>
              <a:blipFill rotWithShape="0">
                <a:blip r:embed="rId90"/>
                <a:stretch>
                  <a:fillRect l="-2367" t="-7273" r="-12426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9" name="TextBox 468"/>
          <p:cNvSpPr txBox="1"/>
          <p:nvPr/>
        </p:nvSpPr>
        <p:spPr>
          <a:xfrm>
            <a:off x="7136119" y="4663305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6997943" y="4661900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71" name="TextBox 470"/>
          <p:cNvSpPr txBox="1"/>
          <p:nvPr/>
        </p:nvSpPr>
        <p:spPr>
          <a:xfrm>
            <a:off x="9076352" y="4871467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3" name="TextBox 472"/>
              <p:cNvSpPr txBox="1"/>
              <p:nvPr/>
            </p:nvSpPr>
            <p:spPr>
              <a:xfrm>
                <a:off x="10755925" y="4647313"/>
                <a:ext cx="1074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1600" b="1" i="1" baseline="30000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73" name="TextBox 4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925" y="4647313"/>
                <a:ext cx="1074628" cy="338554"/>
              </a:xfrm>
              <a:prstGeom prst="rect">
                <a:avLst/>
              </a:prstGeom>
              <a:blipFill rotWithShape="0">
                <a:blip r:embed="rId91"/>
                <a:stretch>
                  <a:fillRect l="-2260" t="-535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4" name="TextBox 473"/>
          <p:cNvSpPr txBox="1"/>
          <p:nvPr/>
        </p:nvSpPr>
        <p:spPr>
          <a:xfrm>
            <a:off x="8847113" y="4662810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TextBox 474"/>
              <p:cNvSpPr txBox="1"/>
              <p:nvPr/>
            </p:nvSpPr>
            <p:spPr>
              <a:xfrm>
                <a:off x="7232751" y="4638188"/>
                <a:ext cx="1068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baseline="30000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75" name="TextBox 4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51" y="4638188"/>
                <a:ext cx="1068044" cy="338554"/>
              </a:xfrm>
              <a:prstGeom prst="rect">
                <a:avLst/>
              </a:prstGeom>
              <a:blipFill rotWithShape="0">
                <a:blip r:embed="rId92"/>
                <a:stretch>
                  <a:fillRect l="-568" t="-7273" r="-9659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TextBox 475"/>
              <p:cNvSpPr txBox="1"/>
              <p:nvPr/>
            </p:nvSpPr>
            <p:spPr>
              <a:xfrm>
                <a:off x="8112968" y="4642624"/>
                <a:ext cx="92205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76" name="TextBox 4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968" y="4642624"/>
                <a:ext cx="922055" cy="332912"/>
              </a:xfrm>
              <a:prstGeom prst="rect">
                <a:avLst/>
              </a:prstGeom>
              <a:blipFill rotWithShape="0"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7" name="TextBox 476"/>
          <p:cNvSpPr txBox="1"/>
          <p:nvPr/>
        </p:nvSpPr>
        <p:spPr>
          <a:xfrm>
            <a:off x="10657575" y="4662498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8" name="TextBox 477"/>
              <p:cNvSpPr txBox="1"/>
              <p:nvPr/>
            </p:nvSpPr>
            <p:spPr>
              <a:xfrm>
                <a:off x="9099442" y="4633108"/>
                <a:ext cx="932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78" name="TextBox 4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442" y="4633108"/>
                <a:ext cx="932641" cy="338554"/>
              </a:xfrm>
              <a:prstGeom prst="rect">
                <a:avLst/>
              </a:prstGeom>
              <a:blipFill rotWithShape="0">
                <a:blip r:embed="rId94"/>
                <a:stretch>
                  <a:fillRect l="-3922" t="-7143" r="-2222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TextBox 478"/>
              <p:cNvSpPr txBox="1"/>
              <p:nvPr/>
            </p:nvSpPr>
            <p:spPr>
              <a:xfrm>
                <a:off x="9828665" y="4638537"/>
                <a:ext cx="1021950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1" i="1" baseline="3000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79" name="TextBox 4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665" y="4638537"/>
                <a:ext cx="1021950" cy="332912"/>
              </a:xfrm>
              <a:prstGeom prst="rect">
                <a:avLst/>
              </a:prstGeom>
              <a:blipFill rotWithShape="0"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0" name="TextBox 479"/>
          <p:cNvSpPr txBox="1"/>
          <p:nvPr/>
        </p:nvSpPr>
        <p:spPr>
          <a:xfrm>
            <a:off x="8975079" y="4667919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sz="1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4" name="TextBox 483"/>
              <p:cNvSpPr txBox="1"/>
              <p:nvPr/>
            </p:nvSpPr>
            <p:spPr>
              <a:xfrm>
                <a:off x="6604933" y="5274399"/>
                <a:ext cx="1168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baseline="30000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84" name="TextBox 4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933" y="5274399"/>
                <a:ext cx="1168808" cy="369332"/>
              </a:xfrm>
              <a:prstGeom prst="rect">
                <a:avLst/>
              </a:prstGeom>
              <a:blipFill rotWithShape="0">
                <a:blip r:embed="rId96"/>
                <a:stretch>
                  <a:fillRect l="-4167" t="-9836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5" name="TextBox 484"/>
          <p:cNvSpPr txBox="1"/>
          <p:nvPr/>
        </p:nvSpPr>
        <p:spPr>
          <a:xfrm>
            <a:off x="6412601" y="5437502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cxnSp>
        <p:nvCxnSpPr>
          <p:cNvPr id="486" name="Straight Connector 485"/>
          <p:cNvCxnSpPr/>
          <p:nvPr/>
        </p:nvCxnSpPr>
        <p:spPr>
          <a:xfrm>
            <a:off x="6671974" y="5615416"/>
            <a:ext cx="1005840" cy="0"/>
          </a:xfrm>
          <a:prstGeom prst="line">
            <a:avLst/>
          </a:prstGeom>
          <a:ln w="2222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7046346" y="5516489"/>
            <a:ext cx="23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4468381" y="5281431"/>
            <a:ext cx="26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TextBox 488"/>
              <p:cNvSpPr txBox="1"/>
              <p:nvPr/>
            </p:nvSpPr>
            <p:spPr>
              <a:xfrm>
                <a:off x="4573341" y="5264279"/>
                <a:ext cx="1052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1" i="1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89" name="TextBox 4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41" y="5264279"/>
                <a:ext cx="1052066" cy="369332"/>
              </a:xfrm>
              <a:prstGeom prst="rect">
                <a:avLst/>
              </a:prstGeom>
              <a:blipFill rotWithShape="0">
                <a:blip r:embed="rId97"/>
                <a:stretch>
                  <a:fillRect l="-4046" t="-11667" r="-242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" name="TextBox 490"/>
          <p:cNvSpPr txBox="1"/>
          <p:nvPr/>
        </p:nvSpPr>
        <p:spPr>
          <a:xfrm>
            <a:off x="8790947" y="5396258"/>
            <a:ext cx="4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2.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9064882" y="5400737"/>
            <a:ext cx="49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8595896" y="5444859"/>
            <a:ext cx="40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.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9471434" y="5439409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1905000" y="5908688"/>
            <a:ext cx="4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1216438" y="5955268"/>
            <a:ext cx="39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.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740512" y="5915532"/>
            <a:ext cx="4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1090441" y="5949382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5142267" y="5921841"/>
            <a:ext cx="68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.</a:t>
            </a:r>
            <a:endParaRPr lang="en-US" b="1" baseline="30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00" name="TextBox 499"/>
          <p:cNvSpPr txBox="1"/>
          <p:nvPr/>
        </p:nvSpPr>
        <p:spPr>
          <a:xfrm>
            <a:off x="6129947" y="5937199"/>
            <a:ext cx="24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0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01" name="TextBox 500"/>
          <p:cNvSpPr txBox="1"/>
          <p:nvPr/>
        </p:nvSpPr>
        <p:spPr>
          <a:xfrm>
            <a:off x="6565821" y="5931414"/>
            <a:ext cx="71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b="1" baseline="30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5943600" y="5948245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6415199" y="5948245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4" name="TextBox 503"/>
              <p:cNvSpPr txBox="1"/>
              <p:nvPr/>
            </p:nvSpPr>
            <p:spPr>
              <a:xfrm>
                <a:off x="7125994" y="5947764"/>
                <a:ext cx="453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04" name="TextBox 5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994" y="5947764"/>
                <a:ext cx="453112" cy="369332"/>
              </a:xfrm>
              <a:prstGeom prst="rect">
                <a:avLst/>
              </a:prstGeom>
              <a:blipFill rotWithShape="0"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5" name="TextBox 504"/>
          <p:cNvSpPr txBox="1"/>
          <p:nvPr/>
        </p:nvSpPr>
        <p:spPr>
          <a:xfrm>
            <a:off x="5562600" y="5913238"/>
            <a:ext cx="4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4947292" y="5954738"/>
            <a:ext cx="39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.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4448506" y="5915002"/>
            <a:ext cx="4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4795895" y="5948852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8134949" y="5921335"/>
            <a:ext cx="68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.</a:t>
            </a:r>
            <a:endParaRPr lang="en-US" b="1" baseline="30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9256995" y="5933448"/>
            <a:ext cx="71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b="1" baseline="30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9034621" y="5950279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8648766" y="5912732"/>
            <a:ext cx="4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7939974" y="5954232"/>
            <a:ext cx="39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.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7469128" y="5911956"/>
            <a:ext cx="41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b="1" baseline="-25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</a:t>
            </a:r>
            <a:endParaRPr lang="en-US" b="1" baseline="-25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7816517" y="5948346"/>
            <a:ext cx="22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TextBox 515"/>
              <p:cNvSpPr txBox="1"/>
              <p:nvPr/>
            </p:nvSpPr>
            <p:spPr>
              <a:xfrm>
                <a:off x="7579881" y="4257032"/>
                <a:ext cx="794174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16" name="TextBox 5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81" y="4257032"/>
                <a:ext cx="794174" cy="332912"/>
              </a:xfrm>
              <a:prstGeom prst="rect">
                <a:avLst/>
              </a:prstGeom>
              <a:blipFill rotWithShape="0">
                <a:blip r:embed="rId98"/>
                <a:stretch>
                  <a:fillRect l="-763" r="-2900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7" name="TextBox 516"/>
              <p:cNvSpPr txBox="1"/>
              <p:nvPr/>
            </p:nvSpPr>
            <p:spPr>
              <a:xfrm>
                <a:off x="8218346" y="4267204"/>
                <a:ext cx="1004604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17" name="TextBox 5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346" y="4267204"/>
                <a:ext cx="1004604" cy="332912"/>
              </a:xfrm>
              <a:prstGeom prst="rect">
                <a:avLst/>
              </a:prstGeom>
              <a:blipFill rotWithShape="0">
                <a:blip r:embed="rId9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8" name="TextBox 517"/>
          <p:cNvSpPr txBox="1"/>
          <p:nvPr/>
        </p:nvSpPr>
        <p:spPr>
          <a:xfrm>
            <a:off x="7415289" y="4288966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9072275" y="4280712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0" name="TextBox 519"/>
              <p:cNvSpPr txBox="1"/>
              <p:nvPr/>
            </p:nvSpPr>
            <p:spPr>
              <a:xfrm>
                <a:off x="2359549" y="4817404"/>
                <a:ext cx="3788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20" name="TextBox 5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549" y="4817404"/>
                <a:ext cx="378843" cy="338554"/>
              </a:xfrm>
              <a:prstGeom prst="rect">
                <a:avLst/>
              </a:prstGeom>
              <a:blipFill rotWithShape="0">
                <a:blip r:embed="rId10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1" name="Straight Connector 520"/>
          <p:cNvCxnSpPr/>
          <p:nvPr/>
        </p:nvCxnSpPr>
        <p:spPr>
          <a:xfrm>
            <a:off x="2665489" y="5010245"/>
            <a:ext cx="758952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3" name="TextBox 522"/>
              <p:cNvSpPr txBox="1"/>
              <p:nvPr/>
            </p:nvSpPr>
            <p:spPr>
              <a:xfrm>
                <a:off x="2591606" y="4683502"/>
                <a:ext cx="1132070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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23" name="TextBox 5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606" y="4683502"/>
                <a:ext cx="1132070" cy="332912"/>
              </a:xfrm>
              <a:prstGeom prst="rect">
                <a:avLst/>
              </a:prstGeom>
              <a:blipFill rotWithShape="0">
                <a:blip r:embed="rId101"/>
                <a:stretch>
                  <a:fillRect r="-914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4" name="TextBox 523"/>
          <p:cNvSpPr txBox="1"/>
          <p:nvPr/>
        </p:nvSpPr>
        <p:spPr>
          <a:xfrm>
            <a:off x="3696729" y="4704519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3549940" y="4703114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6416902" y="4917615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9" name="TextBox 528"/>
              <p:cNvSpPr txBox="1"/>
              <p:nvPr/>
            </p:nvSpPr>
            <p:spPr>
              <a:xfrm>
                <a:off x="9221339" y="4670352"/>
                <a:ext cx="10438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1600" b="1" i="1" baseline="3000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29" name="TextBox 5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339" y="4670352"/>
                <a:ext cx="1043830" cy="338554"/>
              </a:xfrm>
              <a:prstGeom prst="rect">
                <a:avLst/>
              </a:prstGeom>
              <a:blipFill rotWithShape="0">
                <a:blip r:embed="rId102"/>
                <a:stretch>
                  <a:fillRect l="-3509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0" name="TextBox 529"/>
          <p:cNvSpPr txBox="1"/>
          <p:nvPr/>
        </p:nvSpPr>
        <p:spPr>
          <a:xfrm>
            <a:off x="5355349" y="4704024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1" name="TextBox 530"/>
              <p:cNvSpPr txBox="1"/>
              <p:nvPr/>
            </p:nvSpPr>
            <p:spPr>
              <a:xfrm>
                <a:off x="3816370" y="4676868"/>
                <a:ext cx="10160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baseline="3000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31" name="TextBox 5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370" y="4676868"/>
                <a:ext cx="1016033" cy="338554"/>
              </a:xfrm>
              <a:prstGeom prst="rect">
                <a:avLst/>
              </a:prstGeom>
              <a:blipFill rotWithShape="0">
                <a:blip r:embed="rId103"/>
                <a:stretch>
                  <a:fillRect l="-3593" t="-7143" r="-1257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" name="TextBox 531"/>
              <p:cNvSpPr txBox="1"/>
              <p:nvPr/>
            </p:nvSpPr>
            <p:spPr>
              <a:xfrm>
                <a:off x="4654485" y="4682568"/>
                <a:ext cx="858799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32" name="TextBox 5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85" y="4682568"/>
                <a:ext cx="858799" cy="332912"/>
              </a:xfrm>
              <a:prstGeom prst="rect">
                <a:avLst/>
              </a:prstGeom>
              <a:blipFill rotWithShape="0">
                <a:blip r:embed="rId10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3" name="TextBox 532"/>
          <p:cNvSpPr txBox="1"/>
          <p:nvPr/>
        </p:nvSpPr>
        <p:spPr>
          <a:xfrm>
            <a:off x="7250365" y="4699902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4" name="TextBox 533"/>
              <p:cNvSpPr txBox="1"/>
              <p:nvPr/>
            </p:nvSpPr>
            <p:spPr>
              <a:xfrm>
                <a:off x="5577399" y="4689241"/>
                <a:ext cx="111784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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34" name="TextBox 5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399" y="4689241"/>
                <a:ext cx="1117845" cy="332912"/>
              </a:xfrm>
              <a:prstGeom prst="rect">
                <a:avLst/>
              </a:prstGeom>
              <a:blipFill rotWithShape="0">
                <a:blip r:embed="rId105"/>
                <a:stretch>
                  <a:fillRect r="-1092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5" name="TextBox 534"/>
              <p:cNvSpPr txBox="1"/>
              <p:nvPr/>
            </p:nvSpPr>
            <p:spPr>
              <a:xfrm>
                <a:off x="6474361" y="4683561"/>
                <a:ext cx="1004604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35" name="TextBox 5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61" y="4683561"/>
                <a:ext cx="1004604" cy="332912"/>
              </a:xfrm>
              <a:prstGeom prst="rect">
                <a:avLst/>
              </a:prstGeom>
              <a:blipFill rotWithShape="0">
                <a:blip r:embed="rId10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6" name="TextBox 535"/>
          <p:cNvSpPr txBox="1"/>
          <p:nvPr/>
        </p:nvSpPr>
        <p:spPr>
          <a:xfrm>
            <a:off x="5472677" y="4705323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6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7" name="TextBox 536"/>
              <p:cNvSpPr txBox="1"/>
              <p:nvPr/>
            </p:nvSpPr>
            <p:spPr>
              <a:xfrm>
                <a:off x="7484357" y="4672757"/>
                <a:ext cx="1112579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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37" name="TextBox 5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57" y="4672757"/>
                <a:ext cx="1112579" cy="332912"/>
              </a:xfrm>
              <a:prstGeom prst="rect">
                <a:avLst/>
              </a:prstGeom>
              <a:blipFill rotWithShape="0">
                <a:blip r:embed="rId107"/>
                <a:stretch>
                  <a:fillRect r="-1098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8" name="TextBox 537"/>
              <p:cNvSpPr txBox="1"/>
              <p:nvPr/>
            </p:nvSpPr>
            <p:spPr>
              <a:xfrm>
                <a:off x="8294462" y="4683843"/>
                <a:ext cx="1004604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38" name="TextBox 5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462" y="4683843"/>
                <a:ext cx="1004604" cy="332912"/>
              </a:xfrm>
              <a:prstGeom prst="rect">
                <a:avLst/>
              </a:prstGeom>
              <a:blipFill rotWithShape="0">
                <a:blip r:embed="rId10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9" name="TextBox 538"/>
          <p:cNvSpPr txBox="1"/>
          <p:nvPr/>
        </p:nvSpPr>
        <p:spPr>
          <a:xfrm>
            <a:off x="7379729" y="4697071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40" name="TextBox 539"/>
          <p:cNvSpPr txBox="1"/>
          <p:nvPr/>
        </p:nvSpPr>
        <p:spPr>
          <a:xfrm>
            <a:off x="9085269" y="4688817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3993751" y="5207213"/>
            <a:ext cx="26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3719721" y="5347638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4676540" y="5424642"/>
            <a:ext cx="23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5" name="TextBox 554"/>
              <p:cNvSpPr txBox="1"/>
              <p:nvPr/>
            </p:nvSpPr>
            <p:spPr>
              <a:xfrm>
                <a:off x="4154398" y="5167346"/>
                <a:ext cx="10664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baseline="3000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55" name="TextBox 5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98" y="5167346"/>
                <a:ext cx="1066463" cy="338554"/>
              </a:xfrm>
              <a:prstGeom prst="rect">
                <a:avLst/>
              </a:prstGeom>
              <a:blipFill rotWithShape="0">
                <a:blip r:embed="rId109"/>
                <a:stretch>
                  <a:fillRect l="-571" t="-7273" r="-10286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6" name="TextBox 555"/>
              <p:cNvSpPr txBox="1"/>
              <p:nvPr/>
            </p:nvSpPr>
            <p:spPr>
              <a:xfrm>
                <a:off x="5035453" y="5172729"/>
                <a:ext cx="942150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56" name="TextBox 5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53" y="5172729"/>
                <a:ext cx="942150" cy="332912"/>
              </a:xfrm>
              <a:prstGeom prst="rect">
                <a:avLst/>
              </a:prstGeom>
              <a:blipFill rotWithShape="0">
                <a:blip r:embed="rId1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8" name="Straight Connector 557"/>
          <p:cNvCxnSpPr/>
          <p:nvPr/>
        </p:nvCxnSpPr>
        <p:spPr>
          <a:xfrm>
            <a:off x="3981458" y="5514903"/>
            <a:ext cx="18288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TextBox 558"/>
          <p:cNvSpPr txBox="1"/>
          <p:nvPr/>
        </p:nvSpPr>
        <p:spPr>
          <a:xfrm>
            <a:off x="8325641" y="6158454"/>
            <a:ext cx="682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anose="05050102010706020507" pitchFamily="18" charset="2"/>
              </a:rPr>
              <a:t>2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0" name="TextBox 559"/>
          <p:cNvSpPr txBox="1"/>
          <p:nvPr/>
        </p:nvSpPr>
        <p:spPr>
          <a:xfrm>
            <a:off x="6374566" y="6141812"/>
            <a:ext cx="41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61" name="TextBox 560"/>
          <p:cNvSpPr txBox="1"/>
          <p:nvPr/>
        </p:nvSpPr>
        <p:spPr>
          <a:xfrm>
            <a:off x="6690566" y="6173660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62" name="TextBox 561"/>
          <p:cNvSpPr txBox="1"/>
          <p:nvPr/>
        </p:nvSpPr>
        <p:spPr>
          <a:xfrm>
            <a:off x="6803645" y="6191998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6" name="TextBox 565"/>
              <p:cNvSpPr txBox="1"/>
              <p:nvPr/>
            </p:nvSpPr>
            <p:spPr>
              <a:xfrm>
                <a:off x="2325129" y="5732896"/>
                <a:ext cx="45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66" name="TextBox 5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29" y="5732896"/>
                <a:ext cx="453112" cy="338554"/>
              </a:xfrm>
              <a:prstGeom prst="rect">
                <a:avLst/>
              </a:prstGeom>
              <a:blipFill rotWithShape="0">
                <a:blip r:embed="rId1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7" name="TextBox 566"/>
          <p:cNvSpPr txBox="1"/>
          <p:nvPr/>
        </p:nvSpPr>
        <p:spPr>
          <a:xfrm>
            <a:off x="3166476" y="5702685"/>
            <a:ext cx="41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3.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5398605" y="5699089"/>
            <a:ext cx="48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1.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5652605" y="5695948"/>
            <a:ext cx="702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6332367" y="5706472"/>
            <a:ext cx="76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71" name="TextBox 570"/>
          <p:cNvSpPr txBox="1"/>
          <p:nvPr/>
        </p:nvSpPr>
        <p:spPr>
          <a:xfrm>
            <a:off x="5221623" y="5743880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>
            <a:off x="3765274" y="5734367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73" name="TextBox 572"/>
          <p:cNvSpPr txBox="1"/>
          <p:nvPr/>
        </p:nvSpPr>
        <p:spPr>
          <a:xfrm>
            <a:off x="6232849" y="5729630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74" name="TextBox 573"/>
          <p:cNvSpPr txBox="1"/>
          <p:nvPr/>
        </p:nvSpPr>
        <p:spPr>
          <a:xfrm>
            <a:off x="4035312" y="5692816"/>
            <a:ext cx="68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3402125" y="5694320"/>
            <a:ext cx="457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3883615" y="5743888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6.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77" name="TextBox 576"/>
          <p:cNvSpPr txBox="1"/>
          <p:nvPr/>
        </p:nvSpPr>
        <p:spPr>
          <a:xfrm>
            <a:off x="5068405" y="5738938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78" name="TextBox 577"/>
          <p:cNvSpPr txBox="1"/>
          <p:nvPr/>
        </p:nvSpPr>
        <p:spPr>
          <a:xfrm>
            <a:off x="4503494" y="5723786"/>
            <a:ext cx="682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anose="05050102010706020507" pitchFamily="18" charset="2"/>
              </a:rPr>
              <a:t>2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9" name="TextBox 578"/>
          <p:cNvSpPr txBox="1"/>
          <p:nvPr/>
        </p:nvSpPr>
        <p:spPr>
          <a:xfrm>
            <a:off x="2552419" y="5707144"/>
            <a:ext cx="41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80" name="TextBox 579"/>
          <p:cNvSpPr txBox="1"/>
          <p:nvPr/>
        </p:nvSpPr>
        <p:spPr>
          <a:xfrm>
            <a:off x="2868419" y="5738992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81" name="TextBox 580"/>
          <p:cNvSpPr txBox="1"/>
          <p:nvPr/>
        </p:nvSpPr>
        <p:spPr>
          <a:xfrm>
            <a:off x="2973671" y="5737679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2" name="TextBox 581"/>
              <p:cNvSpPr txBox="1"/>
              <p:nvPr/>
            </p:nvSpPr>
            <p:spPr>
              <a:xfrm>
                <a:off x="6935175" y="5748136"/>
                <a:ext cx="45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82" name="TextBox 5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75" y="5748136"/>
                <a:ext cx="453112" cy="338554"/>
              </a:xfrm>
              <a:prstGeom prst="rect">
                <a:avLst/>
              </a:prstGeom>
              <a:blipFill rotWithShape="0">
                <a:blip r:embed="rId1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" name="TextBox 582"/>
          <p:cNvSpPr txBox="1"/>
          <p:nvPr/>
        </p:nvSpPr>
        <p:spPr>
          <a:xfrm>
            <a:off x="7776522" y="5717925"/>
            <a:ext cx="41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3.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84" name="TextBox 583"/>
          <p:cNvSpPr txBox="1"/>
          <p:nvPr/>
        </p:nvSpPr>
        <p:spPr>
          <a:xfrm>
            <a:off x="10008651" y="5738713"/>
            <a:ext cx="48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0.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10262651" y="5711188"/>
            <a:ext cx="702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86" name="TextBox 585"/>
          <p:cNvSpPr txBox="1"/>
          <p:nvPr/>
        </p:nvSpPr>
        <p:spPr>
          <a:xfrm>
            <a:off x="10942413" y="5721712"/>
            <a:ext cx="76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87" name="TextBox 586"/>
          <p:cNvSpPr txBox="1"/>
          <p:nvPr/>
        </p:nvSpPr>
        <p:spPr>
          <a:xfrm>
            <a:off x="9831669" y="5759120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88" name="TextBox 587"/>
          <p:cNvSpPr txBox="1"/>
          <p:nvPr/>
        </p:nvSpPr>
        <p:spPr>
          <a:xfrm>
            <a:off x="8375320" y="5749607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89" name="TextBox 588"/>
          <p:cNvSpPr txBox="1"/>
          <p:nvPr/>
        </p:nvSpPr>
        <p:spPr>
          <a:xfrm>
            <a:off x="10842895" y="5744870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90" name="TextBox 589"/>
          <p:cNvSpPr txBox="1"/>
          <p:nvPr/>
        </p:nvSpPr>
        <p:spPr>
          <a:xfrm>
            <a:off x="8637665" y="5725706"/>
            <a:ext cx="68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1" name="TextBox 590"/>
          <p:cNvSpPr txBox="1"/>
          <p:nvPr/>
        </p:nvSpPr>
        <p:spPr>
          <a:xfrm>
            <a:off x="8012171" y="5709560"/>
            <a:ext cx="457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92" name="TextBox 591"/>
          <p:cNvSpPr txBox="1"/>
          <p:nvPr/>
        </p:nvSpPr>
        <p:spPr>
          <a:xfrm>
            <a:off x="8493661" y="5759128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6.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93" name="TextBox 592"/>
          <p:cNvSpPr txBox="1"/>
          <p:nvPr/>
        </p:nvSpPr>
        <p:spPr>
          <a:xfrm>
            <a:off x="9678451" y="5754178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94" name="TextBox 593"/>
          <p:cNvSpPr txBox="1"/>
          <p:nvPr/>
        </p:nvSpPr>
        <p:spPr>
          <a:xfrm>
            <a:off x="9113540" y="5739026"/>
            <a:ext cx="682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anose="05050102010706020507" pitchFamily="18" charset="2"/>
              </a:rPr>
              <a:t>2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5" name="TextBox 594"/>
          <p:cNvSpPr txBox="1"/>
          <p:nvPr/>
        </p:nvSpPr>
        <p:spPr>
          <a:xfrm>
            <a:off x="7162465" y="5722384"/>
            <a:ext cx="41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96" name="TextBox 595"/>
          <p:cNvSpPr txBox="1"/>
          <p:nvPr/>
        </p:nvSpPr>
        <p:spPr>
          <a:xfrm>
            <a:off x="7478465" y="5754232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97" name="TextBox 596"/>
          <p:cNvSpPr txBox="1"/>
          <p:nvPr/>
        </p:nvSpPr>
        <p:spPr>
          <a:xfrm>
            <a:off x="7583717" y="5752919"/>
            <a:ext cx="357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8" name="TextBox 597"/>
              <p:cNvSpPr txBox="1"/>
              <p:nvPr/>
            </p:nvSpPr>
            <p:spPr>
              <a:xfrm>
                <a:off x="2312017" y="6145131"/>
                <a:ext cx="453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98" name="TextBox 5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17" y="6145131"/>
                <a:ext cx="453112" cy="338554"/>
              </a:xfrm>
              <a:prstGeom prst="rect">
                <a:avLst/>
              </a:prstGeom>
              <a:blipFill rotWithShape="0">
                <a:blip r:embed="rId1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9" name="TextBox 598"/>
          <p:cNvSpPr txBox="1"/>
          <p:nvPr/>
        </p:nvSpPr>
        <p:spPr>
          <a:xfrm>
            <a:off x="3153364" y="6114920"/>
            <a:ext cx="41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3.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00" name="TextBox 599"/>
          <p:cNvSpPr txBox="1"/>
          <p:nvPr/>
        </p:nvSpPr>
        <p:spPr>
          <a:xfrm>
            <a:off x="5577575" y="6118707"/>
            <a:ext cx="76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01" name="TextBox 600"/>
          <p:cNvSpPr txBox="1"/>
          <p:nvPr/>
        </p:nvSpPr>
        <p:spPr>
          <a:xfrm>
            <a:off x="5171716" y="6156115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0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3752162" y="6146602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03" name="TextBox 602"/>
          <p:cNvSpPr txBox="1"/>
          <p:nvPr/>
        </p:nvSpPr>
        <p:spPr>
          <a:xfrm>
            <a:off x="5478057" y="6141865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04" name="TextBox 603"/>
          <p:cNvSpPr txBox="1"/>
          <p:nvPr/>
        </p:nvSpPr>
        <p:spPr>
          <a:xfrm>
            <a:off x="4014507" y="6122701"/>
            <a:ext cx="68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2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3389013" y="6106555"/>
            <a:ext cx="457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06" name="TextBox 605"/>
          <p:cNvSpPr txBox="1"/>
          <p:nvPr/>
        </p:nvSpPr>
        <p:spPr>
          <a:xfrm>
            <a:off x="3870503" y="6156123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6.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07" name="TextBox 606"/>
          <p:cNvSpPr txBox="1"/>
          <p:nvPr/>
        </p:nvSpPr>
        <p:spPr>
          <a:xfrm>
            <a:off x="5055293" y="6151173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08" name="TextBox 607"/>
          <p:cNvSpPr txBox="1"/>
          <p:nvPr/>
        </p:nvSpPr>
        <p:spPr>
          <a:xfrm>
            <a:off x="4453208" y="6136021"/>
            <a:ext cx="655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(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)</a:t>
            </a:r>
            <a:r>
              <a:rPr lang="en-US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anose="05050102010706020507" pitchFamily="18" charset="2"/>
              </a:rPr>
              <a:t>2</a:t>
            </a:r>
            <a:endParaRPr lang="en-US" sz="1600" b="1" baseline="30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09" name="TextBox 608"/>
          <p:cNvSpPr txBox="1"/>
          <p:nvPr/>
        </p:nvSpPr>
        <p:spPr>
          <a:xfrm>
            <a:off x="2539307" y="6119379"/>
            <a:ext cx="41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</a:t>
            </a:r>
            <a:r>
              <a:rPr lang="en-US" sz="16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</a:t>
            </a:r>
            <a:endParaRPr lang="en-US" sz="1600" b="1" baseline="-25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10" name="TextBox 609"/>
          <p:cNvSpPr txBox="1"/>
          <p:nvPr/>
        </p:nvSpPr>
        <p:spPr>
          <a:xfrm>
            <a:off x="2855307" y="6151227"/>
            <a:ext cx="22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11" name="TextBox 610"/>
          <p:cNvSpPr txBox="1"/>
          <p:nvPr/>
        </p:nvSpPr>
        <p:spPr>
          <a:xfrm>
            <a:off x="2960559" y="6149914"/>
            <a:ext cx="40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4.</a:t>
            </a:r>
            <a:endParaRPr 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3" name="Rectangle 612"/>
              <p:cNvSpPr/>
              <p:nvPr/>
            </p:nvSpPr>
            <p:spPr>
              <a:xfrm>
                <a:off x="6952442" y="2433575"/>
                <a:ext cx="9723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𝟎</m:t>
                      </m:r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3" name="Rectangle 6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42" y="2433575"/>
                <a:ext cx="972358" cy="523220"/>
              </a:xfrm>
              <a:prstGeom prst="rect">
                <a:avLst/>
              </a:prstGeom>
              <a:blipFill rotWithShape="0">
                <a:blip r:embed="rId1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8" name="TextBox 527"/>
              <p:cNvSpPr txBox="1"/>
              <p:nvPr/>
            </p:nvSpPr>
            <p:spPr>
              <a:xfrm>
                <a:off x="6100088" y="2491450"/>
                <a:ext cx="453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28" name="TextBox 5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088" y="2491450"/>
                <a:ext cx="453112" cy="461665"/>
              </a:xfrm>
              <a:prstGeom prst="rect">
                <a:avLst/>
              </a:prstGeom>
              <a:blipFill rotWithShape="0">
                <a:blip r:embed="rId1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5" name="Straight Connector 544"/>
          <p:cNvCxnSpPr/>
          <p:nvPr/>
        </p:nvCxnSpPr>
        <p:spPr>
          <a:xfrm>
            <a:off x="6491235" y="2720050"/>
            <a:ext cx="54864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TextBox 545"/>
          <p:cNvSpPr txBox="1"/>
          <p:nvPr/>
        </p:nvSpPr>
        <p:spPr>
          <a:xfrm>
            <a:off x="6592753" y="2350625"/>
            <a:ext cx="47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0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47" name="TextBox 546"/>
          <p:cNvSpPr txBox="1"/>
          <p:nvPr/>
        </p:nvSpPr>
        <p:spPr>
          <a:xfrm>
            <a:off x="6606840" y="2569448"/>
            <a:ext cx="27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just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anose="05050102010706020507" pitchFamily="18" charset="2"/>
              </a:rPr>
              <a:t>n</a:t>
            </a: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2115636" y="4559808"/>
                <a:ext cx="8061604" cy="931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36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BD" sz="3600" b="1" i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তম   অশোধিত পরিঘাত</a:t>
                </a:r>
                <a:r>
                  <a:rPr lang="en-US" sz="3600" b="1" i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acc>
                      <m:accPr>
                        <m:chr m:val="́"/>
                        <m:ctrlPr>
                          <a:rPr lang="en-US" sz="3600" b="1" i="1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𝒓</m:t>
                            </m:r>
                          </m:sub>
                        </m:sSub>
                      </m:e>
                    </m:acc>
                    <m:r>
                      <a:rPr lang="en-US" sz="3600" b="1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3600" b="1" i="1">
                                <a:solidFill>
                                  <a:srgbClr val="00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r>
                                  <a:rPr lang="en-US" sz="36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𝒙𝒊</m:t>
                                </m:r>
                                <m:r>
                                  <a:rPr lang="en-US" sz="36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6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  <m:r>
                                  <a:rPr lang="en-US" sz="36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rgbClr val="00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𝒓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3600" b="1" i="1" smtClean="0">
                            <a:solidFill>
                              <a:srgbClr val="00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3600" b="1" i="1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36" y="4559808"/>
                <a:ext cx="8061604" cy="931217"/>
              </a:xfrm>
              <a:prstGeom prst="rect">
                <a:avLst/>
              </a:prstGeom>
              <a:blipFill rotWithShape="0">
                <a:blip r:embed="rId119"/>
                <a:stretch>
                  <a:fillRect b="-18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8" name="TextBox 547"/>
              <p:cNvSpPr txBox="1"/>
              <p:nvPr/>
            </p:nvSpPr>
            <p:spPr>
              <a:xfrm>
                <a:off x="1699273" y="1356991"/>
                <a:ext cx="2822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যাদের </a:t>
                </a:r>
                <a:r>
                  <a:rPr lang="en-US" sz="28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</a:t>
                </a:r>
                <a:r>
                  <a:rPr lang="en-US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BD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</m:acc>
                  </m:oMath>
                </a14:m>
                <a:endParaRPr lang="bn-BD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8" name="TextBox 5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73" y="1356991"/>
                <a:ext cx="2822031" cy="523220"/>
              </a:xfrm>
              <a:prstGeom prst="rect">
                <a:avLst/>
              </a:prstGeom>
              <a:blipFill rotWithShape="0">
                <a:blip r:embed="rId120"/>
                <a:stretch>
                  <a:fillRect l="-1728" t="-11765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9" name="TextBox 548"/>
          <p:cNvSpPr txBox="1"/>
          <p:nvPr/>
        </p:nvSpPr>
        <p:spPr>
          <a:xfrm>
            <a:off x="4343400" y="1403293"/>
            <a:ext cx="78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bn-BD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4821497" y="1380852"/>
            <a:ext cx="358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কোনো একটি </a:t>
            </a:r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1" name="TextBox 550"/>
              <p:cNvSpPr txBox="1"/>
              <p:nvPr/>
            </p:nvSpPr>
            <p:spPr>
              <a:xfrm>
                <a:off x="8077200" y="1382655"/>
                <a:ext cx="21817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bn-BD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</p:txBody>
          </p:sp>
        </mc:Choice>
        <mc:Fallback xmlns="">
          <p:sp>
            <p:nvSpPr>
              <p:cNvPr id="551" name="TextBox 5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382655"/>
                <a:ext cx="2181724" cy="523220"/>
              </a:xfrm>
              <a:prstGeom prst="rect">
                <a:avLst/>
              </a:prstGeom>
              <a:blipFill rotWithShape="0">
                <a:blip r:embed="rId121"/>
                <a:stretch>
                  <a:fillRect l="-3911" t="-11628" r="-5307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3" name="TextBox 562"/>
              <p:cNvSpPr txBox="1"/>
              <p:nvPr/>
            </p:nvSpPr>
            <p:spPr>
              <a:xfrm>
                <a:off x="5062666" y="3850657"/>
                <a:ext cx="2291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63" name="TextBox 5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66" y="3850657"/>
                <a:ext cx="229108" cy="400110"/>
              </a:xfrm>
              <a:prstGeom prst="rect">
                <a:avLst/>
              </a:prstGeom>
              <a:blipFill rotWithShape="0">
                <a:blip r:embed="rId122"/>
                <a:stretch>
                  <a:fillRect l="-7895" r="-57895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4" name="TextBox 563"/>
          <p:cNvSpPr txBox="1"/>
          <p:nvPr/>
        </p:nvSpPr>
        <p:spPr>
          <a:xfrm>
            <a:off x="5333596" y="3872131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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565" name="TextBox 564"/>
          <p:cNvSpPr txBox="1"/>
          <p:nvPr/>
        </p:nvSpPr>
        <p:spPr>
          <a:xfrm>
            <a:off x="5797996" y="3879247"/>
            <a:ext cx="22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sym typeface="Symbol" panose="05050102010706020507" pitchFamily="18" charset="2"/>
              </a:rPr>
              <a:t>+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4928295" y="3858609"/>
            <a:ext cx="2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0" indent="-168270"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(</a:t>
            </a:r>
            <a:endParaRPr lang="en-US" sz="2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" name="TextBox 614"/>
              <p:cNvSpPr txBox="1"/>
              <p:nvPr/>
            </p:nvSpPr>
            <p:spPr>
              <a:xfrm>
                <a:off x="7737434" y="3850732"/>
                <a:ext cx="2291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15" name="TextBox 6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434" y="3850732"/>
                <a:ext cx="229108" cy="400110"/>
              </a:xfrm>
              <a:prstGeom prst="rect">
                <a:avLst/>
              </a:prstGeom>
              <a:blipFill rotWithShape="0">
                <a:blip r:embed="rId123"/>
                <a:stretch>
                  <a:fillRect l="-7895" r="-57895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0" name="Straight Connector 209"/>
          <p:cNvCxnSpPr/>
          <p:nvPr/>
        </p:nvCxnSpPr>
        <p:spPr>
          <a:xfrm>
            <a:off x="4763643" y="4194497"/>
            <a:ext cx="2212848" cy="0"/>
          </a:xfrm>
          <a:prstGeom prst="line">
            <a:avLst/>
          </a:prstGeom>
          <a:ln w="222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99121" y="5139657"/>
            <a:ext cx="6099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B)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baseline="30000" dirty="0"/>
          </a:p>
        </p:txBody>
      </p:sp>
      <p:sp>
        <p:nvSpPr>
          <p:cNvPr id="616" name="Rounded Rectangle 615"/>
          <p:cNvSpPr/>
          <p:nvPr/>
        </p:nvSpPr>
        <p:spPr>
          <a:xfrm>
            <a:off x="4103505" y="2358072"/>
            <a:ext cx="2080841" cy="674187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Rounded Rectangle 616"/>
          <p:cNvSpPr/>
          <p:nvPr/>
        </p:nvSpPr>
        <p:spPr>
          <a:xfrm>
            <a:off x="3722255" y="5305891"/>
            <a:ext cx="962567" cy="638996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618" name="Rounded Rectangle 617"/>
          <p:cNvSpPr/>
          <p:nvPr/>
        </p:nvSpPr>
        <p:spPr>
          <a:xfrm>
            <a:off x="4663452" y="5336445"/>
            <a:ext cx="901777" cy="32445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9" name="TextBox 618"/>
              <p:cNvSpPr txBox="1"/>
              <p:nvPr/>
            </p:nvSpPr>
            <p:spPr>
              <a:xfrm>
                <a:off x="2680464" y="4489433"/>
                <a:ext cx="5410042" cy="642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just"/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cÖ_g </a:t>
                </a:r>
                <a:r>
                  <a:rPr lang="en-US" sz="2400" b="1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A‡kvwaZ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cwiNvZ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, 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sym typeface="Symbol" panose="05050102010706020507" pitchFamily="18" charset="2"/>
                  </a:rPr>
                  <a:t></a:t>
                </a:r>
                <a:r>
                  <a:rPr lang="en-US" sz="2400" b="1" baseline="-250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19" name="TextBox 6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464" y="4489433"/>
                <a:ext cx="5410042" cy="642484"/>
              </a:xfrm>
              <a:prstGeom prst="rect">
                <a:avLst/>
              </a:prstGeom>
              <a:blipFill rotWithShape="0">
                <a:blip r:embed="rId124"/>
                <a:stretch>
                  <a:fillRect l="-1917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0" name="TextBox 619"/>
              <p:cNvSpPr txBox="1"/>
              <p:nvPr/>
            </p:nvSpPr>
            <p:spPr>
              <a:xfrm>
                <a:off x="5833073" y="5276631"/>
                <a:ext cx="12785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2000" b="1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1" i="1" smtClean="0">
                                <a:solidFill>
                                  <a:srgbClr val="00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2000" b="1" i="1" baseline="30000" smtClean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20" name="TextBox 6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73" y="5276631"/>
                <a:ext cx="1278503" cy="400110"/>
              </a:xfrm>
              <a:prstGeom prst="rect">
                <a:avLst/>
              </a:prstGeom>
              <a:blipFill rotWithShape="0">
                <a:blip r:embed="rId125"/>
                <a:stretch>
                  <a:fillRect l="-3810" t="-10769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1" name="TextBox 620"/>
              <p:cNvSpPr txBox="1"/>
              <p:nvPr/>
            </p:nvSpPr>
            <p:spPr>
              <a:xfrm>
                <a:off x="5783350" y="5417503"/>
                <a:ext cx="11218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 b="1" i="1" baseline="30000" smtClean="0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baseline="30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21" name="TextBox 6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350" y="5417503"/>
                <a:ext cx="1121817" cy="400110"/>
              </a:xfrm>
              <a:prstGeom prst="rect">
                <a:avLst/>
              </a:prstGeom>
              <a:blipFill rotWithShape="0">
                <a:blip r:embed="rId1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2" name="Rounded Rectangle 621"/>
          <p:cNvSpPr/>
          <p:nvPr/>
        </p:nvSpPr>
        <p:spPr>
          <a:xfrm>
            <a:off x="5865713" y="5470026"/>
            <a:ext cx="822960" cy="32445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7" name="TextBox 526"/>
              <p:cNvSpPr txBox="1"/>
              <p:nvPr/>
            </p:nvSpPr>
            <p:spPr>
              <a:xfrm>
                <a:off x="6609063" y="5279738"/>
                <a:ext cx="1168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b="1" dirty="0" smtClean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6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baseline="30000" smtClean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27" name="TextBox 5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63" y="5279738"/>
                <a:ext cx="1168808" cy="369332"/>
              </a:xfrm>
              <a:prstGeom prst="rect">
                <a:avLst/>
              </a:prstGeom>
              <a:blipFill rotWithShape="0">
                <a:blip r:embed="rId127"/>
                <a:stretch>
                  <a:fillRect l="-3125" t="-9836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" name="TextBox 613"/>
              <p:cNvSpPr txBox="1"/>
              <p:nvPr/>
            </p:nvSpPr>
            <p:spPr>
              <a:xfrm>
                <a:off x="6616801" y="5408558"/>
                <a:ext cx="1015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baseline="3000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300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14" name="TextBox 6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01" y="5408558"/>
                <a:ext cx="1015684" cy="369332"/>
              </a:xfrm>
              <a:prstGeom prst="rect">
                <a:avLst/>
              </a:prstGeom>
              <a:blipFill rotWithShape="0">
                <a:blip r:embed="rId1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" name="TextBox 623"/>
          <p:cNvSpPr txBox="1"/>
          <p:nvPr/>
        </p:nvSpPr>
        <p:spPr>
          <a:xfrm>
            <a:off x="1346872" y="5163162"/>
            <a:ext cx="8332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B)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3AB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4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baseline="30000" dirty="0"/>
          </a:p>
        </p:txBody>
      </p:sp>
      <p:sp>
        <p:nvSpPr>
          <p:cNvPr id="625" name="Rounded Rectangle 624"/>
          <p:cNvSpPr/>
          <p:nvPr/>
        </p:nvSpPr>
        <p:spPr>
          <a:xfrm>
            <a:off x="623661" y="5245865"/>
            <a:ext cx="1194161" cy="638996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ounded Rectangle 625"/>
          <p:cNvSpPr/>
          <p:nvPr/>
        </p:nvSpPr>
        <p:spPr>
          <a:xfrm>
            <a:off x="6133158" y="2982856"/>
            <a:ext cx="1803685" cy="638996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Rounded Rectangle 626"/>
          <p:cNvSpPr/>
          <p:nvPr/>
        </p:nvSpPr>
        <p:spPr>
          <a:xfrm>
            <a:off x="2382823" y="5283792"/>
            <a:ext cx="992498" cy="638996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ounded Rectangle 627"/>
          <p:cNvSpPr/>
          <p:nvPr/>
        </p:nvSpPr>
        <p:spPr>
          <a:xfrm>
            <a:off x="2334265" y="2971607"/>
            <a:ext cx="1803685" cy="638996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Rounded Rectangle 629"/>
          <p:cNvSpPr/>
          <p:nvPr/>
        </p:nvSpPr>
        <p:spPr>
          <a:xfrm>
            <a:off x="4694220" y="5277546"/>
            <a:ext cx="850555" cy="638996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ounded Rectangle 630"/>
          <p:cNvSpPr/>
          <p:nvPr/>
        </p:nvSpPr>
        <p:spPr>
          <a:xfrm>
            <a:off x="4080075" y="2370091"/>
            <a:ext cx="2111726" cy="638996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Rounded Rectangle 631"/>
          <p:cNvSpPr/>
          <p:nvPr/>
        </p:nvSpPr>
        <p:spPr>
          <a:xfrm>
            <a:off x="3305557" y="5300945"/>
            <a:ext cx="850555" cy="350707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Rounded Rectangle 632"/>
          <p:cNvSpPr/>
          <p:nvPr/>
        </p:nvSpPr>
        <p:spPr>
          <a:xfrm>
            <a:off x="5504270" y="5289796"/>
            <a:ext cx="761398" cy="339144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ounded Rectangle 633"/>
          <p:cNvSpPr/>
          <p:nvPr/>
        </p:nvSpPr>
        <p:spPr>
          <a:xfrm>
            <a:off x="6696465" y="5417298"/>
            <a:ext cx="761398" cy="339144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TextBox 480"/>
          <p:cNvSpPr txBox="1"/>
          <p:nvPr/>
        </p:nvSpPr>
        <p:spPr>
          <a:xfrm>
            <a:off x="1335897" y="5203287"/>
            <a:ext cx="8369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B)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4AB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baseline="30000" dirty="0"/>
          </a:p>
        </p:txBody>
      </p:sp>
      <p:sp>
        <p:nvSpPr>
          <p:cNvPr id="482" name="Rounded Rectangle 481"/>
          <p:cNvSpPr/>
          <p:nvPr/>
        </p:nvSpPr>
        <p:spPr>
          <a:xfrm>
            <a:off x="9939998" y="3001828"/>
            <a:ext cx="1849525" cy="62252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ounded Rectangle 482"/>
          <p:cNvSpPr/>
          <p:nvPr/>
        </p:nvSpPr>
        <p:spPr>
          <a:xfrm>
            <a:off x="4194290" y="5210019"/>
            <a:ext cx="965396" cy="5313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ounded Rectangle 489"/>
          <p:cNvSpPr/>
          <p:nvPr/>
        </p:nvSpPr>
        <p:spPr>
          <a:xfrm>
            <a:off x="6129113" y="3011888"/>
            <a:ext cx="1822177" cy="61111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ounded Rectangle 521"/>
          <p:cNvSpPr/>
          <p:nvPr/>
        </p:nvSpPr>
        <p:spPr>
          <a:xfrm>
            <a:off x="5134025" y="5221548"/>
            <a:ext cx="674674" cy="3072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ounded Rectangle 628"/>
          <p:cNvSpPr/>
          <p:nvPr/>
        </p:nvSpPr>
        <p:spPr>
          <a:xfrm>
            <a:off x="6231603" y="5164955"/>
            <a:ext cx="965396" cy="5313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Rounded Rectangle 634"/>
          <p:cNvSpPr/>
          <p:nvPr/>
        </p:nvSpPr>
        <p:spPr>
          <a:xfrm>
            <a:off x="2320865" y="3001040"/>
            <a:ext cx="1822177" cy="61111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Rounded Rectangle 635"/>
          <p:cNvSpPr/>
          <p:nvPr/>
        </p:nvSpPr>
        <p:spPr>
          <a:xfrm>
            <a:off x="7148306" y="5162946"/>
            <a:ext cx="674674" cy="3072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ounded Rectangle 636"/>
          <p:cNvSpPr/>
          <p:nvPr/>
        </p:nvSpPr>
        <p:spPr>
          <a:xfrm>
            <a:off x="8291626" y="5199351"/>
            <a:ext cx="850612" cy="5313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Rounded Rectangle 637"/>
          <p:cNvSpPr/>
          <p:nvPr/>
        </p:nvSpPr>
        <p:spPr>
          <a:xfrm>
            <a:off x="4103225" y="2387782"/>
            <a:ext cx="2102663" cy="61111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Rounded Rectangle 638"/>
          <p:cNvSpPr/>
          <p:nvPr/>
        </p:nvSpPr>
        <p:spPr>
          <a:xfrm>
            <a:off x="9150009" y="5209078"/>
            <a:ext cx="674674" cy="3072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0" name="TextBox 639"/>
              <p:cNvSpPr txBox="1"/>
              <p:nvPr/>
            </p:nvSpPr>
            <p:spPr>
              <a:xfrm>
                <a:off x="10134263" y="5185345"/>
                <a:ext cx="11320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:r>
                  <a:rPr lang="en-US" sz="1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1600" b="1" i="1" baseline="3000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1600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40" name="TextBox 6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263" y="5185345"/>
                <a:ext cx="1132093" cy="338554"/>
              </a:xfrm>
              <a:prstGeom prst="rect">
                <a:avLst/>
              </a:prstGeom>
              <a:blipFill rotWithShape="0">
                <a:blip r:embed="rId129"/>
                <a:stretch>
                  <a:fillRect t="-7273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1" name="TextBox 640"/>
              <p:cNvSpPr txBox="1"/>
              <p:nvPr/>
            </p:nvSpPr>
            <p:spPr>
              <a:xfrm>
                <a:off x="10048487" y="5298394"/>
                <a:ext cx="1132093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8270" indent="-16827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baseline="3000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baseline="300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641" name="TextBox 6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487" y="5298394"/>
                <a:ext cx="1132093" cy="362984"/>
              </a:xfrm>
              <a:prstGeom prst="rect">
                <a:avLst/>
              </a:prstGeom>
              <a:blipFill rotWithShape="0">
                <a:blip r:embed="rId1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2" name="Rounded Rectangle 641"/>
          <p:cNvSpPr/>
          <p:nvPr/>
        </p:nvSpPr>
        <p:spPr>
          <a:xfrm>
            <a:off x="10159242" y="5335204"/>
            <a:ext cx="674674" cy="3072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ounded Rectangle 556"/>
          <p:cNvSpPr/>
          <p:nvPr/>
        </p:nvSpPr>
        <p:spPr>
          <a:xfrm>
            <a:off x="5431133" y="5742259"/>
            <a:ext cx="425172" cy="29618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ounded Rectangle 642"/>
          <p:cNvSpPr/>
          <p:nvPr/>
        </p:nvSpPr>
        <p:spPr>
          <a:xfrm>
            <a:off x="4064000" y="2372360"/>
            <a:ext cx="3752914" cy="61111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ounded Rectangle 540"/>
          <p:cNvSpPr/>
          <p:nvPr/>
        </p:nvSpPr>
        <p:spPr>
          <a:xfrm>
            <a:off x="8156141" y="5465860"/>
            <a:ext cx="363934" cy="385750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ounded Rectangle 541"/>
          <p:cNvSpPr/>
          <p:nvPr/>
        </p:nvSpPr>
        <p:spPr>
          <a:xfrm>
            <a:off x="9858867" y="5434930"/>
            <a:ext cx="322001" cy="364541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00"/>
                            </p:stCondLst>
                            <p:childTnLst>
                              <p:par>
                                <p:cTn id="3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00"/>
                            </p:stCondLst>
                            <p:childTnLst>
                              <p:par>
                                <p:cTn id="3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500"/>
                            </p:stCondLst>
                            <p:childTnLst>
                              <p:par>
                                <p:cTn id="3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000"/>
                            </p:stCondLst>
                            <p:childTnLst>
                              <p:par>
                                <p:cTn id="3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00"/>
                            </p:stCondLst>
                            <p:childTnLst>
                              <p:par>
                                <p:cTn id="3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500"/>
                            </p:stCondLst>
                            <p:childTnLst>
                              <p:par>
                                <p:cTn id="4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000"/>
                            </p:stCondLst>
                            <p:childTnLst>
                              <p:par>
                                <p:cTn id="4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00"/>
                            </p:stCondLst>
                            <p:childTnLst>
                              <p:par>
                                <p:cTn id="4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00"/>
                            </p:stCondLst>
                            <p:childTnLst>
                              <p:par>
                                <p:cTn id="4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00"/>
                            </p:stCondLst>
                            <p:childTnLst>
                              <p:par>
                                <p:cTn id="4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"/>
                            </p:stCondLst>
                            <p:childTnLst>
                              <p:par>
                                <p:cTn id="5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00"/>
                            </p:stCondLst>
                            <p:childTnLst>
                              <p:par>
                                <p:cTn id="5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00"/>
                            </p:stCondLst>
                            <p:childTnLst>
                              <p:par>
                                <p:cTn id="5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00"/>
                            </p:stCondLst>
                            <p:childTnLst>
                              <p:par>
                                <p:cTn id="5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500"/>
                            </p:stCondLst>
                            <p:childTnLst>
                              <p:par>
                                <p:cTn id="5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000"/>
                            </p:stCondLst>
                            <p:childTnLst>
                              <p:par>
                                <p:cTn id="5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500"/>
                            </p:stCondLst>
                            <p:childTnLst>
                              <p:par>
                                <p:cTn id="6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6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28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0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3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000"/>
                            </p:stCondLst>
                            <p:childTnLst>
                              <p:par>
                                <p:cTn id="6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2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15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000"/>
                            </p:stCondLst>
                            <p:childTnLst>
                              <p:par>
                                <p:cTn id="7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0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21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1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4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1000"/>
                            </p:stCondLst>
                            <p:childTnLst>
                              <p:par>
                                <p:cTn id="7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500"/>
                            </p:stCondLst>
                            <p:childTnLst>
                              <p:par>
                                <p:cTn id="7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4" fill="hold">
                      <p:stCondLst>
                        <p:cond delay="indefinite"/>
                      </p:stCondLst>
                      <p:childTnLst>
                        <p:par>
                          <p:cTn id="765" fill="hold">
                            <p:stCondLst>
                              <p:cond delay="0"/>
                            </p:stCondLst>
                            <p:childTnLst>
                              <p:par>
                                <p:cTn id="7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9" fill="hold">
                      <p:stCondLst>
                        <p:cond delay="indefinite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>
                      <p:stCondLst>
                        <p:cond delay="indefinite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7"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500"/>
                            </p:stCondLst>
                            <p:childTnLst>
                              <p:par>
                                <p:cTn id="8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8" fill="hold">
                      <p:stCondLst>
                        <p:cond delay="indefinite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3" fill="hold">
                      <p:stCondLst>
                        <p:cond delay="indefinite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500"/>
                            </p:stCondLst>
                            <p:childTnLst>
                              <p:par>
                                <p:cTn id="8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2" fill="hold">
                      <p:stCondLst>
                        <p:cond delay="indefinite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500"/>
                            </p:stCondLst>
                            <p:childTnLst>
                              <p:par>
                                <p:cTn id="8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6" fill="hold">
                      <p:stCondLst>
                        <p:cond delay="indefinite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500"/>
                            </p:stCondLst>
                            <p:childTnLst>
                              <p:par>
                                <p:cTn id="8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0" fill="hold">
                      <p:stCondLst>
                        <p:cond delay="indefinite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3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9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5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140" presetID="21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8" presetID="18" presetClass="exit" presetSubtype="1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1" fill="hold">
                      <p:stCondLst>
                        <p:cond delay="indefinite"/>
                      </p:stCondLst>
                      <p:childTnLst>
                        <p:par>
                          <p:cTn id="1152" fill="hold">
                            <p:stCondLst>
                              <p:cond delay="0"/>
                            </p:stCondLst>
                            <p:childTnLst>
                              <p:par>
                                <p:cTn id="1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0" fill="hold">
                      <p:stCondLst>
                        <p:cond delay="indefinite"/>
                      </p:stCondLst>
                      <p:childTnLst>
                        <p:par>
                          <p:cTn id="1161" fill="hold">
                            <p:stCondLst>
                              <p:cond delay="0"/>
                            </p:stCondLst>
                            <p:childTnLst>
                              <p:par>
                                <p:cTn id="1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5" fill="hold">
                      <p:stCondLst>
                        <p:cond delay="indefinite"/>
                      </p:stCondLst>
                      <p:childTnLst>
                        <p:par>
                          <p:cTn id="1166" fill="hold">
                            <p:stCondLst>
                              <p:cond delay="0"/>
                            </p:stCondLst>
                            <p:childTnLst>
                              <p:par>
                                <p:cTn id="1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8" fill="hold">
                      <p:stCondLst>
                        <p:cond delay="indefinite"/>
                      </p:stCondLst>
                      <p:childTnLst>
                        <p:par>
                          <p:cTn id="1179" fill="hold">
                            <p:stCondLst>
                              <p:cond delay="0"/>
                            </p:stCondLst>
                            <p:childTnLst>
                              <p:par>
                                <p:cTn id="1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3" fill="hold">
                      <p:stCondLst>
                        <p:cond delay="indefinite"/>
                      </p:stCondLst>
                      <p:childTnLst>
                        <p:par>
                          <p:cTn id="1184" fill="hold">
                            <p:stCondLst>
                              <p:cond delay="0"/>
                            </p:stCondLst>
                            <p:childTnLst>
                              <p:par>
                                <p:cTn id="1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8" fill="hold">
                      <p:stCondLst>
                        <p:cond delay="indefinite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2" fill="hold">
                            <p:stCondLst>
                              <p:cond delay="500"/>
                            </p:stCondLst>
                            <p:childTnLst>
                              <p:par>
                                <p:cTn id="1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6" fill="hold">
                      <p:stCondLst>
                        <p:cond delay="indefinite"/>
                      </p:stCondLst>
                      <p:childTnLst>
                        <p:par>
                          <p:cTn id="1207" fill="hold">
                            <p:stCondLst>
                              <p:cond delay="0"/>
                            </p:stCondLst>
                            <p:childTnLst>
                              <p:par>
                                <p:cTn id="1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5" fill="hold">
                      <p:stCondLst>
                        <p:cond delay="indefinite"/>
                      </p:stCondLst>
                      <p:childTnLst>
                        <p:par>
                          <p:cTn id="1216" fill="hold">
                            <p:stCondLst>
                              <p:cond delay="0"/>
                            </p:stCondLst>
                            <p:childTnLst>
                              <p:par>
                                <p:cTn id="1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4" fill="hold">
                      <p:stCondLst>
                        <p:cond delay="indefinite"/>
                      </p:stCondLst>
                      <p:childTnLst>
                        <p:par>
                          <p:cTn id="1225" fill="hold">
                            <p:stCondLst>
                              <p:cond delay="0"/>
                            </p:stCondLst>
                            <p:childTnLst>
                              <p:par>
                                <p:cTn id="1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9" fill="hold">
                      <p:stCondLst>
                        <p:cond delay="indefinite"/>
                      </p:stCondLst>
                      <p:childTnLst>
                        <p:par>
                          <p:cTn id="1230" fill="hold">
                            <p:stCondLst>
                              <p:cond delay="0"/>
                            </p:stCondLst>
                            <p:childTnLst>
                              <p:par>
                                <p:cTn id="1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4" fill="hold">
                            <p:stCondLst>
                              <p:cond delay="500"/>
                            </p:stCondLst>
                            <p:childTnLst>
                              <p:par>
                                <p:cTn id="1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8" fill="hold">
                      <p:stCondLst>
                        <p:cond delay="indefinite"/>
                      </p:stCondLst>
                      <p:childTnLst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8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9" fill="hold">
                      <p:stCondLst>
                        <p:cond delay="indefinite"/>
                      </p:stCondLst>
                      <p:childTnLst>
                        <p:par>
                          <p:cTn id="1260" fill="hold">
                            <p:stCondLst>
                              <p:cond delay="0"/>
                            </p:stCondLst>
                            <p:childTnLst>
                              <p:par>
                                <p:cTn id="1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4" fill="hold">
                      <p:stCondLst>
                        <p:cond delay="indefinite"/>
                      </p:stCondLst>
                      <p:childTnLst>
                        <p:par>
                          <p:cTn id="1265" fill="hold">
                            <p:stCondLst>
                              <p:cond delay="0"/>
                            </p:stCondLst>
                            <p:childTnLst>
                              <p:par>
                                <p:cTn id="1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>
                            <p:stCondLst>
                              <p:cond delay="500"/>
                            </p:stCondLst>
                            <p:childTnLst>
                              <p:par>
                                <p:cTn id="12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5" fill="hold">
                      <p:stCondLst>
                        <p:cond delay="indefinite"/>
                      </p:stCondLst>
                      <p:childTnLst>
                        <p:par>
                          <p:cTn id="1286" fill="hold">
                            <p:stCondLst>
                              <p:cond delay="0"/>
                            </p:stCondLst>
                            <p:childTnLst>
                              <p:par>
                                <p:cTn id="1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0" fill="hold">
                            <p:stCondLst>
                              <p:cond delay="500"/>
                            </p:stCondLst>
                            <p:childTnLst>
                              <p:par>
                                <p:cTn id="12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3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4" fill="hold">
                      <p:stCondLst>
                        <p:cond delay="indefinite"/>
                      </p:stCondLst>
                      <p:childTnLst>
                        <p:par>
                          <p:cTn id="1295" fill="hold">
                            <p:stCondLst>
                              <p:cond delay="0"/>
                            </p:stCondLst>
                            <p:childTnLst>
                              <p:par>
                                <p:cTn id="1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8" fill="hold">
                      <p:stCondLst>
                        <p:cond delay="indefinite"/>
                      </p:stCondLst>
                      <p:childTnLst>
                        <p:par>
                          <p:cTn id="1309" fill="hold">
                            <p:stCondLst>
                              <p:cond delay="0"/>
                            </p:stCondLst>
                            <p:childTnLst>
                              <p:par>
                                <p:cTn id="1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>
                            <p:stCondLst>
                              <p:cond delay="500"/>
                            </p:stCondLst>
                            <p:childTnLst>
                              <p:par>
                                <p:cTn id="13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7" fill="hold">
                      <p:stCondLst>
                        <p:cond delay="indefinite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4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2" fill="hold">
                      <p:stCondLst>
                        <p:cond delay="indefinite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6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7" fill="hold">
                      <p:stCondLst>
                        <p:cond delay="indefinite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1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2" fill="hold">
                            <p:stCondLst>
                              <p:cond delay="500"/>
                            </p:stCondLst>
                            <p:childTnLst>
                              <p:par>
                                <p:cTn id="13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6" fill="hold">
                      <p:stCondLst>
                        <p:cond delay="indefinite"/>
                      </p:stCondLst>
                      <p:childTnLst>
                        <p:par>
                          <p:cTn id="1367" fill="hold">
                            <p:stCondLst>
                              <p:cond delay="0"/>
                            </p:stCondLst>
                            <p:childTnLst>
                              <p:par>
                                <p:cTn id="1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5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6" fill="hold">
                      <p:stCondLst>
                        <p:cond delay="indefinite"/>
                      </p:stCondLst>
                      <p:childTnLst>
                        <p:par>
                          <p:cTn id="1377" fill="hold">
                            <p:stCondLst>
                              <p:cond delay="0"/>
                            </p:stCondLst>
                            <p:childTnLst>
                              <p:par>
                                <p:cTn id="13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0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>
                            <p:stCondLst>
                              <p:cond delay="500"/>
                            </p:stCondLst>
                            <p:childTnLst>
                              <p:par>
                                <p:cTn id="13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5" fill="hold">
                      <p:stCondLst>
                        <p:cond delay="indefinite"/>
                      </p:stCondLst>
                      <p:childTnLst>
                        <p:par>
                          <p:cTn id="1386" fill="hold">
                            <p:stCondLst>
                              <p:cond delay="0"/>
                            </p:stCondLst>
                            <p:childTnLst>
                              <p:par>
                                <p:cTn id="13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0" fill="hold">
                            <p:stCondLst>
                              <p:cond delay="500"/>
                            </p:stCondLst>
                            <p:childTnLst>
                              <p:par>
                                <p:cTn id="13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4" fill="hold">
                      <p:stCondLst>
                        <p:cond delay="indefinite"/>
                      </p:stCondLst>
                      <p:childTnLst>
                        <p:par>
                          <p:cTn id="1395" fill="hold">
                            <p:stCondLst>
                              <p:cond delay="0"/>
                            </p:stCondLst>
                            <p:childTnLst>
                              <p:par>
                                <p:cTn id="1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3" fill="hold">
                      <p:stCondLst>
                        <p:cond delay="indefinite"/>
                      </p:stCondLst>
                      <p:childTnLst>
                        <p:par>
                          <p:cTn id="1404" fill="hold">
                            <p:stCondLst>
                              <p:cond delay="0"/>
                            </p:stCondLst>
                            <p:childTnLst>
                              <p:par>
                                <p:cTn id="14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8" fill="hold">
                      <p:stCondLst>
                        <p:cond delay="indefinite"/>
                      </p:stCondLst>
                      <p:childTnLst>
                        <p:par>
                          <p:cTn id="1409" fill="hold">
                            <p:stCondLst>
                              <p:cond delay="0"/>
                            </p:stCondLst>
                            <p:childTnLst>
                              <p:par>
                                <p:cTn id="14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7" fill="hold">
                      <p:stCondLst>
                        <p:cond delay="indefinite"/>
                      </p:stCondLst>
                      <p:childTnLst>
                        <p:par>
                          <p:cTn id="1418" fill="hold">
                            <p:stCondLst>
                              <p:cond delay="0"/>
                            </p:stCondLst>
                            <p:childTnLst>
                              <p:par>
                                <p:cTn id="1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7" fill="hold">
                      <p:stCondLst>
                        <p:cond delay="indefinite"/>
                      </p:stCondLst>
                      <p:childTnLst>
                        <p:par>
                          <p:cTn id="1428" fill="hold">
                            <p:stCondLst>
                              <p:cond delay="0"/>
                            </p:stCondLst>
                            <p:childTnLst>
                              <p:par>
                                <p:cTn id="14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2" fill="hold">
                      <p:stCondLst>
                        <p:cond delay="indefinite"/>
                      </p:stCondLst>
                      <p:childTnLst>
                        <p:par>
                          <p:cTn id="1433" fill="hold">
                            <p:stCondLst>
                              <p:cond delay="0"/>
                            </p:stCondLst>
                            <p:childTnLst>
                              <p:par>
                                <p:cTn id="1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6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>
                            <p:stCondLst>
                              <p:cond delay="500"/>
                            </p:stCondLst>
                            <p:childTnLst>
                              <p:par>
                                <p:cTn id="14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1" fill="hold">
                      <p:stCondLst>
                        <p:cond delay="indefinite"/>
                      </p:stCondLst>
                      <p:childTnLst>
                        <p:par>
                          <p:cTn id="1442" fill="hold">
                            <p:stCondLst>
                              <p:cond delay="0"/>
                            </p:stCondLst>
                            <p:childTnLst>
                              <p:par>
                                <p:cTn id="14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1" fill="hold">
                            <p:stCondLst>
                              <p:cond delay="500"/>
                            </p:stCondLst>
                            <p:childTnLst>
                              <p:par>
                                <p:cTn id="14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5" fill="hold">
                      <p:stCondLst>
                        <p:cond delay="indefinite"/>
                      </p:stCondLst>
                      <p:childTnLst>
                        <p:par>
                          <p:cTn id="1456" fill="hold">
                            <p:stCondLst>
                              <p:cond delay="0"/>
                            </p:stCondLst>
                            <p:childTnLst>
                              <p:par>
                                <p:cTn id="1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0" fill="hold">
                      <p:stCondLst>
                        <p:cond delay="indefinite"/>
                      </p:stCondLst>
                      <p:childTnLst>
                        <p:par>
                          <p:cTn id="1461" fill="hold">
                            <p:stCondLst>
                              <p:cond delay="0"/>
                            </p:stCondLst>
                            <p:childTnLst>
                              <p:par>
                                <p:cTn id="1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9" fill="hold">
                      <p:stCondLst>
                        <p:cond delay="indefinite"/>
                      </p:stCondLst>
                      <p:childTnLst>
                        <p:par>
                          <p:cTn id="1470" fill="hold">
                            <p:stCondLst>
                              <p:cond delay="0"/>
                            </p:stCondLst>
                            <p:childTnLst>
                              <p:par>
                                <p:cTn id="14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4" fill="hold">
                      <p:stCondLst>
                        <p:cond delay="indefinite"/>
                      </p:stCondLst>
                      <p:childTnLst>
                        <p:par>
                          <p:cTn id="1475" fill="hold">
                            <p:stCondLst>
                              <p:cond delay="0"/>
                            </p:stCondLst>
                            <p:childTnLst>
                              <p:par>
                                <p:cTn id="14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8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9" fill="hold">
                            <p:stCondLst>
                              <p:cond delay="500"/>
                            </p:stCondLst>
                            <p:childTnLst>
                              <p:par>
                                <p:cTn id="14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6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7" fill="hold">
                      <p:stCondLst>
                        <p:cond delay="indefinite"/>
                      </p:stCondLst>
                      <p:childTnLst>
                        <p:par>
                          <p:cTn id="1488" fill="hold">
                            <p:stCondLst>
                              <p:cond delay="0"/>
                            </p:stCondLst>
                            <p:childTnLst>
                              <p:par>
                                <p:cTn id="14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2" fill="hold">
                      <p:stCondLst>
                        <p:cond delay="indefinite"/>
                      </p:stCondLst>
                      <p:childTnLst>
                        <p:par>
                          <p:cTn id="1493" fill="hold">
                            <p:stCondLst>
                              <p:cond delay="0"/>
                            </p:stCondLst>
                            <p:childTnLst>
                              <p:par>
                                <p:cTn id="14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>
                            <p:stCondLst>
                              <p:cond delay="500"/>
                            </p:stCondLst>
                            <p:childTnLst>
                              <p:par>
                                <p:cTn id="14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5" fill="hold">
                      <p:stCondLst>
                        <p:cond delay="indefinite"/>
                      </p:stCondLst>
                      <p:childTnLst>
                        <p:par>
                          <p:cTn id="1506" fill="hold">
                            <p:stCondLst>
                              <p:cond delay="0"/>
                            </p:stCondLst>
                            <p:childTnLst>
                              <p:par>
                                <p:cTn id="1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9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4" fill="hold">
                      <p:stCondLst>
                        <p:cond delay="indefinite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9" fill="hold">
                      <p:stCondLst>
                        <p:cond delay="indefinite"/>
                      </p:stCondLst>
                      <p:childTnLst>
                        <p:par>
                          <p:cTn id="1520" fill="hold">
                            <p:stCondLst>
                              <p:cond delay="0"/>
                            </p:stCondLst>
                            <p:childTnLst>
                              <p:par>
                                <p:cTn id="15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4" fill="hold">
                            <p:stCondLst>
                              <p:cond delay="500"/>
                            </p:stCondLst>
                            <p:childTnLst>
                              <p:par>
                                <p:cTn id="15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2" fill="hold">
                      <p:stCondLst>
                        <p:cond delay="indefinite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>
                            <p:stCondLst>
                              <p:cond delay="500"/>
                            </p:stCondLst>
                            <p:childTnLst>
                              <p:par>
                                <p:cTn id="15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6" fill="hold">
                            <p:stCondLst>
                              <p:cond delay="500"/>
                            </p:stCondLst>
                            <p:childTnLst>
                              <p:par>
                                <p:cTn id="15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0" fill="hold">
                      <p:stCondLst>
                        <p:cond delay="indefinite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4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5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64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6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7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7" fill="hold">
                      <p:stCondLst>
                        <p:cond delay="indefinite"/>
                      </p:stCondLst>
                      <p:childTnLst>
                        <p:par>
                          <p:cTn id="1578" fill="hold">
                            <p:stCondLst>
                              <p:cond delay="0"/>
                            </p:stCondLst>
                            <p:childTnLst>
                              <p:par>
                                <p:cTn id="15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5" fill="hold">
                      <p:stCondLst>
                        <p:cond delay="indefinite"/>
                      </p:stCondLst>
                      <p:childTnLst>
                        <p:par>
                          <p:cTn id="1586" fill="hold">
                            <p:stCondLst>
                              <p:cond delay="0"/>
                            </p:stCondLst>
                            <p:childTnLst>
                              <p:par>
                                <p:cTn id="15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0" fill="hold">
                            <p:stCondLst>
                              <p:cond delay="500"/>
                            </p:stCondLst>
                            <p:childTnLst>
                              <p:par>
                                <p:cTn id="15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2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5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1" fill="hold">
                      <p:stCondLst>
                        <p:cond delay="indefinite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0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3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4" fill="hold">
                      <p:stCondLst>
                        <p:cond delay="indefinite"/>
                      </p:stCondLst>
                      <p:childTnLst>
                        <p:par>
                          <p:cTn id="1615" fill="hold">
                            <p:stCondLst>
                              <p:cond delay="0"/>
                            </p:stCondLst>
                            <p:childTnLst>
                              <p:par>
                                <p:cTn id="16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8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9" fill="hold">
                            <p:stCondLst>
                              <p:cond delay="500"/>
                            </p:stCondLst>
                            <p:childTnLst>
                              <p:par>
                                <p:cTn id="162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1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4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0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1" presetID="14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4" fill="hold">
                      <p:stCondLst>
                        <p:cond delay="indefinite"/>
                      </p:stCondLst>
                      <p:childTnLst>
                        <p:par>
                          <p:cTn id="1635" fill="hold">
                            <p:stCondLst>
                              <p:cond delay="0"/>
                            </p:stCondLst>
                            <p:childTnLst>
                              <p:par>
                                <p:cTn id="16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9" fill="hold">
                            <p:stCondLst>
                              <p:cond delay="500"/>
                            </p:stCondLst>
                            <p:childTnLst>
                              <p:par>
                                <p:cTn id="1640" presetID="1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41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4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9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0" fill="hold">
                      <p:stCondLst>
                        <p:cond delay="indefinite"/>
                      </p:stCondLst>
                      <p:childTnLst>
                        <p:par>
                          <p:cTn id="1651" fill="hold">
                            <p:stCondLst>
                              <p:cond delay="0"/>
                            </p:stCondLst>
                            <p:childTnLst>
                              <p:par>
                                <p:cTn id="16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4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5" fill="hold">
                      <p:stCondLst>
                        <p:cond delay="indefinite"/>
                      </p:stCondLst>
                      <p:childTnLst>
                        <p:par>
                          <p:cTn id="1656" fill="hold">
                            <p:stCondLst>
                              <p:cond delay="0"/>
                            </p:stCondLst>
                            <p:childTnLst>
                              <p:par>
                                <p:cTn id="16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9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2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3" fill="hold">
                      <p:stCondLst>
                        <p:cond delay="indefinite"/>
                      </p:stCondLst>
                      <p:childTnLst>
                        <p:par>
                          <p:cTn id="1664" fill="hold">
                            <p:stCondLst>
                              <p:cond delay="0"/>
                            </p:stCondLst>
                            <p:childTnLst>
                              <p:par>
                                <p:cTn id="16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5" fill="hold">
                      <p:stCondLst>
                        <p:cond delay="indefinite"/>
                      </p:stCondLst>
                      <p:childTnLst>
                        <p:par>
                          <p:cTn id="1676" fill="hold">
                            <p:stCondLst>
                              <p:cond delay="0"/>
                            </p:stCondLst>
                            <p:childTnLst>
                              <p:par>
                                <p:cTn id="16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9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0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2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3" fill="hold">
                      <p:stCondLst>
                        <p:cond delay="indefinite"/>
                      </p:stCondLst>
                      <p:childTnLst>
                        <p:par>
                          <p:cTn id="1684" fill="hold">
                            <p:stCondLst>
                              <p:cond delay="0"/>
                            </p:stCondLst>
                            <p:childTnLst>
                              <p:par>
                                <p:cTn id="16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8" fill="hold">
                            <p:stCondLst>
                              <p:cond delay="500"/>
                            </p:stCondLst>
                            <p:childTnLst>
                              <p:par>
                                <p:cTn id="16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0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5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9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5" fill="hold">
                      <p:stCondLst>
                        <p:cond delay="indefinite"/>
                      </p:stCondLst>
                      <p:childTnLst>
                        <p:par>
                          <p:cTn id="1696" fill="hold">
                            <p:stCondLst>
                              <p:cond delay="0"/>
                            </p:stCondLst>
                            <p:childTnLst>
                              <p:par>
                                <p:cTn id="16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4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5" presetID="8" presetClass="entr" presetSubtype="32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0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8" fill="hold">
                      <p:stCondLst>
                        <p:cond delay="indefinite"/>
                      </p:stCondLst>
                      <p:childTnLst>
                        <p:par>
                          <p:cTn id="1709" fill="hold">
                            <p:stCondLst>
                              <p:cond delay="0"/>
                            </p:stCondLst>
                            <p:childTnLst>
                              <p:par>
                                <p:cTn id="17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3" fill="hold">
                            <p:stCondLst>
                              <p:cond delay="500"/>
                            </p:stCondLst>
                            <p:childTnLst>
                              <p:par>
                                <p:cTn id="171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5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7" presetID="5" presetClass="exit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0" fill="hold">
                      <p:stCondLst>
                        <p:cond delay="indefinite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4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5" fill="hold">
                      <p:stCondLst>
                        <p:cond delay="indefinite"/>
                      </p:stCondLst>
                      <p:childTnLst>
                        <p:par>
                          <p:cTn id="1726" fill="hold">
                            <p:stCondLst>
                              <p:cond delay="0"/>
                            </p:stCondLst>
                            <p:childTnLst>
                              <p:par>
                                <p:cTn id="17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9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0" fill="hold">
                            <p:stCondLst>
                              <p:cond delay="500"/>
                            </p:stCondLst>
                            <p:childTnLst>
                              <p:par>
                                <p:cTn id="17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3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9" fill="hold">
                            <p:stCondLst>
                              <p:cond delay="500"/>
                            </p:stCondLst>
                            <p:childTnLst>
                              <p:par>
                                <p:cTn id="17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6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7" fill="hold">
                      <p:stCondLst>
                        <p:cond delay="indefinite"/>
                      </p:stCondLst>
                      <p:childTnLst>
                        <p:par>
                          <p:cTn id="1748" fill="hold">
                            <p:stCondLst>
                              <p:cond delay="0"/>
                            </p:stCondLst>
                            <p:childTnLst>
                              <p:par>
                                <p:cTn id="17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7" fill="hold">
                      <p:stCondLst>
                        <p:cond delay="indefinite"/>
                      </p:stCondLst>
                      <p:childTnLst>
                        <p:par>
                          <p:cTn id="1758" fill="hold">
                            <p:stCondLst>
                              <p:cond delay="0"/>
                            </p:stCondLst>
                            <p:childTnLst>
                              <p:par>
                                <p:cTn id="17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4" presetID="6" presetClass="entr" presetSubtype="3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6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7" fill="hold">
                      <p:stCondLst>
                        <p:cond delay="indefinite"/>
                      </p:stCondLst>
                      <p:childTnLst>
                        <p:par>
                          <p:cTn id="1768" fill="hold">
                            <p:stCondLst>
                              <p:cond delay="0"/>
                            </p:stCondLst>
                            <p:childTnLst>
                              <p:par>
                                <p:cTn id="17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3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4"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5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7" presetID="6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78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0" fill="hold">
                            <p:stCondLst>
                              <p:cond delay="500"/>
                            </p:stCondLst>
                            <p:childTnLst>
                              <p:par>
                                <p:cTn id="17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3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4" fill="hold">
                      <p:stCondLst>
                        <p:cond delay="indefinite"/>
                      </p:stCondLst>
                      <p:childTnLst>
                        <p:par>
                          <p:cTn id="1785" fill="hold">
                            <p:stCondLst>
                              <p:cond delay="0"/>
                            </p:stCondLst>
                            <p:childTnLst>
                              <p:par>
                                <p:cTn id="17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9" fill="hold">
                            <p:stCondLst>
                              <p:cond delay="500"/>
                            </p:stCondLst>
                            <p:childTnLst>
                              <p:par>
                                <p:cTn id="17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3" fill="hold">
                      <p:stCondLst>
                        <p:cond delay="indefinite"/>
                      </p:stCondLst>
                      <p:childTnLst>
                        <p:par>
                          <p:cTn id="1794" fill="hold">
                            <p:stCondLst>
                              <p:cond delay="0"/>
                            </p:stCondLst>
                            <p:childTnLst>
                              <p:par>
                                <p:cTn id="17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2" fill="hold">
                      <p:stCondLst>
                        <p:cond delay="indefinite"/>
                      </p:stCondLst>
                      <p:childTnLst>
                        <p:par>
                          <p:cTn id="1803" fill="hold">
                            <p:stCondLst>
                              <p:cond delay="0"/>
                            </p:stCondLst>
                            <p:childTnLst>
                              <p:par>
                                <p:cTn id="18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6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7" fill="hold">
                      <p:stCondLst>
                        <p:cond delay="indefinite"/>
                      </p:stCondLst>
                      <p:childTnLst>
                        <p:par>
                          <p:cTn id="1808" fill="hold">
                            <p:stCondLst>
                              <p:cond delay="0"/>
                            </p:stCondLst>
                            <p:childTnLst>
                              <p:par>
                                <p:cTn id="18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2" fill="hold">
                            <p:stCondLst>
                              <p:cond delay="500"/>
                            </p:stCondLst>
                            <p:childTnLst>
                              <p:par>
                                <p:cTn id="18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5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0" fill="hold">
                      <p:stCondLst>
                        <p:cond delay="indefinite"/>
                      </p:stCondLst>
                      <p:childTnLst>
                        <p:par>
                          <p:cTn id="1821" fill="hold">
                            <p:stCondLst>
                              <p:cond delay="0"/>
                            </p:stCondLst>
                            <p:childTnLst>
                              <p:par>
                                <p:cTn id="18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4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5" fill="hold">
                      <p:stCondLst>
                        <p:cond delay="indefinite"/>
                      </p:stCondLst>
                      <p:childTnLst>
                        <p:par>
                          <p:cTn id="1826" fill="hold">
                            <p:stCondLst>
                              <p:cond delay="0"/>
                            </p:stCondLst>
                            <p:childTnLst>
                              <p:par>
                                <p:cTn id="18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9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0" fill="hold">
                      <p:stCondLst>
                        <p:cond delay="indefinite"/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4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5" fill="hold">
                      <p:stCondLst>
                        <p:cond delay="indefinite"/>
                      </p:stCondLst>
                      <p:childTnLst>
                        <p:par>
                          <p:cTn id="1836" fill="hold">
                            <p:stCondLst>
                              <p:cond delay="0"/>
                            </p:stCondLst>
                            <p:childTnLst>
                              <p:par>
                                <p:cTn id="18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4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5" fill="hold">
                      <p:stCondLst>
                        <p:cond delay="indefinite"/>
                      </p:stCondLst>
                      <p:childTnLst>
                        <p:par>
                          <p:cTn id="1846" fill="hold">
                            <p:stCondLst>
                              <p:cond delay="0"/>
                            </p:stCondLst>
                            <p:childTnLst>
                              <p:par>
                                <p:cTn id="18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9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0" fill="hold">
                            <p:stCondLst>
                              <p:cond delay="500"/>
                            </p:stCondLst>
                            <p:childTnLst>
                              <p:par>
                                <p:cTn id="18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4" fill="hold">
                      <p:stCondLst>
                        <p:cond delay="indefinite"/>
                      </p:stCondLst>
                      <p:childTnLst>
                        <p:par>
                          <p:cTn id="1855" fill="hold">
                            <p:stCondLst>
                              <p:cond delay="0"/>
                            </p:stCondLst>
                            <p:childTnLst>
                              <p:par>
                                <p:cTn id="18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8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9" fill="hold">
                      <p:stCondLst>
                        <p:cond delay="indefinite"/>
                      </p:stCondLst>
                      <p:childTnLst>
                        <p:par>
                          <p:cTn id="1860" fill="hold">
                            <p:stCondLst>
                              <p:cond delay="0"/>
                            </p:stCondLst>
                            <p:childTnLst>
                              <p:par>
                                <p:cTn id="18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4" fill="hold">
                      <p:stCondLst>
                        <p:cond delay="indefinite"/>
                      </p:stCondLst>
                      <p:childTnLst>
                        <p:par>
                          <p:cTn id="1865" fill="hold">
                            <p:stCondLst>
                              <p:cond delay="0"/>
                            </p:stCondLst>
                            <p:childTnLst>
                              <p:par>
                                <p:cTn id="18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9" fill="hold">
                            <p:stCondLst>
                              <p:cond delay="500"/>
                            </p:stCondLst>
                            <p:childTnLst>
                              <p:par>
                                <p:cTn id="18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2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3" fill="hold">
                      <p:stCondLst>
                        <p:cond delay="indefinite"/>
                      </p:stCondLst>
                      <p:childTnLst>
                        <p:par>
                          <p:cTn id="1874" fill="hold">
                            <p:stCondLst>
                              <p:cond delay="0"/>
                            </p:stCondLst>
                            <p:childTnLst>
                              <p:par>
                                <p:cTn id="18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8" fill="hold">
                      <p:stCondLst>
                        <p:cond delay="indefinite"/>
                      </p:stCondLst>
                      <p:childTnLst>
                        <p:par>
                          <p:cTn id="1879" fill="hold">
                            <p:stCondLst>
                              <p:cond delay="0"/>
                            </p:stCondLst>
                            <p:childTnLst>
                              <p:par>
                                <p:cTn id="1880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8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8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9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9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98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0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0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0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1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1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1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1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2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2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3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3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3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4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43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4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4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5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5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5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61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6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6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7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73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7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7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8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8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8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9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9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9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0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0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0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0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1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1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1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21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24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2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3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33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36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3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4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45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4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5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5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5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6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63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6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6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7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75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78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8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84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8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90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93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9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99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0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0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0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1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1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1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2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2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29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3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4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35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3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4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4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4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5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53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5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59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6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6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6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7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74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7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8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8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8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8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9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95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9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0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04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0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10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1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1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19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2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25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2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3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3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3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4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4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4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4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5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55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7" fill="hold">
                      <p:stCondLst>
                        <p:cond delay="indefinite"/>
                      </p:stCondLst>
                      <p:childTnLst>
                        <p:par>
                          <p:cTn id="2258" fill="hold">
                            <p:stCondLst>
                              <p:cond delay="0"/>
                            </p:stCondLst>
                            <p:childTnLst>
                              <p:par>
                                <p:cTn id="2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2" presetID="8" presetClass="exit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5" fill="hold">
                      <p:stCondLst>
                        <p:cond delay="indefinite"/>
                      </p:stCondLst>
                      <p:childTnLst>
                        <p:par>
                          <p:cTn id="2266" fill="hold">
                            <p:stCondLst>
                              <p:cond delay="0"/>
                            </p:stCondLst>
                            <p:childTnLst>
                              <p:par>
                                <p:cTn id="2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2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4" fill="hold">
                      <p:stCondLst>
                        <p:cond delay="indefinite"/>
                      </p:stCondLst>
                      <p:childTnLst>
                        <p:par>
                          <p:cTn id="2275" fill="hold">
                            <p:stCondLst>
                              <p:cond delay="0"/>
                            </p:stCondLst>
                            <p:childTnLst>
                              <p:par>
                                <p:cTn id="2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9" fill="hold">
                      <p:stCondLst>
                        <p:cond delay="indefinite"/>
                      </p:stCondLst>
                      <p:childTnLst>
                        <p:par>
                          <p:cTn id="2280" fill="hold">
                            <p:stCondLst>
                              <p:cond delay="0"/>
                            </p:stCondLst>
                            <p:childTnLst>
                              <p:par>
                                <p:cTn id="2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2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8" fill="hold">
                      <p:stCondLst>
                        <p:cond delay="indefinite"/>
                      </p:stCondLst>
                      <p:childTnLst>
                        <p:par>
                          <p:cTn id="2289" fill="hold">
                            <p:stCondLst>
                              <p:cond delay="0"/>
                            </p:stCondLst>
                            <p:childTnLst>
                              <p:par>
                                <p:cTn id="2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3" fill="hold">
                      <p:stCondLst>
                        <p:cond delay="indefinite"/>
                      </p:stCondLst>
                      <p:childTnLst>
                        <p:par>
                          <p:cTn id="2294" fill="hold">
                            <p:stCondLst>
                              <p:cond delay="0"/>
                            </p:stCondLst>
                            <p:childTnLst>
                              <p:par>
                                <p:cTn id="2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2" fill="hold">
                      <p:stCondLst>
                        <p:cond delay="indefinite"/>
                      </p:stCondLst>
                      <p:childTnLst>
                        <p:par>
                          <p:cTn id="2303" fill="hold">
                            <p:stCondLst>
                              <p:cond delay="0"/>
                            </p:stCondLst>
                            <p:childTnLst>
                              <p:par>
                                <p:cTn id="23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7" fill="hold">
                            <p:stCondLst>
                              <p:cond delay="500"/>
                            </p:stCondLst>
                            <p:childTnLst>
                              <p:par>
                                <p:cTn id="23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1" fill="hold">
                      <p:stCondLst>
                        <p:cond delay="indefinite"/>
                      </p:stCondLst>
                      <p:childTnLst>
                        <p:par>
                          <p:cTn id="2312" fill="hold">
                            <p:stCondLst>
                              <p:cond delay="0"/>
                            </p:stCondLst>
                            <p:childTnLst>
                              <p:par>
                                <p:cTn id="2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6" fill="hold">
                            <p:stCondLst>
                              <p:cond delay="500"/>
                            </p:stCondLst>
                            <p:childTnLst>
                              <p:par>
                                <p:cTn id="23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4" fill="hold">
                      <p:stCondLst>
                        <p:cond delay="indefinite"/>
                      </p:stCondLst>
                      <p:childTnLst>
                        <p:par>
                          <p:cTn id="2325" fill="hold">
                            <p:stCondLst>
                              <p:cond delay="0"/>
                            </p:stCondLst>
                            <p:childTnLst>
                              <p:par>
                                <p:cTn id="2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9" fill="hold">
                      <p:stCondLst>
                        <p:cond delay="indefinite"/>
                      </p:stCondLst>
                      <p:childTnLst>
                        <p:par>
                          <p:cTn id="2330" fill="hold">
                            <p:stCondLst>
                              <p:cond delay="0"/>
                            </p:stCondLst>
                            <p:childTnLst>
                              <p:par>
                                <p:cTn id="2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8" fill="hold">
                      <p:stCondLst>
                        <p:cond delay="indefinite"/>
                      </p:stCondLst>
                      <p:childTnLst>
                        <p:par>
                          <p:cTn id="2339" fill="hold">
                            <p:stCondLst>
                              <p:cond delay="0"/>
                            </p:stCondLst>
                            <p:childTnLst>
                              <p:par>
                                <p:cTn id="2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3" fill="hold">
                      <p:stCondLst>
                        <p:cond delay="indefinite"/>
                      </p:stCondLst>
                      <p:childTnLst>
                        <p:par>
                          <p:cTn id="2344" fill="hold">
                            <p:stCondLst>
                              <p:cond delay="0"/>
                            </p:stCondLst>
                            <p:childTnLst>
                              <p:par>
                                <p:cTn id="2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8" fill="hold">
                            <p:stCondLst>
                              <p:cond delay="500"/>
                            </p:stCondLst>
                            <p:childTnLst>
                              <p:par>
                                <p:cTn id="23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2" fill="hold">
                      <p:stCondLst>
                        <p:cond delay="indefinite"/>
                      </p:stCondLst>
                      <p:childTnLst>
                        <p:par>
                          <p:cTn id="2353" fill="hold">
                            <p:stCondLst>
                              <p:cond delay="0"/>
                            </p:stCondLst>
                            <p:childTnLst>
                              <p:par>
                                <p:cTn id="2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7" fill="hold">
                            <p:stCondLst>
                              <p:cond delay="500"/>
                            </p:stCondLst>
                            <p:childTnLst>
                              <p:par>
                                <p:cTn id="23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3" fill="hold">
                      <p:stCondLst>
                        <p:cond delay="indefinite"/>
                      </p:stCondLst>
                      <p:childTnLst>
                        <p:par>
                          <p:cTn id="2374" fill="hold">
                            <p:stCondLst>
                              <p:cond delay="0"/>
                            </p:stCondLst>
                            <p:childTnLst>
                              <p:par>
                                <p:cTn id="23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8" fill="hold">
                            <p:stCondLst>
                              <p:cond delay="500"/>
                            </p:stCondLst>
                            <p:childTnLst>
                              <p:par>
                                <p:cTn id="23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6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8" fill="hold">
                      <p:stCondLst>
                        <p:cond delay="indefinite"/>
                      </p:stCondLst>
                      <p:childTnLst>
                        <p:par>
                          <p:cTn id="2399" fill="hold">
                            <p:stCondLst>
                              <p:cond delay="0"/>
                            </p:stCondLst>
                            <p:childTnLst>
                              <p:par>
                                <p:cTn id="24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3" fill="hold">
                      <p:stCondLst>
                        <p:cond delay="indefinite"/>
                      </p:stCondLst>
                      <p:childTnLst>
                        <p:par>
                          <p:cTn id="2404" fill="hold">
                            <p:stCondLst>
                              <p:cond delay="0"/>
                            </p:stCondLst>
                            <p:childTnLst>
                              <p:par>
                                <p:cTn id="24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8" fill="hold">
                      <p:stCondLst>
                        <p:cond delay="indefinite"/>
                      </p:stCondLst>
                      <p:childTnLst>
                        <p:par>
                          <p:cTn id="2409" fill="hold">
                            <p:stCondLst>
                              <p:cond delay="0"/>
                            </p:stCondLst>
                            <p:childTnLst>
                              <p:par>
                                <p:cTn id="24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3" fill="hold">
                            <p:stCondLst>
                              <p:cond delay="500"/>
                            </p:stCondLst>
                            <p:childTnLst>
                              <p:par>
                                <p:cTn id="24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7" fill="hold">
                      <p:stCondLst>
                        <p:cond delay="indefinite"/>
                      </p:stCondLst>
                      <p:childTnLst>
                        <p:par>
                          <p:cTn id="2418" fill="hold">
                            <p:stCondLst>
                              <p:cond delay="0"/>
                            </p:stCondLst>
                            <p:childTnLst>
                              <p:par>
                                <p:cTn id="2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2" fill="hold">
                      <p:stCondLst>
                        <p:cond delay="indefinite"/>
                      </p:stCondLst>
                      <p:childTnLst>
                        <p:par>
                          <p:cTn id="2423" fill="hold">
                            <p:stCondLst>
                              <p:cond delay="0"/>
                            </p:stCondLst>
                            <p:childTnLst>
                              <p:par>
                                <p:cTn id="2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7" fill="hold">
                            <p:stCondLst>
                              <p:cond delay="500"/>
                            </p:stCondLst>
                            <p:childTnLst>
                              <p:par>
                                <p:cTn id="24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1" fill="hold">
                      <p:stCondLst>
                        <p:cond delay="indefinite"/>
                      </p:stCondLst>
                      <p:childTnLst>
                        <p:par>
                          <p:cTn id="2432" fill="hold">
                            <p:stCondLst>
                              <p:cond delay="0"/>
                            </p:stCondLst>
                            <p:childTnLst>
                              <p:par>
                                <p:cTn id="24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9" fill="hold">
                      <p:stCondLst>
                        <p:cond delay="indefinite"/>
                      </p:stCondLst>
                      <p:childTnLst>
                        <p:par>
                          <p:cTn id="2450" fill="hold">
                            <p:stCondLst>
                              <p:cond delay="0"/>
                            </p:stCondLst>
                            <p:childTnLst>
                              <p:par>
                                <p:cTn id="24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5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7" fill="hold">
                      <p:stCondLst>
                        <p:cond delay="indefinite"/>
                      </p:stCondLst>
                      <p:childTnLst>
                        <p:par>
                          <p:cTn id="2458" fill="hold">
                            <p:stCondLst>
                              <p:cond delay="0"/>
                            </p:stCondLst>
                            <p:childTnLst>
                              <p:par>
                                <p:cTn id="24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2" fill="hold">
                            <p:stCondLst>
                              <p:cond delay="500"/>
                            </p:stCondLst>
                            <p:childTnLst>
                              <p:par>
                                <p:cTn id="24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6" fill="hold">
                      <p:stCondLst>
                        <p:cond delay="indefinite"/>
                      </p:stCondLst>
                      <p:childTnLst>
                        <p:par>
                          <p:cTn id="2467" fill="hold">
                            <p:stCondLst>
                              <p:cond delay="0"/>
                            </p:stCondLst>
                            <p:childTnLst>
                              <p:par>
                                <p:cTn id="24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1" fill="hold">
                      <p:stCondLst>
                        <p:cond delay="indefinite"/>
                      </p:stCondLst>
                      <p:childTnLst>
                        <p:par>
                          <p:cTn id="2472" fill="hold">
                            <p:stCondLst>
                              <p:cond delay="0"/>
                            </p:stCondLst>
                            <p:childTnLst>
                              <p:par>
                                <p:cTn id="24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6" fill="hold">
                      <p:stCondLst>
                        <p:cond delay="indefinite"/>
                      </p:stCondLst>
                      <p:childTnLst>
                        <p:par>
                          <p:cTn id="2477" fill="hold">
                            <p:stCondLst>
                              <p:cond delay="0"/>
                            </p:stCondLst>
                            <p:childTnLst>
                              <p:par>
                                <p:cTn id="24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1" fill="hold">
                      <p:stCondLst>
                        <p:cond delay="indefinite"/>
                      </p:stCondLst>
                      <p:childTnLst>
                        <p:par>
                          <p:cTn id="2482" fill="hold">
                            <p:stCondLst>
                              <p:cond delay="0"/>
                            </p:stCondLst>
                            <p:childTnLst>
                              <p:par>
                                <p:cTn id="24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6" fill="hold">
                            <p:stCondLst>
                              <p:cond delay="500"/>
                            </p:stCondLst>
                            <p:childTnLst>
                              <p:par>
                                <p:cTn id="24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0" fill="hold">
                      <p:stCondLst>
                        <p:cond delay="indefinite"/>
                      </p:stCondLst>
                      <p:childTnLst>
                        <p:par>
                          <p:cTn id="2491" fill="hold">
                            <p:stCondLst>
                              <p:cond delay="0"/>
                            </p:stCondLst>
                            <p:childTnLst>
                              <p:par>
                                <p:cTn id="2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5" fill="hold">
                      <p:stCondLst>
                        <p:cond delay="indefinite"/>
                      </p:stCondLst>
                      <p:childTnLst>
                        <p:par>
                          <p:cTn id="2496" fill="hold">
                            <p:stCondLst>
                              <p:cond delay="0"/>
                            </p:stCondLst>
                            <p:childTnLst>
                              <p:par>
                                <p:cTn id="2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0" fill="hold">
                      <p:stCondLst>
                        <p:cond delay="indefinite"/>
                      </p:stCondLst>
                      <p:childTnLst>
                        <p:par>
                          <p:cTn id="2501" fill="hold">
                            <p:stCondLst>
                              <p:cond delay="0"/>
                            </p:stCondLst>
                            <p:childTnLst>
                              <p:par>
                                <p:cTn id="2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4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5" fill="hold">
                            <p:stCondLst>
                              <p:cond delay="500"/>
                            </p:stCondLst>
                            <p:childTnLst>
                              <p:par>
                                <p:cTn id="25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9" fill="hold">
                      <p:stCondLst>
                        <p:cond delay="indefinite"/>
                      </p:stCondLst>
                      <p:childTnLst>
                        <p:par>
                          <p:cTn id="2510" fill="hold">
                            <p:stCondLst>
                              <p:cond delay="0"/>
                            </p:stCondLst>
                            <p:childTnLst>
                              <p:par>
                                <p:cTn id="25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4" fill="hold">
                      <p:stCondLst>
                        <p:cond delay="indefinite"/>
                      </p:stCondLst>
                      <p:childTnLst>
                        <p:par>
                          <p:cTn id="2515" fill="hold">
                            <p:stCondLst>
                              <p:cond delay="0"/>
                            </p:stCondLst>
                            <p:childTnLst>
                              <p:par>
                                <p:cTn id="25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8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9" fill="hold">
                      <p:stCondLst>
                        <p:cond delay="indefinite"/>
                      </p:stCondLst>
                      <p:childTnLst>
                        <p:par>
                          <p:cTn id="2520" fill="hold">
                            <p:stCondLst>
                              <p:cond delay="0"/>
                            </p:stCondLst>
                            <p:childTnLst>
                              <p:par>
                                <p:cTn id="25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8" fill="hold">
                      <p:stCondLst>
                        <p:cond delay="indefinite"/>
                      </p:stCondLst>
                      <p:childTnLst>
                        <p:par>
                          <p:cTn id="2529" fill="hold">
                            <p:stCondLst>
                              <p:cond delay="0"/>
                            </p:stCondLst>
                            <p:childTnLst>
                              <p:par>
                                <p:cTn id="25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3" fill="hold">
                            <p:stCondLst>
                              <p:cond delay="500"/>
                            </p:stCondLst>
                            <p:childTnLst>
                              <p:par>
                                <p:cTn id="25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6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7" fill="hold">
                      <p:stCondLst>
                        <p:cond delay="indefinite"/>
                      </p:stCondLst>
                      <p:childTnLst>
                        <p:par>
                          <p:cTn id="2538" fill="hold">
                            <p:stCondLst>
                              <p:cond delay="0"/>
                            </p:stCondLst>
                            <p:childTnLst>
                              <p:par>
                                <p:cTn id="25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2" fill="hold">
                      <p:stCondLst>
                        <p:cond delay="indefinite"/>
                      </p:stCondLst>
                      <p:childTnLst>
                        <p:par>
                          <p:cTn id="2543" fill="hold">
                            <p:stCondLst>
                              <p:cond delay="0"/>
                            </p:stCondLst>
                            <p:childTnLst>
                              <p:par>
                                <p:cTn id="25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6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7" fill="hold">
                      <p:stCondLst>
                        <p:cond delay="indefinite"/>
                      </p:stCondLst>
                      <p:childTnLst>
                        <p:par>
                          <p:cTn id="2548" fill="hold">
                            <p:stCondLst>
                              <p:cond delay="0"/>
                            </p:stCondLst>
                            <p:childTnLst>
                              <p:par>
                                <p:cTn id="25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1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2" fill="hold">
                      <p:stCondLst>
                        <p:cond delay="indefinite"/>
                      </p:stCondLst>
                      <p:childTnLst>
                        <p:par>
                          <p:cTn id="2553" fill="hold">
                            <p:stCondLst>
                              <p:cond delay="0"/>
                            </p:stCondLst>
                            <p:childTnLst>
                              <p:par>
                                <p:cTn id="25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7" fill="hold">
                      <p:stCondLst>
                        <p:cond delay="indefinite"/>
                      </p:stCondLst>
                      <p:childTnLst>
                        <p:par>
                          <p:cTn id="2558" fill="hold">
                            <p:stCondLst>
                              <p:cond delay="0"/>
                            </p:stCondLst>
                            <p:childTnLst>
                              <p:par>
                                <p:cTn id="25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1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2" fill="hold">
                      <p:stCondLst>
                        <p:cond delay="indefinite"/>
                      </p:stCondLst>
                      <p:childTnLst>
                        <p:par>
                          <p:cTn id="2563" fill="hold">
                            <p:stCondLst>
                              <p:cond delay="0"/>
                            </p:stCondLst>
                            <p:childTnLst>
                              <p:par>
                                <p:cTn id="25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6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7" fill="hold">
                      <p:stCondLst>
                        <p:cond delay="indefinite"/>
                      </p:stCondLst>
                      <p:childTnLst>
                        <p:par>
                          <p:cTn id="2568" fill="hold">
                            <p:stCondLst>
                              <p:cond delay="0"/>
                            </p:stCondLst>
                            <p:childTnLst>
                              <p:par>
                                <p:cTn id="25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1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2" fill="hold">
                            <p:stCondLst>
                              <p:cond delay="500"/>
                            </p:stCondLst>
                            <p:childTnLst>
                              <p:par>
                                <p:cTn id="25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5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6" fill="hold">
                      <p:stCondLst>
                        <p:cond delay="indefinite"/>
                      </p:stCondLst>
                      <p:childTnLst>
                        <p:par>
                          <p:cTn id="2577" fill="hold">
                            <p:stCondLst>
                              <p:cond delay="0"/>
                            </p:stCondLst>
                            <p:childTnLst>
                              <p:par>
                                <p:cTn id="2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0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1" fill="hold">
                      <p:stCondLst>
                        <p:cond delay="indefinite"/>
                      </p:stCondLst>
                      <p:childTnLst>
                        <p:par>
                          <p:cTn id="2582" fill="hold">
                            <p:stCondLst>
                              <p:cond delay="0"/>
                            </p:stCondLst>
                            <p:childTnLst>
                              <p:par>
                                <p:cTn id="2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6" fill="hold">
                      <p:stCondLst>
                        <p:cond delay="indefinite"/>
                      </p:stCondLst>
                      <p:childTnLst>
                        <p:par>
                          <p:cTn id="2587" fill="hold">
                            <p:stCondLst>
                              <p:cond delay="0"/>
                            </p:stCondLst>
                            <p:childTnLst>
                              <p:par>
                                <p:cTn id="2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0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1" fill="hold">
                            <p:stCondLst>
                              <p:cond delay="500"/>
                            </p:stCondLst>
                            <p:childTnLst>
                              <p:par>
                                <p:cTn id="25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4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5" fill="hold">
                      <p:stCondLst>
                        <p:cond delay="indefinite"/>
                      </p:stCondLst>
                      <p:childTnLst>
                        <p:par>
                          <p:cTn id="2596" fill="hold">
                            <p:stCondLst>
                              <p:cond delay="0"/>
                            </p:stCondLst>
                            <p:childTnLst>
                              <p:par>
                                <p:cTn id="25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9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0" fill="hold">
                      <p:stCondLst>
                        <p:cond delay="indefinite"/>
                      </p:stCondLst>
                      <p:childTnLst>
                        <p:par>
                          <p:cTn id="2601" fill="hold">
                            <p:stCondLst>
                              <p:cond delay="0"/>
                            </p:stCondLst>
                            <p:childTnLst>
                              <p:par>
                                <p:cTn id="26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5" fill="hold">
                      <p:stCondLst>
                        <p:cond delay="indefinite"/>
                      </p:stCondLst>
                      <p:childTnLst>
                        <p:par>
                          <p:cTn id="2606" fill="hold">
                            <p:stCondLst>
                              <p:cond delay="0"/>
                            </p:stCondLst>
                            <p:childTnLst>
                              <p:par>
                                <p:cTn id="26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9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0" fill="hold">
                      <p:stCondLst>
                        <p:cond delay="indefinite"/>
                      </p:stCondLst>
                      <p:childTnLst>
                        <p:par>
                          <p:cTn id="2611" fill="hold">
                            <p:stCondLst>
                              <p:cond delay="0"/>
                            </p:stCondLst>
                            <p:childTnLst>
                              <p:par>
                                <p:cTn id="26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4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5" fill="hold">
                      <p:stCondLst>
                        <p:cond delay="indefinite"/>
                      </p:stCondLst>
                      <p:childTnLst>
                        <p:par>
                          <p:cTn id="2616" fill="hold">
                            <p:stCondLst>
                              <p:cond delay="0"/>
                            </p:stCondLst>
                            <p:childTnLst>
                              <p:par>
                                <p:cTn id="26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0" fill="hold">
                            <p:stCondLst>
                              <p:cond delay="500"/>
                            </p:stCondLst>
                            <p:childTnLst>
                              <p:par>
                                <p:cTn id="26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4" fill="hold">
                      <p:stCondLst>
                        <p:cond delay="indefinite"/>
                      </p:stCondLst>
                      <p:childTnLst>
                        <p:par>
                          <p:cTn id="2625" fill="hold">
                            <p:stCondLst>
                              <p:cond delay="0"/>
                            </p:stCondLst>
                            <p:childTnLst>
                              <p:par>
                                <p:cTn id="26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9" fill="hold">
                      <p:stCondLst>
                        <p:cond delay="indefinite"/>
                      </p:stCondLst>
                      <p:childTnLst>
                        <p:par>
                          <p:cTn id="2630" fill="hold">
                            <p:stCondLst>
                              <p:cond delay="0"/>
                            </p:stCondLst>
                            <p:childTnLst>
                              <p:par>
                                <p:cTn id="26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4" fill="hold">
                            <p:stCondLst>
                              <p:cond delay="500"/>
                            </p:stCondLst>
                            <p:childTnLst>
                              <p:par>
                                <p:cTn id="26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1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2" fill="hold">
                      <p:stCondLst>
                        <p:cond delay="indefinite"/>
                      </p:stCondLst>
                      <p:childTnLst>
                        <p:par>
                          <p:cTn id="2643" fill="hold">
                            <p:stCondLst>
                              <p:cond delay="0"/>
                            </p:stCondLst>
                            <p:childTnLst>
                              <p:par>
                                <p:cTn id="26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7" fill="hold">
                      <p:stCondLst>
                        <p:cond delay="indefinite"/>
                      </p:stCondLst>
                      <p:childTnLst>
                        <p:par>
                          <p:cTn id="2648" fill="hold">
                            <p:stCondLst>
                              <p:cond delay="0"/>
                            </p:stCondLst>
                            <p:childTnLst>
                              <p:par>
                                <p:cTn id="2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1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2" fill="hold">
                            <p:stCondLst>
                              <p:cond delay="500"/>
                            </p:stCondLst>
                            <p:childTnLst>
                              <p:par>
                                <p:cTn id="26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5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9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0" fill="hold">
                      <p:stCondLst>
                        <p:cond delay="indefinite"/>
                      </p:stCondLst>
                      <p:childTnLst>
                        <p:par>
                          <p:cTn id="2661" fill="hold">
                            <p:stCondLst>
                              <p:cond delay="0"/>
                            </p:stCondLst>
                            <p:childTnLst>
                              <p:par>
                                <p:cTn id="26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9" fill="hold">
                      <p:stCondLst>
                        <p:cond delay="indefinite"/>
                      </p:stCondLst>
                      <p:childTnLst>
                        <p:par>
                          <p:cTn id="2670" fill="hold">
                            <p:stCondLst>
                              <p:cond delay="0"/>
                            </p:stCondLst>
                            <p:childTnLst>
                              <p:par>
                                <p:cTn id="26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4" fill="hold">
                      <p:stCondLst>
                        <p:cond delay="indefinite"/>
                      </p:stCondLst>
                      <p:childTnLst>
                        <p:par>
                          <p:cTn id="2675" fill="hold">
                            <p:stCondLst>
                              <p:cond delay="0"/>
                            </p:stCondLst>
                            <p:childTnLst>
                              <p:par>
                                <p:cTn id="26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9" fill="hold">
                            <p:stCondLst>
                              <p:cond delay="500"/>
                            </p:stCondLst>
                            <p:childTnLst>
                              <p:par>
                                <p:cTn id="26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7" fill="hold">
                      <p:stCondLst>
                        <p:cond delay="indefinite"/>
                      </p:stCondLst>
                      <p:childTnLst>
                        <p:par>
                          <p:cTn id="2688" fill="hold">
                            <p:stCondLst>
                              <p:cond delay="0"/>
                            </p:stCondLst>
                            <p:childTnLst>
                              <p:par>
                                <p:cTn id="2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2" fill="hold">
                            <p:stCondLst>
                              <p:cond delay="500"/>
                            </p:stCondLst>
                            <p:childTnLst>
                              <p:par>
                                <p:cTn id="26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6" fill="hold">
                      <p:stCondLst>
                        <p:cond delay="indefinite"/>
                      </p:stCondLst>
                      <p:childTnLst>
                        <p:par>
                          <p:cTn id="2697" fill="hold">
                            <p:stCondLst>
                              <p:cond delay="0"/>
                            </p:stCondLst>
                            <p:childTnLst>
                              <p:par>
                                <p:cTn id="26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1" fill="hold">
                      <p:stCondLst>
                        <p:cond delay="indefinite"/>
                      </p:stCondLst>
                      <p:childTnLst>
                        <p:par>
                          <p:cTn id="2702" fill="hold">
                            <p:stCondLst>
                              <p:cond delay="0"/>
                            </p:stCondLst>
                            <p:childTnLst>
                              <p:par>
                                <p:cTn id="27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6" fill="hold">
                            <p:stCondLst>
                              <p:cond delay="500"/>
                            </p:stCondLst>
                            <p:childTnLst>
                              <p:par>
                                <p:cTn id="27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4" fill="hold">
                      <p:stCondLst>
                        <p:cond delay="indefinite"/>
                      </p:stCondLst>
                      <p:childTnLst>
                        <p:par>
                          <p:cTn id="2715" fill="hold">
                            <p:stCondLst>
                              <p:cond delay="0"/>
                            </p:stCondLst>
                            <p:childTnLst>
                              <p:par>
                                <p:cTn id="27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9" fill="hold">
                            <p:stCondLst>
                              <p:cond delay="500"/>
                            </p:stCondLst>
                            <p:childTnLst>
                              <p:par>
                                <p:cTn id="27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3" fill="hold">
                      <p:stCondLst>
                        <p:cond delay="indefinite"/>
                      </p:stCondLst>
                      <p:childTnLst>
                        <p:par>
                          <p:cTn id="2724" fill="hold">
                            <p:stCondLst>
                              <p:cond delay="0"/>
                            </p:stCondLst>
                            <p:childTnLst>
                              <p:par>
                                <p:cTn id="27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8" fill="hold">
                      <p:stCondLst>
                        <p:cond delay="indefinite"/>
                      </p:stCondLst>
                      <p:childTnLst>
                        <p:par>
                          <p:cTn id="2729" fill="hold">
                            <p:stCondLst>
                              <p:cond delay="0"/>
                            </p:stCondLst>
                            <p:childTnLst>
                              <p:par>
                                <p:cTn id="27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3" fill="hold">
                      <p:stCondLst>
                        <p:cond delay="indefinite"/>
                      </p:stCondLst>
                      <p:childTnLst>
                        <p:par>
                          <p:cTn id="2734" fill="hold">
                            <p:stCondLst>
                              <p:cond delay="0"/>
                            </p:stCondLst>
                            <p:childTnLst>
                              <p:par>
                                <p:cTn id="27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9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1" fill="hold">
                      <p:stCondLst>
                        <p:cond delay="indefinite"/>
                      </p:stCondLst>
                      <p:childTnLst>
                        <p:par>
                          <p:cTn id="2742" fill="hold">
                            <p:stCondLst>
                              <p:cond delay="0"/>
                            </p:stCondLst>
                            <p:childTnLst>
                              <p:par>
                                <p:cTn id="27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5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4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5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5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5" fill="hold">
                      <p:stCondLst>
                        <p:cond delay="indefinite"/>
                      </p:stCondLst>
                      <p:childTnLst>
                        <p:par>
                          <p:cTn id="2756" fill="hold">
                            <p:stCondLst>
                              <p:cond delay="0"/>
                            </p:stCondLst>
                            <p:childTnLst>
                              <p:par>
                                <p:cTn id="27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9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0" fill="hold">
                      <p:stCondLst>
                        <p:cond delay="indefinite"/>
                      </p:stCondLst>
                      <p:childTnLst>
                        <p:par>
                          <p:cTn id="2761" fill="hold">
                            <p:stCondLst>
                              <p:cond delay="0"/>
                            </p:stCondLst>
                            <p:childTnLst>
                              <p:par>
                                <p:cTn id="27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9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0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1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2" fill="hold">
                      <p:stCondLst>
                        <p:cond delay="indefinite"/>
                      </p:stCondLst>
                      <p:childTnLst>
                        <p:par>
                          <p:cTn id="2773" fill="hold">
                            <p:stCondLst>
                              <p:cond delay="0"/>
                            </p:stCondLst>
                            <p:childTnLst>
                              <p:par>
                                <p:cTn id="27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6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8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9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3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4"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7" fill="hold">
                      <p:stCondLst>
                        <p:cond delay="indefinite"/>
                      </p:stCondLst>
                      <p:childTnLst>
                        <p:par>
                          <p:cTn id="2788" fill="hold">
                            <p:stCondLst>
                              <p:cond delay="0"/>
                            </p:stCondLst>
                            <p:childTnLst>
                              <p:par>
                                <p:cTn id="27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2" fill="hold">
                            <p:stCondLst>
                              <p:cond delay="500"/>
                            </p:stCondLst>
                            <p:childTnLst>
                              <p:par>
                                <p:cTn id="27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5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6" fill="hold">
                      <p:stCondLst>
                        <p:cond delay="indefinite"/>
                      </p:stCondLst>
                      <p:childTnLst>
                        <p:par>
                          <p:cTn id="2797" fill="hold">
                            <p:stCondLst>
                              <p:cond delay="0"/>
                            </p:stCondLst>
                            <p:childTnLst>
                              <p:par>
                                <p:cTn id="27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1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5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6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8" fill="hold">
                      <p:stCondLst>
                        <p:cond delay="indefinite"/>
                      </p:stCondLst>
                      <p:childTnLst>
                        <p:par>
                          <p:cTn id="2809" fill="hold">
                            <p:stCondLst>
                              <p:cond delay="0"/>
                            </p:stCondLst>
                            <p:childTnLst>
                              <p:par>
                                <p:cTn id="28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2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4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5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6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9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0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3" fill="hold">
                      <p:stCondLst>
                        <p:cond delay="indefinite"/>
                      </p:stCondLst>
                      <p:childTnLst>
                        <p:par>
                          <p:cTn id="2824" fill="hold">
                            <p:stCondLst>
                              <p:cond delay="0"/>
                            </p:stCondLst>
                            <p:childTnLst>
                              <p:par>
                                <p:cTn id="28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7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8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9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0" presetID="21" presetClass="entr" presetSubtype="1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2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3" fill="hold">
                      <p:stCondLst>
                        <p:cond delay="indefinite"/>
                      </p:stCondLst>
                      <p:childTnLst>
                        <p:par>
                          <p:cTn id="2834" fill="hold">
                            <p:stCondLst>
                              <p:cond delay="0"/>
                            </p:stCondLst>
                            <p:childTnLst>
                              <p:par>
                                <p:cTn id="28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9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0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1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3" presetID="13" presetClass="exit" presetSubtype="32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84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6" fill="hold">
                      <p:stCondLst>
                        <p:cond delay="indefinite"/>
                      </p:stCondLst>
                      <p:childTnLst>
                        <p:par>
                          <p:cTn id="2847" fill="hold">
                            <p:stCondLst>
                              <p:cond delay="0"/>
                            </p:stCondLst>
                            <p:childTnLst>
                              <p:par>
                                <p:cTn id="28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0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1" fill="hold">
                      <p:stCondLst>
                        <p:cond delay="indefinite"/>
                      </p:stCondLst>
                      <p:childTnLst>
                        <p:par>
                          <p:cTn id="2852" fill="hold">
                            <p:stCondLst>
                              <p:cond delay="0"/>
                            </p:stCondLst>
                            <p:childTnLst>
                              <p:par>
                                <p:cTn id="28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5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6" fill="hold">
                      <p:stCondLst>
                        <p:cond delay="indefinite"/>
                      </p:stCondLst>
                      <p:childTnLst>
                        <p:par>
                          <p:cTn id="2857" fill="hold">
                            <p:stCondLst>
                              <p:cond delay="0"/>
                            </p:stCondLst>
                            <p:childTnLst>
                              <p:par>
                                <p:cTn id="28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0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1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5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6" dur="5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8" fill="hold">
                      <p:stCondLst>
                        <p:cond delay="indefinite"/>
                      </p:stCondLst>
                      <p:childTnLst>
                        <p:par>
                          <p:cTn id="2869" fill="hold">
                            <p:stCondLst>
                              <p:cond delay="0"/>
                            </p:stCondLst>
                            <p:childTnLst>
                              <p:par>
                                <p:cTn id="28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4"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5"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9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0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1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3" fill="hold">
                      <p:stCondLst>
                        <p:cond delay="indefinite"/>
                      </p:stCondLst>
                      <p:childTnLst>
                        <p:par>
                          <p:cTn id="2884" fill="hold">
                            <p:stCondLst>
                              <p:cond delay="0"/>
                            </p:stCondLst>
                            <p:childTnLst>
                              <p:par>
                                <p:cTn id="28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7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8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0" presetID="3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2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3" fill="hold">
                      <p:stCondLst>
                        <p:cond delay="indefinite"/>
                      </p:stCondLst>
                      <p:childTnLst>
                        <p:par>
                          <p:cTn id="2894" fill="hold">
                            <p:stCondLst>
                              <p:cond delay="0"/>
                            </p:stCondLst>
                            <p:childTnLst>
                              <p:par>
                                <p:cTn id="28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9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0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1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3" presetID="4" presetClass="exit" presetSubtype="32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0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6" fill="hold">
                      <p:stCondLst>
                        <p:cond delay="indefinite"/>
                      </p:stCondLst>
                      <p:childTnLst>
                        <p:par>
                          <p:cTn id="2907" fill="hold">
                            <p:stCondLst>
                              <p:cond delay="0"/>
                            </p:stCondLst>
                            <p:childTnLst>
                              <p:par>
                                <p:cTn id="29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0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1" fill="hold">
                      <p:stCondLst>
                        <p:cond delay="indefinite"/>
                      </p:stCondLst>
                      <p:childTnLst>
                        <p:par>
                          <p:cTn id="2912" fill="hold">
                            <p:stCondLst>
                              <p:cond delay="0"/>
                            </p:stCondLst>
                            <p:childTnLst>
                              <p:par>
                                <p:cTn id="29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5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6" fill="hold">
                      <p:stCondLst>
                        <p:cond delay="indefinite"/>
                      </p:stCondLst>
                      <p:childTnLst>
                        <p:par>
                          <p:cTn id="2917" fill="hold">
                            <p:stCondLst>
                              <p:cond delay="0"/>
                            </p:stCondLst>
                            <p:childTnLst>
                              <p:par>
                                <p:cTn id="29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0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1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5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6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8" fill="hold">
                      <p:stCondLst>
                        <p:cond delay="indefinite"/>
                      </p:stCondLst>
                      <p:childTnLst>
                        <p:par>
                          <p:cTn id="2929" fill="hold">
                            <p:stCondLst>
                              <p:cond delay="0"/>
                            </p:stCondLst>
                            <p:childTnLst>
                              <p:par>
                                <p:cTn id="29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4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5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6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9"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0"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3" fill="hold">
                      <p:stCondLst>
                        <p:cond delay="indefinite"/>
                      </p:stCondLst>
                      <p:childTnLst>
                        <p:par>
                          <p:cTn id="2944" fill="hold">
                            <p:stCondLst>
                              <p:cond delay="0"/>
                            </p:stCondLst>
                            <p:childTnLst>
                              <p:par>
                                <p:cTn id="29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7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8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9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0" presetID="13" presetClass="entr" presetSubtype="16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52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3" fill="hold">
                      <p:stCondLst>
                        <p:cond delay="indefinite"/>
                      </p:stCondLst>
                      <p:childTnLst>
                        <p:par>
                          <p:cTn id="2954" fill="hold">
                            <p:stCondLst>
                              <p:cond delay="0"/>
                            </p:stCondLst>
                            <p:childTnLst>
                              <p:par>
                                <p:cTn id="29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9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0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1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3" presetID="14" presetClass="exit" presetSubtype="1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6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6" fill="hold">
                      <p:stCondLst>
                        <p:cond delay="indefinite"/>
                      </p:stCondLst>
                      <p:childTnLst>
                        <p:par>
                          <p:cTn id="2967" fill="hold">
                            <p:stCondLst>
                              <p:cond delay="0"/>
                            </p:stCondLst>
                            <p:childTnLst>
                              <p:par>
                                <p:cTn id="29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0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1" fill="hold">
                      <p:stCondLst>
                        <p:cond delay="indefinite"/>
                      </p:stCondLst>
                      <p:childTnLst>
                        <p:par>
                          <p:cTn id="2972" fill="hold">
                            <p:stCondLst>
                              <p:cond delay="0"/>
                            </p:stCondLst>
                            <p:childTnLst>
                              <p:par>
                                <p:cTn id="29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5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6" dur="50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8" presetID="21" presetClass="entr" presetSubtype="1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0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1" fill="hold">
                      <p:stCondLst>
                        <p:cond delay="indefinite"/>
                      </p:stCondLst>
                      <p:childTnLst>
                        <p:par>
                          <p:cTn id="2982" fill="hold">
                            <p:stCondLst>
                              <p:cond delay="0"/>
                            </p:stCondLst>
                            <p:childTnLst>
                              <p:par>
                                <p:cTn id="29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5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7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8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9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1" presetID="18" presetClass="exit" presetSubtype="12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92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4" fill="hold">
                      <p:stCondLst>
                        <p:cond delay="indefinite"/>
                      </p:stCondLst>
                      <p:childTnLst>
                        <p:par>
                          <p:cTn id="2995" fill="hold">
                            <p:stCondLst>
                              <p:cond delay="0"/>
                            </p:stCondLst>
                            <p:childTnLst>
                              <p:par>
                                <p:cTn id="29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9" fill="hold">
                      <p:stCondLst>
                        <p:cond delay="indefinite"/>
                      </p:stCondLst>
                      <p:childTnLst>
                        <p:par>
                          <p:cTn id="3000" fill="hold">
                            <p:stCondLst>
                              <p:cond delay="0"/>
                            </p:stCondLst>
                            <p:childTnLst>
                              <p:par>
                                <p:cTn id="30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3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4" fill="hold">
                      <p:stCondLst>
                        <p:cond delay="indefinite"/>
                      </p:stCondLst>
                      <p:childTnLst>
                        <p:par>
                          <p:cTn id="3005" fill="hold">
                            <p:stCondLst>
                              <p:cond delay="0"/>
                            </p:stCondLst>
                            <p:childTnLst>
                              <p:par>
                                <p:cTn id="30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8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9" fill="hold">
                            <p:stCondLst>
                              <p:cond delay="500"/>
                            </p:stCondLst>
                            <p:childTnLst>
                              <p:par>
                                <p:cTn id="30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6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0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1" fill="hold">
                      <p:stCondLst>
                        <p:cond delay="indefinite"/>
                      </p:stCondLst>
                      <p:childTnLst>
                        <p:par>
                          <p:cTn id="3022" fill="hold">
                            <p:stCondLst>
                              <p:cond delay="0"/>
                            </p:stCondLst>
                            <p:childTnLst>
                              <p:par>
                                <p:cTn id="30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5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6" fill="hold">
                            <p:stCondLst>
                              <p:cond delay="500"/>
                            </p:stCondLst>
                            <p:childTnLst>
                              <p:par>
                                <p:cTn id="30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9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3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8" fill="hold">
                      <p:stCondLst>
                        <p:cond delay="indefinite"/>
                      </p:stCondLst>
                      <p:childTnLst>
                        <p:par>
                          <p:cTn id="3039" fill="hold">
                            <p:stCondLst>
                              <p:cond delay="0"/>
                            </p:stCondLst>
                            <p:childTnLst>
                              <p:par>
                                <p:cTn id="30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2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6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7" fill="hold">
                      <p:stCondLst>
                        <p:cond delay="indefinite"/>
                      </p:stCondLst>
                      <p:childTnLst>
                        <p:par>
                          <p:cTn id="3048" fill="hold">
                            <p:stCondLst>
                              <p:cond delay="0"/>
                            </p:stCondLst>
                            <p:childTnLst>
                              <p:par>
                                <p:cTn id="30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1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2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3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6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7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8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9" fill="hold">
                      <p:stCondLst>
                        <p:cond delay="indefinite"/>
                      </p:stCondLst>
                      <p:childTnLst>
                        <p:par>
                          <p:cTn id="3060" fill="hold">
                            <p:stCondLst>
                              <p:cond delay="0"/>
                            </p:stCondLst>
                            <p:childTnLst>
                              <p:par>
                                <p:cTn id="30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5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6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0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1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4" fill="hold">
                      <p:stCondLst>
                        <p:cond delay="indefinite"/>
                      </p:stCondLst>
                      <p:childTnLst>
                        <p:par>
                          <p:cTn id="3075" fill="hold">
                            <p:stCondLst>
                              <p:cond delay="0"/>
                            </p:stCondLst>
                            <p:childTnLst>
                              <p:par>
                                <p:cTn id="30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8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9" fill="hold">
                      <p:stCondLst>
                        <p:cond delay="indefinite"/>
                      </p:stCondLst>
                      <p:childTnLst>
                        <p:par>
                          <p:cTn id="3080" fill="hold">
                            <p:stCondLst>
                              <p:cond delay="0"/>
                            </p:stCondLst>
                            <p:childTnLst>
                              <p:par>
                                <p:cTn id="30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4" fill="hold">
                      <p:stCondLst>
                        <p:cond delay="indefinite"/>
                      </p:stCondLst>
                      <p:childTnLst>
                        <p:par>
                          <p:cTn id="3085" fill="hold">
                            <p:stCondLst>
                              <p:cond delay="0"/>
                            </p:stCondLst>
                            <p:childTnLst>
                              <p:par>
                                <p:cTn id="30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8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9" fill="hold">
                      <p:stCondLst>
                        <p:cond delay="indefinite"/>
                      </p:stCondLst>
                      <p:childTnLst>
                        <p:par>
                          <p:cTn id="3090" fill="hold">
                            <p:stCondLst>
                              <p:cond delay="0"/>
                            </p:stCondLst>
                            <p:childTnLst>
                              <p:par>
                                <p:cTn id="30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3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4" fill="hold">
                      <p:stCondLst>
                        <p:cond delay="indefinite"/>
                      </p:stCondLst>
                      <p:childTnLst>
                        <p:par>
                          <p:cTn id="3095" fill="hold">
                            <p:stCondLst>
                              <p:cond delay="0"/>
                            </p:stCondLst>
                            <p:childTnLst>
                              <p:par>
                                <p:cTn id="30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8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9" fill="hold">
                      <p:stCondLst>
                        <p:cond delay="indefinite"/>
                      </p:stCondLst>
                      <p:childTnLst>
                        <p:par>
                          <p:cTn id="3100" fill="hold">
                            <p:stCondLst>
                              <p:cond delay="0"/>
                            </p:stCondLst>
                            <p:childTnLst>
                              <p:par>
                                <p:cTn id="3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4" fill="hold">
                            <p:stCondLst>
                              <p:cond delay="500"/>
                            </p:stCondLst>
                            <p:childTnLst>
                              <p:par>
                                <p:cTn id="3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3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5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6" fill="hold">
                      <p:stCondLst>
                        <p:cond delay="indefinite"/>
                      </p:stCondLst>
                      <p:childTnLst>
                        <p:par>
                          <p:cTn id="3117" fill="hold">
                            <p:stCondLst>
                              <p:cond delay="0"/>
                            </p:stCondLst>
                            <p:childTnLst>
                              <p:par>
                                <p:cTn id="3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4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8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2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3" fill="hold">
                      <p:stCondLst>
                        <p:cond delay="indefinite"/>
                      </p:stCondLst>
                      <p:childTnLst>
                        <p:par>
                          <p:cTn id="3134" fill="hold">
                            <p:stCondLst>
                              <p:cond delay="0"/>
                            </p:stCondLst>
                            <p:childTnLst>
                              <p:par>
                                <p:cTn id="3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8" fill="hold">
                            <p:stCondLst>
                              <p:cond delay="500"/>
                            </p:stCondLst>
                            <p:childTnLst>
                              <p:par>
                                <p:cTn id="3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2" fill="hold">
                      <p:stCondLst>
                        <p:cond delay="indefinite"/>
                      </p:stCondLst>
                      <p:childTnLst>
                        <p:par>
                          <p:cTn id="3143" fill="hold">
                            <p:stCondLst>
                              <p:cond delay="0"/>
                            </p:stCondLst>
                            <p:childTnLst>
                              <p:par>
                                <p:cTn id="3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7" fill="hold">
                            <p:stCondLst>
                              <p:cond delay="500"/>
                            </p:stCondLst>
                            <p:childTnLst>
                              <p:par>
                                <p:cTn id="3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1" fill="hold">
                      <p:stCondLst>
                        <p:cond delay="indefinite"/>
                      </p:stCondLst>
                      <p:childTnLst>
                        <p:par>
                          <p:cTn id="3152" fill="hold">
                            <p:stCondLst>
                              <p:cond delay="0"/>
                            </p:stCondLst>
                            <p:childTnLst>
                              <p:par>
                                <p:cTn id="3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6" fill="hold">
                      <p:stCondLst>
                        <p:cond delay="indefinite"/>
                      </p:stCondLst>
                      <p:childTnLst>
                        <p:par>
                          <p:cTn id="3157" fill="hold">
                            <p:stCondLst>
                              <p:cond delay="0"/>
                            </p:stCondLst>
                            <p:childTnLst>
                              <p:par>
                                <p:cTn id="3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0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1" fill="hold">
                            <p:stCondLst>
                              <p:cond delay="500"/>
                            </p:stCondLst>
                            <p:childTnLst>
                              <p:par>
                                <p:cTn id="3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5" fill="hold">
                      <p:stCondLst>
                        <p:cond delay="indefinite"/>
                      </p:stCondLst>
                      <p:childTnLst>
                        <p:par>
                          <p:cTn id="3166" fill="hold">
                            <p:stCondLst>
                              <p:cond delay="0"/>
                            </p:stCondLst>
                            <p:childTnLst>
                              <p:par>
                                <p:cTn id="3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0" fill="hold">
                            <p:stCondLst>
                              <p:cond delay="500"/>
                            </p:stCondLst>
                            <p:childTnLst>
                              <p:par>
                                <p:cTn id="3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3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8" fill="hold">
                      <p:stCondLst>
                        <p:cond delay="indefinite"/>
                      </p:stCondLst>
                      <p:childTnLst>
                        <p:par>
                          <p:cTn id="3179" fill="hold">
                            <p:stCondLst>
                              <p:cond delay="0"/>
                            </p:stCondLst>
                            <p:childTnLst>
                              <p:par>
                                <p:cTn id="3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3" fill="hold">
                            <p:stCondLst>
                              <p:cond delay="500"/>
                            </p:stCondLst>
                            <p:childTnLst>
                              <p:par>
                                <p:cTn id="3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5" fill="hold">
                      <p:stCondLst>
                        <p:cond delay="indefinite"/>
                      </p:stCondLst>
                      <p:childTnLst>
                        <p:par>
                          <p:cTn id="3196" fill="hold">
                            <p:stCondLst>
                              <p:cond delay="0"/>
                            </p:stCondLst>
                            <p:childTnLst>
                              <p:par>
                                <p:cTn id="3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0" fill="hold">
                      <p:stCondLst>
                        <p:cond delay="indefinite"/>
                      </p:stCondLst>
                      <p:childTnLst>
                        <p:par>
                          <p:cTn id="3201" fill="hold">
                            <p:stCondLst>
                              <p:cond delay="0"/>
                            </p:stCondLst>
                            <p:childTnLst>
                              <p:par>
                                <p:cTn id="3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/>
      <p:bldP spid="14" grpId="0"/>
      <p:bldP spid="26" grpId="0"/>
      <p:bldP spid="27" grpId="0"/>
      <p:bldP spid="28" grpId="0"/>
      <p:bldP spid="29" grpId="0"/>
      <p:bldP spid="33" grpId="0"/>
      <p:bldP spid="33" grpId="1"/>
      <p:bldP spid="34" grpId="0"/>
      <p:bldP spid="48" grpId="0"/>
      <p:bldP spid="48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1" grpId="0"/>
      <p:bldP spid="61" grpId="1"/>
      <p:bldP spid="62" grpId="0"/>
      <p:bldP spid="62" grpId="1"/>
      <p:bldP spid="64" grpId="0"/>
      <p:bldP spid="64" grpId="1"/>
      <p:bldP spid="65" grpId="0"/>
      <p:bldP spid="65" grpId="1"/>
      <p:bldP spid="66" grpId="0"/>
      <p:bldP spid="66" grpId="1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20" grpId="0"/>
      <p:bldP spid="122" grpId="0"/>
      <p:bldP spid="124" grpId="0"/>
      <p:bldP spid="128" grpId="0"/>
      <p:bldP spid="130" grpId="0"/>
      <p:bldP spid="132" grpId="0"/>
      <p:bldP spid="133" grpId="0"/>
      <p:bldP spid="134" grpId="0"/>
      <p:bldP spid="138" grpId="0"/>
      <p:bldP spid="139" grpId="0"/>
      <p:bldP spid="140" grpId="0"/>
      <p:bldP spid="141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9" grpId="0"/>
      <p:bldP spid="172" grpId="0"/>
      <p:bldP spid="173" grpId="0"/>
      <p:bldP spid="174" grpId="0"/>
      <p:bldP spid="16" grpId="0" animBg="1"/>
      <p:bldP spid="16" grpId="1" animBg="1"/>
      <p:bldP spid="175" grpId="0" animBg="1"/>
      <p:bldP spid="175" grpId="1" animBg="1"/>
      <p:bldP spid="176" grpId="0"/>
      <p:bldP spid="179" grpId="0"/>
      <p:bldP spid="181" grpId="0"/>
      <p:bldP spid="208" grpId="0"/>
      <p:bldP spid="208" grpId="1"/>
      <p:bldP spid="209" grpId="0"/>
      <p:bldP spid="209" grpId="1"/>
      <p:bldP spid="211" grpId="0"/>
      <p:bldP spid="211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20" grpId="0"/>
      <p:bldP spid="220" grpId="1"/>
      <p:bldP spid="221" grpId="0"/>
      <p:bldP spid="221" grpId="1"/>
      <p:bldP spid="222" grpId="0"/>
      <p:bldP spid="222" grpId="1"/>
      <p:bldP spid="223" grpId="0"/>
      <p:bldP spid="223" grpId="1"/>
      <p:bldP spid="224" grpId="0"/>
      <p:bldP spid="224" grpId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6" grpId="0"/>
      <p:bldP spid="236" grpId="1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1" grpId="1"/>
      <p:bldP spid="242" grpId="0"/>
      <p:bldP spid="242" grpId="1"/>
      <p:bldP spid="243" grpId="0"/>
      <p:bldP spid="243" grpId="1"/>
      <p:bldP spid="244" grpId="0"/>
      <p:bldP spid="244" grpId="1"/>
      <p:bldP spid="245" grpId="0"/>
      <p:bldP spid="245" grpId="1"/>
      <p:bldP spid="246" grpId="0"/>
      <p:bldP spid="246" grpId="1"/>
      <p:bldP spid="247" grpId="0"/>
      <p:bldP spid="247" grpId="1"/>
      <p:bldP spid="248" grpId="0"/>
      <p:bldP spid="248" grpId="1"/>
      <p:bldP spid="249" grpId="0"/>
      <p:bldP spid="249" grpId="1"/>
      <p:bldP spid="252" grpId="0"/>
      <p:bldP spid="252" grpId="1"/>
      <p:bldP spid="253" grpId="0"/>
      <p:bldP spid="253" grpId="1"/>
      <p:bldP spid="254" grpId="0"/>
      <p:bldP spid="254" grpId="1"/>
      <p:bldP spid="255" grpId="0"/>
      <p:bldP spid="255" grpId="1"/>
      <p:bldP spid="256" grpId="1"/>
      <p:bldP spid="256" grpId="2"/>
      <p:bldP spid="257" grpId="0"/>
      <p:bldP spid="257" grpId="1"/>
      <p:bldP spid="258" grpId="0"/>
      <p:bldP spid="258" grpId="1"/>
      <p:bldP spid="259" grpId="0"/>
      <p:bldP spid="259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268" grpId="0"/>
      <p:bldP spid="268" grpId="1"/>
      <p:bldP spid="269" grpId="0"/>
      <p:bldP spid="269" grpId="1"/>
      <p:bldP spid="270" grpId="0"/>
      <p:bldP spid="270" grpId="1"/>
      <p:bldP spid="271" grpId="0"/>
      <p:bldP spid="271" grpId="1"/>
      <p:bldP spid="274" grpId="0"/>
      <p:bldP spid="274" grpId="1"/>
      <p:bldP spid="277" grpId="0"/>
      <p:bldP spid="277" grpId="1"/>
      <p:bldP spid="278" grpId="0"/>
      <p:bldP spid="278" grpId="1"/>
      <p:bldP spid="279" grpId="0"/>
      <p:bldP spid="279" grpId="1"/>
      <p:bldP spid="280" grpId="0" animBg="1"/>
      <p:bldP spid="280" grpId="1" animBg="1"/>
      <p:bldP spid="281" grpId="0"/>
      <p:bldP spid="281" grpId="1"/>
      <p:bldP spid="282" grpId="0"/>
      <p:bldP spid="282" grpId="1"/>
      <p:bldP spid="283" grpId="0"/>
      <p:bldP spid="283" grpId="1"/>
      <p:bldP spid="284" grpId="0"/>
      <p:bldP spid="284" grpId="1"/>
      <p:bldP spid="285" grpId="0"/>
      <p:bldP spid="285" grpId="1"/>
      <p:bldP spid="286" grpId="0"/>
      <p:bldP spid="286" grpId="1"/>
      <p:bldP spid="287" grpId="0"/>
      <p:bldP spid="287" grpId="1"/>
      <p:bldP spid="289" grpId="0"/>
      <p:bldP spid="289" grpId="1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4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/>
      <p:bldP spid="301" grpId="1"/>
      <p:bldP spid="302" grpId="0"/>
      <p:bldP spid="302" grpId="1"/>
      <p:bldP spid="303" grpId="0"/>
      <p:bldP spid="303" grpId="1"/>
      <p:bldP spid="304" grpId="0"/>
      <p:bldP spid="304" grpId="1"/>
      <p:bldP spid="305" grpId="0"/>
      <p:bldP spid="305" grpId="1"/>
      <p:bldP spid="306" grpId="0"/>
      <p:bldP spid="306" grpId="1"/>
      <p:bldP spid="312" grpId="0"/>
      <p:bldP spid="314" grpId="0"/>
      <p:bldP spid="315" grpId="0"/>
      <p:bldP spid="316" grpId="0"/>
      <p:bldP spid="340" grpId="0"/>
      <p:bldP spid="340" grpId="1"/>
      <p:bldP spid="341" grpId="0"/>
      <p:bldP spid="343" grpId="0"/>
      <p:bldP spid="343" grpId="1"/>
      <p:bldP spid="345" grpId="0"/>
      <p:bldP spid="346" grpId="0"/>
      <p:bldP spid="348" grpId="0"/>
      <p:bldP spid="349" grpId="0"/>
      <p:bldP spid="350" grpId="0"/>
      <p:bldP spid="351" grpId="0"/>
      <p:bldP spid="381" grpId="0"/>
      <p:bldP spid="381" grpId="1"/>
      <p:bldP spid="382" grpId="0"/>
      <p:bldP spid="382" grpId="1"/>
      <p:bldP spid="384" grpId="0"/>
      <p:bldP spid="384" grpId="1"/>
      <p:bldP spid="385" grpId="0"/>
      <p:bldP spid="385" grpId="1"/>
      <p:bldP spid="386" grpId="0"/>
      <p:bldP spid="386" grpId="1"/>
      <p:bldP spid="387" grpId="0"/>
      <p:bldP spid="387" grpId="1"/>
      <p:bldP spid="388" grpId="0"/>
      <p:bldP spid="388" grpId="1"/>
      <p:bldP spid="389" grpId="0"/>
      <p:bldP spid="389" grpId="1"/>
      <p:bldP spid="390" grpId="0"/>
      <p:bldP spid="390" grpId="1"/>
      <p:bldP spid="391" grpId="0"/>
      <p:bldP spid="391" grpId="1"/>
      <p:bldP spid="392" grpId="0"/>
      <p:bldP spid="392" grpId="1"/>
      <p:bldP spid="393" grpId="0"/>
      <p:bldP spid="393" grpId="1"/>
      <p:bldP spid="394" grpId="0"/>
      <p:bldP spid="394" grpId="1"/>
      <p:bldP spid="395" grpId="0"/>
      <p:bldP spid="395" grpId="1"/>
      <p:bldP spid="397" grpId="0"/>
      <p:bldP spid="397" grpId="1"/>
      <p:bldP spid="398" grpId="0"/>
      <p:bldP spid="398" grpId="1"/>
      <p:bldP spid="399" grpId="0"/>
      <p:bldP spid="399" grpId="1"/>
      <p:bldP spid="400" grpId="0"/>
      <p:bldP spid="400" grpId="1"/>
      <p:bldP spid="401" grpId="0"/>
      <p:bldP spid="401" grpId="1"/>
      <p:bldP spid="402" grpId="0"/>
      <p:bldP spid="402" grpId="1"/>
      <p:bldP spid="403" grpId="0"/>
      <p:bldP spid="403" grpId="1"/>
      <p:bldP spid="404" grpId="0"/>
      <p:bldP spid="404" grpId="1"/>
      <p:bldP spid="405" grpId="0"/>
      <p:bldP spid="405" grpId="1"/>
      <p:bldP spid="406" grpId="0"/>
      <p:bldP spid="406" grpId="1"/>
      <p:bldP spid="407" grpId="0"/>
      <p:bldP spid="407" grpId="1"/>
      <p:bldP spid="408" grpId="0"/>
      <p:bldP spid="408" grpId="1"/>
      <p:bldP spid="409" grpId="0"/>
      <p:bldP spid="409" grpId="1"/>
      <p:bldP spid="410" grpId="0"/>
      <p:bldP spid="410" grpId="1"/>
      <p:bldP spid="411" grpId="0"/>
      <p:bldP spid="411" grpId="1"/>
      <p:bldP spid="412" grpId="0"/>
      <p:bldP spid="412" grpId="1"/>
      <p:bldP spid="413" grpId="0"/>
      <p:bldP spid="413" grpId="1"/>
      <p:bldP spid="414" grpId="0"/>
      <p:bldP spid="414" grpId="1"/>
      <p:bldP spid="416" grpId="0"/>
      <p:bldP spid="416" grpId="1"/>
      <p:bldP spid="417" grpId="0"/>
      <p:bldP spid="417" grpId="1"/>
      <p:bldP spid="418" grpId="0"/>
      <p:bldP spid="418" grpId="1"/>
      <p:bldP spid="419" grpId="0"/>
      <p:bldP spid="419" grpId="1"/>
      <p:bldP spid="420" grpId="0"/>
      <p:bldP spid="420" grpId="1"/>
      <p:bldP spid="421" grpId="0"/>
      <p:bldP spid="421" grpId="1"/>
      <p:bldP spid="422" grpId="0"/>
      <p:bldP spid="422" grpId="1"/>
      <p:bldP spid="423" grpId="0"/>
      <p:bldP spid="423" grpId="1"/>
      <p:bldP spid="424" grpId="0"/>
      <p:bldP spid="424" grpId="1"/>
      <p:bldP spid="425" grpId="0"/>
      <p:bldP spid="425" grpId="1"/>
      <p:bldP spid="426" grpId="0"/>
      <p:bldP spid="426" grpId="1"/>
      <p:bldP spid="429" grpId="0"/>
      <p:bldP spid="429" grpId="1"/>
      <p:bldP spid="430" grpId="0"/>
      <p:bldP spid="430" grpId="1"/>
      <p:bldP spid="431" grpId="0"/>
      <p:bldP spid="431" grpId="1"/>
      <p:bldP spid="432" grpId="0"/>
      <p:bldP spid="432" grpId="1"/>
      <p:bldP spid="433" grpId="0"/>
      <p:bldP spid="433" grpId="1"/>
      <p:bldP spid="434" grpId="0"/>
      <p:bldP spid="434" grpId="1"/>
      <p:bldP spid="435" grpId="0"/>
      <p:bldP spid="435" grpId="1"/>
      <p:bldP spid="436" grpId="0"/>
      <p:bldP spid="436" grpId="1"/>
      <p:bldP spid="439" grpId="0"/>
      <p:bldP spid="439" grpId="1"/>
      <p:bldP spid="442" grpId="0"/>
      <p:bldP spid="442" grpId="1"/>
      <p:bldP spid="443" grpId="0"/>
      <p:bldP spid="443" grpId="1"/>
      <p:bldP spid="444" grpId="0"/>
      <p:bldP spid="444" grpId="1"/>
      <p:bldP spid="445" grpId="0"/>
      <p:bldP spid="445" grpId="1"/>
      <p:bldP spid="446" grpId="0"/>
      <p:bldP spid="446" grpId="1"/>
      <p:bldP spid="447" grpId="0"/>
      <p:bldP spid="447" grpId="1"/>
      <p:bldP spid="448" grpId="0"/>
      <p:bldP spid="448" grpId="1"/>
      <p:bldP spid="449" grpId="0"/>
      <p:bldP spid="449" grpId="1"/>
      <p:bldP spid="450" grpId="0"/>
      <p:bldP spid="450" grpId="1"/>
      <p:bldP spid="451" grpId="0"/>
      <p:bldP spid="451" grpId="1"/>
      <p:bldP spid="452" grpId="0"/>
      <p:bldP spid="452" grpId="1"/>
      <p:bldP spid="453" grpId="0"/>
      <p:bldP spid="453" grpId="1"/>
      <p:bldP spid="454" grpId="0"/>
      <p:bldP spid="454" grpId="1"/>
      <p:bldP spid="455" grpId="0"/>
      <p:bldP spid="455" grpId="1"/>
      <p:bldP spid="456" grpId="0"/>
      <p:bldP spid="456" grpId="1"/>
      <p:bldP spid="457" grpId="0"/>
      <p:bldP spid="457" grpId="1"/>
      <p:bldP spid="458" grpId="0"/>
      <p:bldP spid="458" grpId="1"/>
      <p:bldP spid="459" grpId="0"/>
      <p:bldP spid="459" grpId="1"/>
      <p:bldP spid="460" grpId="0"/>
      <p:bldP spid="460" grpId="1"/>
      <p:bldP spid="461" grpId="0"/>
      <p:bldP spid="461" grpId="1"/>
      <p:bldP spid="462" grpId="0"/>
      <p:bldP spid="462" grpId="1"/>
      <p:bldP spid="463" grpId="0"/>
      <p:bldP spid="463" grpId="1"/>
      <p:bldP spid="464" grpId="0"/>
      <p:bldP spid="464" grpId="1"/>
      <p:bldP spid="465" grpId="0"/>
      <p:bldP spid="465" grpId="1"/>
      <p:bldP spid="468" grpId="0"/>
      <p:bldP spid="468" grpId="1"/>
      <p:bldP spid="469" grpId="0"/>
      <p:bldP spid="469" grpId="1"/>
      <p:bldP spid="470" grpId="0"/>
      <p:bldP spid="470" grpId="1"/>
      <p:bldP spid="471" grpId="0"/>
      <p:bldP spid="471" grpId="1"/>
      <p:bldP spid="473" grpId="0"/>
      <p:bldP spid="473" grpId="1"/>
      <p:bldP spid="474" grpId="0"/>
      <p:bldP spid="474" grpId="1"/>
      <p:bldP spid="475" grpId="0"/>
      <p:bldP spid="475" grpId="1"/>
      <p:bldP spid="476" grpId="0"/>
      <p:bldP spid="476" grpId="1"/>
      <p:bldP spid="477" grpId="0"/>
      <p:bldP spid="477" grpId="1"/>
      <p:bldP spid="478" grpId="0"/>
      <p:bldP spid="478" grpId="1"/>
      <p:bldP spid="479" grpId="0"/>
      <p:bldP spid="479" grpId="1"/>
      <p:bldP spid="480" grpId="0"/>
      <p:bldP spid="480" grpId="1"/>
      <p:bldP spid="484" grpId="0"/>
      <p:bldP spid="484" grpId="1"/>
      <p:bldP spid="485" grpId="0"/>
      <p:bldP spid="485" grpId="1"/>
      <p:bldP spid="487" grpId="0"/>
      <p:bldP spid="487" grpId="1"/>
      <p:bldP spid="488" grpId="0"/>
      <p:bldP spid="488" grpId="1"/>
      <p:bldP spid="489" grpId="0"/>
      <p:bldP spid="489" grpId="1"/>
      <p:bldP spid="491" grpId="0"/>
      <p:bldP spid="491" grpId="1"/>
      <p:bldP spid="492" grpId="0"/>
      <p:bldP spid="492" grpId="1"/>
      <p:bldP spid="493" grpId="0"/>
      <p:bldP spid="493" grpId="1"/>
      <p:bldP spid="494" grpId="0"/>
      <p:bldP spid="494" grpId="1"/>
      <p:bldP spid="495" grpId="0"/>
      <p:bldP spid="495" grpId="1"/>
      <p:bldP spid="496" grpId="0"/>
      <p:bldP spid="496" grpId="1"/>
      <p:bldP spid="497" grpId="0"/>
      <p:bldP spid="497" grpId="1"/>
      <p:bldP spid="498" grpId="0"/>
      <p:bldP spid="498" grpId="1"/>
      <p:bldP spid="499" grpId="0"/>
      <p:bldP spid="499" grpId="1"/>
      <p:bldP spid="500" grpId="0"/>
      <p:bldP spid="500" grpId="1"/>
      <p:bldP spid="501" grpId="0"/>
      <p:bldP spid="501" grpId="1"/>
      <p:bldP spid="502" grpId="0"/>
      <p:bldP spid="502" grpId="1"/>
      <p:bldP spid="503" grpId="0"/>
      <p:bldP spid="503" grpId="1"/>
      <p:bldP spid="504" grpId="0"/>
      <p:bldP spid="504" grpId="1"/>
      <p:bldP spid="505" grpId="0"/>
      <p:bldP spid="505" grpId="1"/>
      <p:bldP spid="506" grpId="0"/>
      <p:bldP spid="506" grpId="1"/>
      <p:bldP spid="507" grpId="0"/>
      <p:bldP spid="507" grpId="1"/>
      <p:bldP spid="508" grpId="0"/>
      <p:bldP spid="508" grpId="1"/>
      <p:bldP spid="509" grpId="0"/>
      <p:bldP spid="509" grpId="1"/>
      <p:bldP spid="510" grpId="0"/>
      <p:bldP spid="510" grpId="1"/>
      <p:bldP spid="511" grpId="0"/>
      <p:bldP spid="511" grpId="1"/>
      <p:bldP spid="512" grpId="0"/>
      <p:bldP spid="512" grpId="1"/>
      <p:bldP spid="513" grpId="0"/>
      <p:bldP spid="513" grpId="1"/>
      <p:bldP spid="514" grpId="0"/>
      <p:bldP spid="514" grpId="1"/>
      <p:bldP spid="515" grpId="0"/>
      <p:bldP spid="515" grpId="1"/>
      <p:bldP spid="516" grpId="0"/>
      <p:bldP spid="517" grpId="0"/>
      <p:bldP spid="518" grpId="0"/>
      <p:bldP spid="519" grpId="0"/>
      <p:bldP spid="520" grpId="0"/>
      <p:bldP spid="523" grpId="0"/>
      <p:bldP spid="524" grpId="0"/>
      <p:bldP spid="525" grpId="0"/>
      <p:bldP spid="526" grpId="0"/>
      <p:bldP spid="529" grpId="0"/>
      <p:bldP spid="530" grpId="0"/>
      <p:bldP spid="531" grpId="0"/>
      <p:bldP spid="532" grpId="0"/>
      <p:bldP spid="533" grpId="0"/>
      <p:bldP spid="534" grpId="0"/>
      <p:bldP spid="535" grpId="0"/>
      <p:bldP spid="536" grpId="0"/>
      <p:bldP spid="537" grpId="0"/>
      <p:bldP spid="538" grpId="0"/>
      <p:bldP spid="539" grpId="0"/>
      <p:bldP spid="540" grpId="0"/>
      <p:bldP spid="552" grpId="0"/>
      <p:bldP spid="553" grpId="0"/>
      <p:bldP spid="554" grpId="0"/>
      <p:bldP spid="555" grpId="0"/>
      <p:bldP spid="556" grpId="0"/>
      <p:bldP spid="559" grpId="0"/>
      <p:bldP spid="560" grpId="0"/>
      <p:bldP spid="561" grpId="0"/>
      <p:bldP spid="562" grpId="0"/>
      <p:bldP spid="566" grpId="0"/>
      <p:bldP spid="567" grpId="0"/>
      <p:bldP spid="568" grpId="0"/>
      <p:bldP spid="569" grpId="0"/>
      <p:bldP spid="570" grpId="0"/>
      <p:bldP spid="571" grpId="0"/>
      <p:bldP spid="572" grpId="0"/>
      <p:bldP spid="573" grpId="0"/>
      <p:bldP spid="574" grpId="0"/>
      <p:bldP spid="575" grpId="0"/>
      <p:bldP spid="576" grpId="0"/>
      <p:bldP spid="577" grpId="0"/>
      <p:bldP spid="578" grpId="0"/>
      <p:bldP spid="579" grpId="0"/>
      <p:bldP spid="580" grpId="0"/>
      <p:bldP spid="581" grpId="0"/>
      <p:bldP spid="582" grpId="0"/>
      <p:bldP spid="583" grpId="0"/>
      <p:bldP spid="584" grpId="0"/>
      <p:bldP spid="585" grpId="0"/>
      <p:bldP spid="586" grpId="0"/>
      <p:bldP spid="587" grpId="0"/>
      <p:bldP spid="588" grpId="0"/>
      <p:bldP spid="589" grpId="0"/>
      <p:bldP spid="590" grpId="0"/>
      <p:bldP spid="591" grpId="0"/>
      <p:bldP spid="592" grpId="0"/>
      <p:bldP spid="593" grpId="0"/>
      <p:bldP spid="594" grpId="0"/>
      <p:bldP spid="595" grpId="0"/>
      <p:bldP spid="596" grpId="0"/>
      <p:bldP spid="597" grpId="0"/>
      <p:bldP spid="598" grpId="0"/>
      <p:bldP spid="599" grpId="0"/>
      <p:bldP spid="600" grpId="0"/>
      <p:bldP spid="601" grpId="0"/>
      <p:bldP spid="602" grpId="0"/>
      <p:bldP spid="603" grpId="0"/>
      <p:bldP spid="604" grpId="0"/>
      <p:bldP spid="605" grpId="0"/>
      <p:bldP spid="606" grpId="0"/>
      <p:bldP spid="607" grpId="0"/>
      <p:bldP spid="608" grpId="0"/>
      <p:bldP spid="609" grpId="0"/>
      <p:bldP spid="610" grpId="0"/>
      <p:bldP spid="611" grpId="0"/>
      <p:bldP spid="613" grpId="0"/>
      <p:bldP spid="528" grpId="0"/>
      <p:bldP spid="546" grpId="0"/>
      <p:bldP spid="547" grpId="0"/>
      <p:bldP spid="31" grpId="0"/>
      <p:bldP spid="31" grpId="1"/>
      <p:bldP spid="31" grpId="2"/>
      <p:bldP spid="31" grpId="3"/>
      <p:bldP spid="31" grpId="4"/>
      <p:bldP spid="31" grpId="5"/>
      <p:bldP spid="31" grpId="6"/>
      <p:bldP spid="31" grpId="7"/>
      <p:bldP spid="548" grpId="0"/>
      <p:bldP spid="549" grpId="0"/>
      <p:bldP spid="550" grpId="0"/>
      <p:bldP spid="551" grpId="0"/>
      <p:bldP spid="563" grpId="0"/>
      <p:bldP spid="563" grpId="1"/>
      <p:bldP spid="564" grpId="0"/>
      <p:bldP spid="564" grpId="1"/>
      <p:bldP spid="565" grpId="0"/>
      <p:bldP spid="565" grpId="1"/>
      <p:bldP spid="612" grpId="0"/>
      <p:bldP spid="612" grpId="1"/>
      <p:bldP spid="615" grpId="0"/>
      <p:bldP spid="615" grpId="1"/>
      <p:bldP spid="9" grpId="0"/>
      <p:bldP spid="9" grpId="1"/>
      <p:bldP spid="616" grpId="0" animBg="1"/>
      <p:bldP spid="616" grpId="1" animBg="1"/>
      <p:bldP spid="617" grpId="0" animBg="1"/>
      <p:bldP spid="617" grpId="1" animBg="1"/>
      <p:bldP spid="618" grpId="0" animBg="1"/>
      <p:bldP spid="618" grpId="1" animBg="1"/>
      <p:bldP spid="619" grpId="0"/>
      <p:bldP spid="619" grpId="1"/>
      <p:bldP spid="619" grpId="2"/>
      <p:bldP spid="619" grpId="3"/>
      <p:bldP spid="619" grpId="4"/>
      <p:bldP spid="619" grpId="5"/>
      <p:bldP spid="619" grpId="6"/>
      <p:bldP spid="619" grpId="7"/>
      <p:bldP spid="619" grpId="8"/>
      <p:bldP spid="619" grpId="9"/>
      <p:bldP spid="619" grpId="10"/>
      <p:bldP spid="619" grpId="11"/>
      <p:bldP spid="619" grpId="12"/>
      <p:bldP spid="619" grpId="13"/>
      <p:bldP spid="619" grpId="14"/>
      <p:bldP spid="619" grpId="15"/>
      <p:bldP spid="619" grpId="16"/>
      <p:bldP spid="619" grpId="17"/>
      <p:bldP spid="620" grpId="0"/>
      <p:bldP spid="620" grpId="1"/>
      <p:bldP spid="621" grpId="0"/>
      <p:bldP spid="621" grpId="1"/>
      <p:bldP spid="622" grpId="0" animBg="1"/>
      <p:bldP spid="622" grpId="1" animBg="1"/>
      <p:bldP spid="527" grpId="0"/>
      <p:bldP spid="527" grpId="1"/>
      <p:bldP spid="614" grpId="0"/>
      <p:bldP spid="614" grpId="1"/>
      <p:bldP spid="624" grpId="0"/>
      <p:bldP spid="624" grpId="1"/>
      <p:bldP spid="625" grpId="0" animBg="1"/>
      <p:bldP spid="625" grpId="1" animBg="1"/>
      <p:bldP spid="626" grpId="0" animBg="1"/>
      <p:bldP spid="626" grpId="1" animBg="1"/>
      <p:bldP spid="627" grpId="0" animBg="1"/>
      <p:bldP spid="627" grpId="1" animBg="1"/>
      <p:bldP spid="628" grpId="0" animBg="1"/>
      <p:bldP spid="628" grpId="1" animBg="1"/>
      <p:bldP spid="630" grpId="0" animBg="1"/>
      <p:bldP spid="630" grpId="1" animBg="1"/>
      <p:bldP spid="631" grpId="0" animBg="1"/>
      <p:bldP spid="631" grpId="1" animBg="1"/>
      <p:bldP spid="632" grpId="0" animBg="1"/>
      <p:bldP spid="632" grpId="1" animBg="1"/>
      <p:bldP spid="633" grpId="0" animBg="1"/>
      <p:bldP spid="633" grpId="1" animBg="1"/>
      <p:bldP spid="634" grpId="0" animBg="1"/>
      <p:bldP spid="634" grpId="1" animBg="1"/>
      <p:bldP spid="481" grpId="0"/>
      <p:bldP spid="481" grpId="1"/>
      <p:bldP spid="482" grpId="0" animBg="1"/>
      <p:bldP spid="482" grpId="1" animBg="1"/>
      <p:bldP spid="483" grpId="0" animBg="1"/>
      <p:bldP spid="483" grpId="1" animBg="1"/>
      <p:bldP spid="490" grpId="0" animBg="1"/>
      <p:bldP spid="490" grpId="1" animBg="1"/>
      <p:bldP spid="522" grpId="0" animBg="1"/>
      <p:bldP spid="522" grpId="1" animBg="1"/>
      <p:bldP spid="629" grpId="0" animBg="1"/>
      <p:bldP spid="629" grpId="1" animBg="1"/>
      <p:bldP spid="635" grpId="0" animBg="1"/>
      <p:bldP spid="635" grpId="1" animBg="1"/>
      <p:bldP spid="636" grpId="0" animBg="1"/>
      <p:bldP spid="636" grpId="1" animBg="1"/>
      <p:bldP spid="637" grpId="0" animBg="1"/>
      <p:bldP spid="637" grpId="1" animBg="1"/>
      <p:bldP spid="638" grpId="0" animBg="1"/>
      <p:bldP spid="638" grpId="1" animBg="1"/>
      <p:bldP spid="639" grpId="0" animBg="1"/>
      <p:bldP spid="639" grpId="1" animBg="1"/>
      <p:bldP spid="640" grpId="0"/>
      <p:bldP spid="640" grpId="1"/>
      <p:bldP spid="641" grpId="0"/>
      <p:bldP spid="642" grpId="0" animBg="1"/>
      <p:bldP spid="642" grpId="1" animBg="1"/>
      <p:bldP spid="557" grpId="0" animBg="1"/>
      <p:bldP spid="557" grpId="1" animBg="1"/>
      <p:bldP spid="643" grpId="0" animBg="1"/>
      <p:bldP spid="643" grpId="1" animBg="1"/>
      <p:bldP spid="643" grpId="2" animBg="1"/>
      <p:bldP spid="643" grpId="3" animBg="1"/>
      <p:bldP spid="643" grpId="4" animBg="1"/>
      <p:bldP spid="643" grpId="5" animBg="1"/>
      <p:bldP spid="541" grpId="0" animBg="1"/>
      <p:bldP spid="541" grpId="1" animBg="1"/>
      <p:bldP spid="542" grpId="0" animBg="1"/>
      <p:bldP spid="5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7982</TotalTime>
  <Words>1654</Words>
  <Application>Microsoft Office PowerPoint</Application>
  <PresentationFormat>Widescreen</PresentationFormat>
  <Paragraphs>599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NikoshBAN</vt:lpstr>
      <vt:lpstr>SutonnyMJ</vt:lpstr>
      <vt:lpstr>Symbol</vt:lpstr>
      <vt:lpstr>TeeshtaMJ</vt:lpstr>
      <vt:lpstr>Times New Roman</vt:lpstr>
      <vt:lpstr>UrmeeMJ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Lenovo</cp:lastModifiedBy>
  <cp:revision>1260</cp:revision>
  <dcterms:created xsi:type="dcterms:W3CDTF">2006-08-16T00:00:00Z</dcterms:created>
  <dcterms:modified xsi:type="dcterms:W3CDTF">2021-03-18T11:09:11Z</dcterms:modified>
</cp:coreProperties>
</file>