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60" r:id="rId6"/>
    <p:sldId id="259" r:id="rId7"/>
    <p:sldId id="266" r:id="rId8"/>
    <p:sldId id="267" r:id="rId9"/>
    <p:sldId id="262" r:id="rId10"/>
    <p:sldId id="261" r:id="rId11"/>
    <p:sldId id="268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2A99E9-9C6E-4532-965C-4C7889232174}">
          <p14:sldIdLst>
            <p14:sldId id="256"/>
            <p14:sldId id="269"/>
            <p14:sldId id="257"/>
            <p14:sldId id="258"/>
            <p14:sldId id="260"/>
            <p14:sldId id="259"/>
          </p14:sldIdLst>
        </p14:section>
        <p14:section name="Untitled Section" id="{5AE572B5-023F-43A4-9EE6-10E19CB77567}">
          <p14:sldIdLst>
            <p14:sldId id="266"/>
            <p14:sldId id="267"/>
            <p14:sldId id="262"/>
            <p14:sldId id="261"/>
            <p14:sldId id="268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43313-4D85-4AB8-840F-E896C7F10F0F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0A79D-FD7B-4B98-8643-4542632B9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04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740D2D-B465-435B-A903-B023630C6E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7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FD6-B89F-442D-9B2A-6F4FFB00AEE6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A978-059D-4380-B739-051C8ED3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4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FD6-B89F-442D-9B2A-6F4FFB00AEE6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A978-059D-4380-B739-051C8ED3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7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FD6-B89F-442D-9B2A-6F4FFB00AEE6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A978-059D-4380-B739-051C8ED3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FD6-B89F-442D-9B2A-6F4FFB00AEE6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A978-059D-4380-B739-051C8ED3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2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FD6-B89F-442D-9B2A-6F4FFB00AEE6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A978-059D-4380-B739-051C8ED3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5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FD6-B89F-442D-9B2A-6F4FFB00AEE6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A978-059D-4380-B739-051C8ED3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2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FD6-B89F-442D-9B2A-6F4FFB00AEE6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A978-059D-4380-B739-051C8ED3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6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FD6-B89F-442D-9B2A-6F4FFB00AEE6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A978-059D-4380-B739-051C8ED3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FD6-B89F-442D-9B2A-6F4FFB00AEE6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A978-059D-4380-B739-051C8ED3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5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FD6-B89F-442D-9B2A-6F4FFB00AEE6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A978-059D-4380-B739-051C8ED3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2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CFD6-B89F-442D-9B2A-6F4FFB00AEE6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A978-059D-4380-B739-051C8ED3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1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6CFD6-B89F-442D-9B2A-6F4FFB00AEE6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1A978-059D-4380-B739-051C8ED3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3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46947" y="1684421"/>
            <a:ext cx="7214505" cy="377026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239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3900" dirty="0">
              <a:ln>
                <a:solidFill>
                  <a:schemeClr val="bg1"/>
                </a:solidFill>
              </a:ln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9297" y="689778"/>
            <a:ext cx="66821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66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751" y="433027"/>
            <a:ext cx="1204046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বসে:জীব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জড়ের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জড়ের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" y="1555440"/>
            <a:ext cx="4252310" cy="29560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15"/>
          <a:stretch/>
        </p:blipFill>
        <p:spPr>
          <a:xfrm>
            <a:off x="6586167" y="1454156"/>
            <a:ext cx="4626510" cy="305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10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9116" y="768047"/>
            <a:ext cx="84603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অধ্যায়-২ </a:t>
            </a:r>
            <a:r>
              <a:rPr lang="en-US" sz="6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</a:t>
            </a:r>
            <a:r>
              <a:rPr lang="en-US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6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৬-</a:t>
            </a:r>
            <a:r>
              <a:rPr lang="bn-IN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en-US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 খোলে </a:t>
            </a:r>
            <a:r>
              <a:rPr lang="en-US" sz="6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2553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1528" y="254833"/>
            <a:ext cx="6352235" cy="473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138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জড়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বস্তুর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৩টি জীবের নাম বল?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52340A-2FDD-481F-931C-DB24615F5017}"/>
              </a:ext>
            </a:extLst>
          </p:cNvPr>
          <p:cNvSpPr txBox="1"/>
          <p:nvPr/>
        </p:nvSpPr>
        <p:spPr>
          <a:xfrm>
            <a:off x="4649449" y="374755"/>
            <a:ext cx="2893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মূল্যায়ণঃ</a:t>
            </a:r>
            <a:endParaRPr lang="en-US" sz="6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92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0609" y="1905506"/>
            <a:ext cx="10090980" cy="304698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endParaRPr lang="bn-IN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n-IN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আগামীকাল তোমরা ১০টি করে জড় ও জীবের নাম </a:t>
            </a:r>
            <a:r>
              <a:rPr lang="en-US" sz="4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n-IN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১টি করে জীব ও জড়ের ছবি একে আনবে।</a:t>
            </a:r>
            <a:endParaRPr lang="en-US" sz="4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32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44227" y="2814213"/>
            <a:ext cx="65577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করছি</a:t>
            </a:r>
            <a:r>
              <a:rPr lang="en-US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1254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DDD0F1A-5E5F-4B00-954E-0730D8AFAAD2}"/>
              </a:ext>
            </a:extLst>
          </p:cNvPr>
          <p:cNvGrpSpPr/>
          <p:nvPr/>
        </p:nvGrpSpPr>
        <p:grpSpPr>
          <a:xfrm>
            <a:off x="1184103" y="1505712"/>
            <a:ext cx="7441618" cy="4624127"/>
            <a:chOff x="579931" y="1592304"/>
            <a:chExt cx="10478125" cy="4107305"/>
          </a:xfr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Flowchart: Punched Tape 3">
              <a:extLst>
                <a:ext uri="{FF2B5EF4-FFF2-40B4-BE49-F238E27FC236}">
                  <a16:creationId xmlns:a16="http://schemas.microsoft.com/office/drawing/2014/main" id="{5F61D62B-5B46-4BB4-81DE-360637006402}"/>
                </a:ext>
              </a:extLst>
            </p:cNvPr>
            <p:cNvSpPr/>
            <p:nvPr/>
          </p:nvSpPr>
          <p:spPr>
            <a:xfrm>
              <a:off x="579931" y="1592304"/>
              <a:ext cx="10478125" cy="4107305"/>
            </a:xfrm>
            <a:prstGeom prst="flowChartPunchedTap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242622" y="2484394"/>
              <a:ext cx="9400032" cy="30777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নামঃশামছুন্নাহার</a:t>
              </a:r>
            </a:p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শিক্ষক</a:t>
              </a:r>
            </a:p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নবীনগর পঃ সরকারি প্রাথমিক বিদ্যালয়</a:t>
              </a:r>
            </a:p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নবীনগর,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ব্রাহ্মণবাড়িয়া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IN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654750" y="489971"/>
            <a:ext cx="7265995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b="1" dirty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7200" b="1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721" y="1365504"/>
            <a:ext cx="3268708" cy="3986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9798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F595F0-B10F-4AEB-BE5A-79E322C28ED4}"/>
              </a:ext>
            </a:extLst>
          </p:cNvPr>
          <p:cNvSpPr txBox="1"/>
          <p:nvPr/>
        </p:nvSpPr>
        <p:spPr>
          <a:xfrm>
            <a:off x="3972392" y="1034321"/>
            <a:ext cx="4586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F4E9FF-3670-40E2-899B-CFF613D7BE24}"/>
              </a:ext>
            </a:extLst>
          </p:cNvPr>
          <p:cNvSpPr txBox="1"/>
          <p:nvPr/>
        </p:nvSpPr>
        <p:spPr>
          <a:xfrm>
            <a:off x="2903094" y="2767280"/>
            <a:ext cx="6385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মেঘের কোলে রোদ হেসেছে বাদল গেছে টুটি..................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52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67810"/>
            <a:ext cx="108935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তৃতীয় শ্রেণি</a:t>
            </a:r>
          </a:p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বিজ্ঞান</a:t>
            </a:r>
          </a:p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পাঠঃজীব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জড়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ঠ্যাংশঃ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জড়ের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৪৫মিঃ</a:t>
            </a:r>
          </a:p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 ১৩/০৩/২০২১ইং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34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07022" y="281801"/>
            <a:ext cx="670025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6600" b="1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i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6600" b="1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i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600" b="1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i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6600" b="1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600" b="1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26173" y="2644611"/>
            <a:ext cx="3094892" cy="2335352"/>
            <a:chOff x="2475914" y="2799355"/>
            <a:chExt cx="3094892" cy="2335352"/>
          </a:xfrm>
        </p:grpSpPr>
        <p:sp>
          <p:nvSpPr>
            <p:cNvPr id="4" name="Isosceles Triangle 3"/>
            <p:cNvSpPr/>
            <p:nvPr/>
          </p:nvSpPr>
          <p:spPr>
            <a:xfrm>
              <a:off x="2475914" y="2799355"/>
              <a:ext cx="3094892" cy="61909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848707" y="3418449"/>
              <a:ext cx="2349305" cy="1716258"/>
              <a:chOff x="2848707" y="3418449"/>
              <a:chExt cx="2349305" cy="1716258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848707" y="3418449"/>
                <a:ext cx="2349305" cy="171625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165231" y="3812345"/>
                <a:ext cx="534572" cy="61897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149969" y="3812345"/>
                <a:ext cx="492369" cy="61897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2807844" y="5702134"/>
            <a:ext cx="2349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</a:t>
            </a:r>
            <a:endParaRPr lang="en-US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55878" y="5887453"/>
            <a:ext cx="199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endParaRPr lang="en-US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90" t="2305" r="2790" b="2305"/>
          <a:stretch/>
        </p:blipFill>
        <p:spPr>
          <a:xfrm>
            <a:off x="5687211" y="2954158"/>
            <a:ext cx="3276870" cy="218060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087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29" y="1615307"/>
            <a:ext cx="1150737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6000" b="1" i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ফলঃ-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 2.1.1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জড়ের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২.১.2: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জীব ও জড়ের বৈশিষ্ট্য লিখতে পারবে।</a:t>
            </a:r>
          </a:p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9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0314" y="407964"/>
            <a:ext cx="6386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72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জড়ের</a:t>
            </a:r>
            <a:r>
              <a:rPr lang="en-US" sz="72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endParaRPr lang="en-US" sz="7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82" y="2421182"/>
            <a:ext cx="2363372" cy="23633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550" y="2421182"/>
            <a:ext cx="2940254" cy="22933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018" y="2301091"/>
            <a:ext cx="2616592" cy="261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39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8142" y="752250"/>
            <a:ext cx="8041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 কি?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 কি?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 ও জড়ের একটি পার্থক্য বল।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8142" y="3037111"/>
            <a:ext cx="7175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যাদের জীবন নেই তাদেরকে বলে জড়।</a:t>
            </a:r>
            <a:endParaRPr lang="en-US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8142" y="3944151"/>
            <a:ext cx="6902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যাদের জীবন আছে তাদেরকে বলে জীব।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8142" y="4789636"/>
            <a:ext cx="6964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জীবের জন্ম আছে জড়ের জন্ম নেই।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48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856" y="2503201"/>
            <a:ext cx="6075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 চলাফেরা করতে পারে।                                                         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জীবের জন্ম আছে।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জীবের মৃত্যু আছে।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 বংশ বৃদ্ধি করতে পারে।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 খাদ্য গ্রহণ করতে পারে।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32878" y="2503202"/>
            <a:ext cx="43840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 চলাফেরা করতে পারে না।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জড়ের জন্ম নেই।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জড়ের মৃত্যু নেই।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 বংশ বৃদ্ধি করতে পারে না।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 খাদ্যা গ্রহণ করতে না।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5068" y="1014549"/>
            <a:ext cx="8656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43100" lvl="3" indent="-571500">
              <a:buFont typeface="Wingdings" panose="05000000000000000000" pitchFamily="2" charset="2"/>
              <a:buChar char="v"/>
            </a:pP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আমারা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দেখব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661418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254</Words>
  <Application>Microsoft Office PowerPoint</Application>
  <PresentationFormat>Widescreen</PresentationFormat>
  <Paragraphs>62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165</cp:revision>
  <dcterms:created xsi:type="dcterms:W3CDTF">2018-03-18T03:53:35Z</dcterms:created>
  <dcterms:modified xsi:type="dcterms:W3CDTF">2021-03-20T04:59:40Z</dcterms:modified>
</cp:coreProperties>
</file>