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488B-44D1-4D63-B8F4-C0912CE65D1B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25D-9BAC-45A4-9962-B47DFA33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5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488B-44D1-4D63-B8F4-C0912CE65D1B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25D-9BAC-45A4-9962-B47DFA33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0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488B-44D1-4D63-B8F4-C0912CE65D1B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25D-9BAC-45A4-9962-B47DFA33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7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488B-44D1-4D63-B8F4-C0912CE65D1B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25D-9BAC-45A4-9962-B47DFA33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8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488B-44D1-4D63-B8F4-C0912CE65D1B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25D-9BAC-45A4-9962-B47DFA33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6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488B-44D1-4D63-B8F4-C0912CE65D1B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25D-9BAC-45A4-9962-B47DFA33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5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488B-44D1-4D63-B8F4-C0912CE65D1B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25D-9BAC-45A4-9962-B47DFA33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2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488B-44D1-4D63-B8F4-C0912CE65D1B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25D-9BAC-45A4-9962-B47DFA33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91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488B-44D1-4D63-B8F4-C0912CE65D1B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25D-9BAC-45A4-9962-B47DFA33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3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488B-44D1-4D63-B8F4-C0912CE65D1B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25D-9BAC-45A4-9962-B47DFA33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4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488B-44D1-4D63-B8F4-C0912CE65D1B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25D-9BAC-45A4-9962-B47DFA33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9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1488B-44D1-4D63-B8F4-C0912CE65D1B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3A25D-9BAC-45A4-9962-B47DFA33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8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4582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السلام عليكم و رحمة الله و بركاته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8382000" cy="4419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সবাইকে</a:t>
            </a:r>
            <a:r>
              <a:rPr lang="en-US" dirty="0" smtClean="0"/>
              <a:t> </a:t>
            </a:r>
            <a:r>
              <a:rPr lang="en-US" dirty="0" err="1" smtClean="0"/>
              <a:t>গোলাপের</a:t>
            </a:r>
            <a:endParaRPr lang="en-US" dirty="0" smtClean="0"/>
          </a:p>
          <a:p>
            <a:r>
              <a:rPr lang="en-US" dirty="0" err="1" smtClean="0"/>
              <a:t>শুভেচ্ছা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3200400"/>
            <a:ext cx="61722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683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ওমর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যুগ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dirty="0" err="1" smtClean="0"/>
              <a:t>হযরত</a:t>
            </a:r>
            <a:r>
              <a:rPr lang="en-US" sz="4000" dirty="0" smtClean="0"/>
              <a:t> </a:t>
            </a:r>
            <a:r>
              <a:rPr lang="en-US" sz="4000" dirty="0" err="1" smtClean="0"/>
              <a:t>ওমর</a:t>
            </a:r>
            <a:r>
              <a:rPr lang="en-US" sz="4000" dirty="0" smtClean="0"/>
              <a:t> (</a:t>
            </a:r>
            <a:r>
              <a:rPr lang="en-US" sz="4000" dirty="0" err="1" smtClean="0"/>
              <a:t>রা</a:t>
            </a:r>
            <a:r>
              <a:rPr lang="en-US" sz="4000" dirty="0" smtClean="0"/>
              <a:t>.) </a:t>
            </a:r>
            <a:r>
              <a:rPr lang="en-US" sz="4000" dirty="0" err="1" smtClean="0"/>
              <a:t>এর</a:t>
            </a:r>
            <a:r>
              <a:rPr lang="en-US" sz="4000" dirty="0" smtClean="0"/>
              <a:t> </a:t>
            </a:r>
            <a:r>
              <a:rPr lang="en-US" sz="4000" dirty="0" err="1" smtClean="0"/>
              <a:t>যুগে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কুরআনের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বিষয়ে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কোনো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বিভেদ</a:t>
            </a:r>
            <a:r>
              <a:rPr lang="en-US" sz="4000" dirty="0" smtClean="0"/>
              <a:t> </a:t>
            </a:r>
            <a:r>
              <a:rPr lang="en-US" sz="4000" dirty="0" err="1" smtClean="0"/>
              <a:t>বা</a:t>
            </a:r>
            <a:r>
              <a:rPr lang="en-US" sz="4000" dirty="0" smtClean="0"/>
              <a:t> </a:t>
            </a:r>
            <a:r>
              <a:rPr lang="en-US" sz="4000" dirty="0" err="1" smtClean="0"/>
              <a:t>মতপার্থক্য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দেখা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দেয়নি</a:t>
            </a:r>
            <a:r>
              <a:rPr lang="en-US" sz="4000" dirty="0" smtClean="0"/>
              <a:t>। </a:t>
            </a:r>
            <a:r>
              <a:rPr lang="en-US" sz="4000" dirty="0" err="1" smtClean="0"/>
              <a:t>তাঁর</a:t>
            </a:r>
            <a:r>
              <a:rPr lang="en-US" sz="4000" dirty="0" smtClean="0"/>
              <a:t> </a:t>
            </a:r>
            <a:r>
              <a:rPr lang="en-US" sz="4000" dirty="0" err="1" smtClean="0"/>
              <a:t>যুগটা</a:t>
            </a:r>
            <a:r>
              <a:rPr lang="en-US" sz="4000" dirty="0" smtClean="0"/>
              <a:t> </a:t>
            </a:r>
            <a:r>
              <a:rPr lang="en-US" sz="4000" dirty="0" err="1" smtClean="0"/>
              <a:t>ছিল</a:t>
            </a:r>
            <a:r>
              <a:rPr lang="en-US" sz="4000" dirty="0" smtClean="0"/>
              <a:t> </a:t>
            </a:r>
            <a:r>
              <a:rPr lang="en-US" sz="4000" dirty="0" err="1" smtClean="0"/>
              <a:t>ইসলামি</a:t>
            </a:r>
            <a:r>
              <a:rPr lang="en-US" sz="4000" dirty="0" smtClean="0"/>
              <a:t> </a:t>
            </a:r>
            <a:r>
              <a:rPr lang="en-US" sz="4000" dirty="0" err="1" smtClean="0"/>
              <a:t>রাষ্ট্রের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সীমানা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বৃদ্ধিকরণ</a:t>
            </a:r>
            <a:r>
              <a:rPr lang="en-US" sz="4000" dirty="0" smtClean="0"/>
              <a:t>। </a:t>
            </a:r>
            <a:r>
              <a:rPr lang="en-US" sz="4000" dirty="0" err="1" smtClean="0"/>
              <a:t>হযরত</a:t>
            </a:r>
            <a:r>
              <a:rPr lang="en-US" sz="4000" dirty="0" smtClean="0"/>
              <a:t> </a:t>
            </a:r>
            <a:r>
              <a:rPr lang="en-US" sz="4000" dirty="0" err="1" smtClean="0"/>
              <a:t>ওমর</a:t>
            </a:r>
            <a:r>
              <a:rPr lang="en-US" sz="4000" dirty="0" smtClean="0"/>
              <a:t> (</a:t>
            </a:r>
            <a:r>
              <a:rPr lang="en-US" sz="4000" dirty="0" err="1" smtClean="0"/>
              <a:t>রা</a:t>
            </a:r>
            <a:r>
              <a:rPr lang="en-US" sz="4000" dirty="0" smtClean="0"/>
              <a:t>.) </a:t>
            </a:r>
            <a:r>
              <a:rPr lang="en-US" sz="4000" dirty="0" err="1" smtClean="0"/>
              <a:t>এর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মৃত্যুর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পর</a:t>
            </a:r>
            <a:r>
              <a:rPr lang="en-US" sz="4000" dirty="0" smtClean="0"/>
              <a:t> এ </a:t>
            </a:r>
            <a:r>
              <a:rPr lang="en-US" sz="4000" dirty="0" err="1" smtClean="0"/>
              <a:t>কপিটি</a:t>
            </a:r>
            <a:r>
              <a:rPr lang="en-US" sz="4000" dirty="0" smtClean="0"/>
              <a:t>  </a:t>
            </a:r>
            <a:r>
              <a:rPr lang="en-US" sz="4000" dirty="0" err="1" smtClean="0"/>
              <a:t>তাঁর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কন্যা</a:t>
            </a:r>
            <a:r>
              <a:rPr lang="en-US" sz="4000" dirty="0" smtClean="0"/>
              <a:t>  </a:t>
            </a:r>
            <a:r>
              <a:rPr lang="en-US" sz="4000" dirty="0" err="1" smtClean="0"/>
              <a:t>রাসুলের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স্ত্রী</a:t>
            </a:r>
            <a:r>
              <a:rPr lang="en-US" sz="4000" dirty="0" smtClean="0"/>
              <a:t> </a:t>
            </a:r>
            <a:r>
              <a:rPr lang="en-US" sz="4000" dirty="0" err="1" smtClean="0"/>
              <a:t>হযরত</a:t>
            </a:r>
            <a:r>
              <a:rPr lang="en-US" sz="4000" dirty="0" smtClean="0"/>
              <a:t> </a:t>
            </a:r>
            <a:r>
              <a:rPr lang="en-US" sz="4000" dirty="0" err="1" smtClean="0"/>
              <a:t>হাফসা</a:t>
            </a:r>
            <a:r>
              <a:rPr lang="en-US" sz="4000" dirty="0" smtClean="0"/>
              <a:t> (</a:t>
            </a:r>
            <a:r>
              <a:rPr lang="en-US" sz="4000" dirty="0" err="1" smtClean="0"/>
              <a:t>রা</a:t>
            </a:r>
            <a:r>
              <a:rPr lang="en-US" sz="4000" dirty="0" smtClean="0"/>
              <a:t>.) </a:t>
            </a:r>
            <a:r>
              <a:rPr lang="en-US" sz="4000" dirty="0" err="1" smtClean="0"/>
              <a:t>এর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নিকট</a:t>
            </a:r>
            <a:r>
              <a:rPr lang="en-US" sz="4000" dirty="0" smtClean="0"/>
              <a:t> </a:t>
            </a:r>
            <a:r>
              <a:rPr lang="en-US" sz="4000" dirty="0" err="1" smtClean="0"/>
              <a:t>গচ্ছিত</a:t>
            </a:r>
            <a:r>
              <a:rPr lang="en-US" sz="4000" dirty="0" smtClean="0"/>
              <a:t> </a:t>
            </a:r>
            <a:r>
              <a:rPr lang="en-US" sz="4000" dirty="0" err="1" smtClean="0"/>
              <a:t>রাখা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। </a:t>
            </a:r>
            <a:r>
              <a:rPr lang="en-US" sz="4000" dirty="0" err="1" smtClean="0"/>
              <a:t>এরপর</a:t>
            </a:r>
            <a:r>
              <a:rPr lang="en-US" sz="4000" dirty="0" smtClean="0"/>
              <a:t> </a:t>
            </a:r>
            <a:r>
              <a:rPr lang="en-US" sz="4000" dirty="0" err="1" smtClean="0"/>
              <a:t>খলিফা</a:t>
            </a:r>
            <a:r>
              <a:rPr lang="en-US" sz="4000" dirty="0" smtClean="0"/>
              <a:t> </a:t>
            </a:r>
            <a:r>
              <a:rPr lang="en-US" sz="4000" dirty="0" err="1" smtClean="0"/>
              <a:t>হন</a:t>
            </a:r>
            <a:r>
              <a:rPr lang="en-US" sz="4000" dirty="0" smtClean="0"/>
              <a:t> </a:t>
            </a:r>
            <a:r>
              <a:rPr lang="en-US" sz="4000" dirty="0" err="1" smtClean="0"/>
              <a:t>হযরত</a:t>
            </a:r>
            <a:r>
              <a:rPr lang="en-US" sz="4000" dirty="0" smtClean="0"/>
              <a:t> </a:t>
            </a:r>
            <a:r>
              <a:rPr lang="en-US" sz="4000" dirty="0" err="1" smtClean="0"/>
              <a:t>ওসমান</a:t>
            </a:r>
            <a:r>
              <a:rPr lang="en-US" sz="4000" dirty="0" smtClean="0"/>
              <a:t> (</a:t>
            </a:r>
            <a:r>
              <a:rPr lang="en-US" sz="4000" dirty="0" err="1" smtClean="0"/>
              <a:t>রা</a:t>
            </a:r>
            <a:r>
              <a:rPr lang="en-US" sz="4000" dirty="0" smtClean="0"/>
              <a:t>.)।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3235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খলিফা</a:t>
            </a:r>
            <a:r>
              <a:rPr lang="en-US" dirty="0" smtClean="0"/>
              <a:t> </a:t>
            </a:r>
            <a:r>
              <a:rPr lang="en-US" dirty="0" err="1" smtClean="0"/>
              <a:t>ওসমান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যুগে</a:t>
            </a:r>
            <a:r>
              <a:rPr lang="en-US" dirty="0" smtClean="0"/>
              <a:t> (৩৪হিজরী) </a:t>
            </a:r>
            <a:r>
              <a:rPr lang="en-US" dirty="0" err="1" smtClean="0"/>
              <a:t>কুরআন</a:t>
            </a:r>
            <a:r>
              <a:rPr lang="en-US" dirty="0" smtClean="0"/>
              <a:t> </a:t>
            </a:r>
            <a:r>
              <a:rPr lang="en-US" dirty="0" err="1" smtClean="0"/>
              <a:t>সংকলন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পূর্ব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সাত</a:t>
            </a:r>
            <a:r>
              <a:rPr lang="en-US" dirty="0" smtClean="0"/>
              <a:t> </a:t>
            </a:r>
            <a:r>
              <a:rPr lang="en-US" dirty="0" err="1" smtClean="0"/>
              <a:t>কেরাতের</a:t>
            </a:r>
            <a:r>
              <a:rPr lang="en-US" dirty="0" smtClean="0"/>
              <a:t> </a:t>
            </a:r>
            <a:r>
              <a:rPr lang="en-US" dirty="0" err="1" smtClean="0"/>
              <a:t>বৈধতা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ইসলামি</a:t>
            </a:r>
            <a:r>
              <a:rPr lang="en-US" dirty="0" smtClean="0"/>
              <a:t> </a:t>
            </a:r>
            <a:r>
              <a:rPr lang="en-US" dirty="0" err="1" smtClean="0"/>
              <a:t>রাষ্ট্রে</a:t>
            </a:r>
            <a:r>
              <a:rPr lang="en-US" dirty="0" smtClean="0"/>
              <a:t> </a:t>
            </a:r>
            <a:r>
              <a:rPr lang="en-US" dirty="0" err="1" smtClean="0"/>
              <a:t>কুরআন</a:t>
            </a:r>
            <a:r>
              <a:rPr lang="en-US" dirty="0" smtClean="0"/>
              <a:t> </a:t>
            </a:r>
            <a:r>
              <a:rPr lang="en-US" dirty="0" err="1" smtClean="0"/>
              <a:t>তেলাওয়াত</a:t>
            </a:r>
            <a:r>
              <a:rPr lang="en-US" dirty="0" smtClean="0"/>
              <a:t> </a:t>
            </a:r>
            <a:r>
              <a:rPr lang="en-US" dirty="0" err="1" smtClean="0"/>
              <a:t>হত</a:t>
            </a:r>
            <a:r>
              <a:rPr lang="en-US" dirty="0" smtClean="0"/>
              <a:t>। </a:t>
            </a:r>
            <a:r>
              <a:rPr lang="en-US" dirty="0" err="1" smtClean="0"/>
              <a:t>সিরিয়ার</a:t>
            </a:r>
            <a:r>
              <a:rPr lang="en-US" dirty="0" smtClean="0"/>
              <a:t> </a:t>
            </a:r>
            <a:r>
              <a:rPr lang="en-US" dirty="0" err="1" smtClean="0"/>
              <a:t>লোকেরা</a:t>
            </a:r>
            <a:r>
              <a:rPr lang="en-US" dirty="0" smtClean="0"/>
              <a:t> </a:t>
            </a:r>
            <a:r>
              <a:rPr lang="en-US" dirty="0" err="1" smtClean="0"/>
              <a:t>পড়ত</a:t>
            </a:r>
            <a:r>
              <a:rPr lang="en-US" dirty="0" smtClean="0"/>
              <a:t> </a:t>
            </a:r>
            <a:r>
              <a:rPr lang="en-US" dirty="0" err="1" smtClean="0"/>
              <a:t>উবাই</a:t>
            </a:r>
            <a:r>
              <a:rPr lang="en-US" dirty="0" smtClean="0"/>
              <a:t> </a:t>
            </a:r>
            <a:r>
              <a:rPr lang="en-US" dirty="0" err="1" smtClean="0"/>
              <a:t>বিন</a:t>
            </a:r>
            <a:r>
              <a:rPr lang="en-US" dirty="0" smtClean="0"/>
              <a:t> </a:t>
            </a:r>
            <a:r>
              <a:rPr lang="en-US" dirty="0" err="1" smtClean="0"/>
              <a:t>কা‘ব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কেরাতে</a:t>
            </a:r>
            <a:r>
              <a:rPr lang="en-US" dirty="0" smtClean="0"/>
              <a:t>। </a:t>
            </a:r>
            <a:r>
              <a:rPr lang="en-US" dirty="0" err="1" smtClean="0"/>
              <a:t>কুফার</a:t>
            </a:r>
            <a:r>
              <a:rPr lang="en-US" dirty="0" smtClean="0"/>
              <a:t> </a:t>
            </a:r>
            <a:r>
              <a:rPr lang="en-US" dirty="0" err="1" smtClean="0"/>
              <a:t>লোকেরা</a:t>
            </a:r>
            <a:r>
              <a:rPr lang="en-US" dirty="0" smtClean="0"/>
              <a:t> </a:t>
            </a:r>
            <a:r>
              <a:rPr lang="en-US" dirty="0" err="1" smtClean="0"/>
              <a:t>পড়ত</a:t>
            </a:r>
            <a:r>
              <a:rPr lang="en-US" dirty="0" smtClean="0"/>
              <a:t> </a:t>
            </a:r>
            <a:r>
              <a:rPr lang="en-US" dirty="0" err="1" smtClean="0"/>
              <a:t>আব্দুল্লাহ</a:t>
            </a:r>
            <a:r>
              <a:rPr lang="en-US" dirty="0" smtClean="0"/>
              <a:t> </a:t>
            </a:r>
            <a:r>
              <a:rPr lang="en-US" dirty="0" err="1" smtClean="0"/>
              <a:t>বিন</a:t>
            </a:r>
            <a:r>
              <a:rPr lang="en-US" dirty="0" smtClean="0"/>
              <a:t> </a:t>
            </a:r>
            <a:r>
              <a:rPr lang="en-US" dirty="0" err="1" smtClean="0"/>
              <a:t>মাসুদের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 </a:t>
            </a:r>
            <a:r>
              <a:rPr lang="en-US" dirty="0" err="1" smtClean="0"/>
              <a:t>কেরাতে</a:t>
            </a:r>
            <a:r>
              <a:rPr lang="en-US" dirty="0" smtClean="0"/>
              <a:t>। </a:t>
            </a:r>
            <a:r>
              <a:rPr lang="en-US" dirty="0" err="1" smtClean="0"/>
              <a:t>অন্যরা</a:t>
            </a:r>
            <a:r>
              <a:rPr lang="en-US" dirty="0" smtClean="0"/>
              <a:t> </a:t>
            </a:r>
            <a:r>
              <a:rPr lang="en-US" dirty="0" err="1" smtClean="0"/>
              <a:t>পড়ত</a:t>
            </a:r>
            <a:r>
              <a:rPr lang="en-US" dirty="0" smtClean="0"/>
              <a:t> </a:t>
            </a:r>
            <a:r>
              <a:rPr lang="en-US" dirty="0" err="1" smtClean="0"/>
              <a:t>আবু</a:t>
            </a:r>
            <a:r>
              <a:rPr lang="en-US" dirty="0" smtClean="0"/>
              <a:t> </a:t>
            </a:r>
            <a:r>
              <a:rPr lang="en-US" dirty="0" err="1" smtClean="0"/>
              <a:t>মুসা</a:t>
            </a:r>
            <a:r>
              <a:rPr lang="en-US" dirty="0" smtClean="0"/>
              <a:t> </a:t>
            </a:r>
            <a:r>
              <a:rPr lang="en-US" dirty="0" err="1" smtClean="0"/>
              <a:t>আশয়ারী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কেরাতে</a:t>
            </a:r>
            <a:r>
              <a:rPr lang="en-US" dirty="0" smtClean="0"/>
              <a:t>। </a:t>
            </a:r>
            <a:r>
              <a:rPr lang="en-US" dirty="0" err="1" smtClean="0"/>
              <a:t>সুতরাং</a:t>
            </a:r>
            <a:r>
              <a:rPr lang="en-US" dirty="0" smtClean="0"/>
              <a:t> </a:t>
            </a:r>
            <a:r>
              <a:rPr lang="en-US" dirty="0" err="1" smtClean="0"/>
              <a:t>বুঝা</a:t>
            </a:r>
            <a:r>
              <a:rPr lang="en-US" dirty="0" smtClean="0"/>
              <a:t> </a:t>
            </a:r>
            <a:r>
              <a:rPr lang="en-US" dirty="0" err="1" smtClean="0"/>
              <a:t>যাচ্ছে</a:t>
            </a:r>
            <a:r>
              <a:rPr lang="en-US" dirty="0" smtClean="0"/>
              <a:t>,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এলাকার</a:t>
            </a:r>
            <a:r>
              <a:rPr lang="en-US" dirty="0" smtClean="0"/>
              <a:t> </a:t>
            </a:r>
            <a:r>
              <a:rPr lang="en-US" dirty="0" err="1" smtClean="0"/>
              <a:t>সাধারণ</a:t>
            </a:r>
            <a:r>
              <a:rPr lang="en-US" dirty="0" smtClean="0"/>
              <a:t> </a:t>
            </a:r>
            <a:r>
              <a:rPr lang="en-US" dirty="0" err="1" smtClean="0"/>
              <a:t>মুসলমানের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কেরাত</a:t>
            </a:r>
            <a:r>
              <a:rPr lang="en-US" dirty="0" smtClean="0"/>
              <a:t> </a:t>
            </a:r>
            <a:r>
              <a:rPr lang="en-US" dirty="0" err="1" smtClean="0"/>
              <a:t>প্রচলন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। এ </a:t>
            </a:r>
            <a:r>
              <a:rPr lang="en-US" dirty="0" err="1" smtClean="0"/>
              <a:t>মতপার্থক্য</a:t>
            </a:r>
            <a:r>
              <a:rPr lang="en-US" dirty="0" smtClean="0"/>
              <a:t> </a:t>
            </a:r>
            <a:r>
              <a:rPr lang="en-US" dirty="0" err="1" smtClean="0"/>
              <a:t>বিশাল</a:t>
            </a:r>
            <a:r>
              <a:rPr lang="en-US" dirty="0" smtClean="0"/>
              <a:t> </a:t>
            </a:r>
            <a:r>
              <a:rPr lang="en-US" dirty="0" err="1" smtClean="0"/>
              <a:t>আকার</a:t>
            </a:r>
            <a:r>
              <a:rPr lang="en-US" dirty="0" smtClean="0"/>
              <a:t> </a:t>
            </a:r>
            <a:r>
              <a:rPr lang="en-US" dirty="0" err="1" smtClean="0"/>
              <a:t>ধারণ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যুদ্ধ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। </a:t>
            </a:r>
            <a:r>
              <a:rPr lang="en-US" dirty="0" err="1" smtClean="0"/>
              <a:t>যখন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এলাকার</a:t>
            </a:r>
            <a:r>
              <a:rPr lang="en-US" dirty="0" smtClean="0"/>
              <a:t> </a:t>
            </a:r>
            <a:r>
              <a:rPr lang="en-US" dirty="0" err="1" smtClean="0"/>
              <a:t>মুজাহিদগণ</a:t>
            </a:r>
            <a:r>
              <a:rPr lang="en-US" dirty="0" smtClean="0"/>
              <a:t> </a:t>
            </a:r>
            <a:r>
              <a:rPr lang="en-US" dirty="0" err="1" smtClean="0"/>
              <a:t>একত্রিত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নামাজ</a:t>
            </a:r>
            <a:r>
              <a:rPr lang="en-US" dirty="0" smtClean="0"/>
              <a:t> </a:t>
            </a:r>
            <a:r>
              <a:rPr lang="en-US" dirty="0" err="1" smtClean="0"/>
              <a:t>পড়া</a:t>
            </a:r>
            <a:r>
              <a:rPr lang="en-US" dirty="0" smtClean="0"/>
              <a:t> </a:t>
            </a:r>
            <a:r>
              <a:rPr lang="en-US" dirty="0" err="1" smtClean="0"/>
              <a:t>শুরু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</a:t>
            </a:r>
            <a:r>
              <a:rPr lang="en-US" dirty="0" err="1" smtClean="0"/>
              <a:t>বিশেষ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আরমেনিয়া</a:t>
            </a:r>
            <a:r>
              <a:rPr lang="en-US" dirty="0" smtClean="0"/>
              <a:t> ও </a:t>
            </a:r>
            <a:r>
              <a:rPr lang="en-US" dirty="0" err="1" smtClean="0"/>
              <a:t>আযারবাইযান</a:t>
            </a:r>
            <a:r>
              <a:rPr lang="en-US" dirty="0" smtClean="0"/>
              <a:t> </a:t>
            </a:r>
            <a:r>
              <a:rPr lang="en-US" dirty="0" err="1" smtClean="0"/>
              <a:t>যুদ্ধে</a:t>
            </a:r>
            <a:r>
              <a:rPr lang="en-US" dirty="0" smtClean="0"/>
              <a:t> </a:t>
            </a:r>
            <a:r>
              <a:rPr lang="en-US" dirty="0" err="1" smtClean="0"/>
              <a:t>তাঁরা</a:t>
            </a:r>
            <a:r>
              <a:rPr lang="en-US" dirty="0" smtClean="0"/>
              <a:t> </a:t>
            </a:r>
            <a:r>
              <a:rPr lang="en-US" dirty="0" err="1" smtClean="0"/>
              <a:t>একে</a:t>
            </a:r>
            <a:r>
              <a:rPr lang="en-US" dirty="0" smtClean="0"/>
              <a:t> </a:t>
            </a:r>
            <a:r>
              <a:rPr lang="en-US" dirty="0" err="1" smtClean="0"/>
              <a:t>অপরকে</a:t>
            </a:r>
            <a:r>
              <a:rPr lang="en-US" dirty="0" smtClean="0"/>
              <a:t> </a:t>
            </a:r>
            <a:r>
              <a:rPr lang="en-US" dirty="0" err="1" smtClean="0"/>
              <a:t>কাফির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শুরু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এ </a:t>
            </a:r>
            <a:r>
              <a:rPr lang="en-US" dirty="0" err="1" smtClean="0"/>
              <a:t>খবর</a:t>
            </a:r>
            <a:r>
              <a:rPr lang="en-US" dirty="0" smtClean="0"/>
              <a:t> </a:t>
            </a:r>
            <a:r>
              <a:rPr lang="en-US" dirty="0" err="1" smtClean="0"/>
              <a:t>খলিফার</a:t>
            </a:r>
            <a:r>
              <a:rPr lang="en-US" dirty="0" smtClean="0"/>
              <a:t> </a:t>
            </a:r>
            <a:r>
              <a:rPr lang="en-US" dirty="0" err="1" smtClean="0"/>
              <a:t>কাছে</a:t>
            </a:r>
            <a:r>
              <a:rPr lang="en-US" dirty="0" smtClean="0"/>
              <a:t> </a:t>
            </a:r>
            <a:r>
              <a:rPr lang="en-US" dirty="0" err="1" smtClean="0"/>
              <a:t>পৌঁছিলে</a:t>
            </a:r>
            <a:r>
              <a:rPr lang="en-US" dirty="0" smtClean="0"/>
              <a:t>,  </a:t>
            </a:r>
            <a:r>
              <a:rPr lang="en-US" dirty="0" err="1" smtClean="0"/>
              <a:t>হযরত</a:t>
            </a:r>
            <a:r>
              <a:rPr lang="en-US" dirty="0" smtClean="0"/>
              <a:t> </a:t>
            </a:r>
            <a:r>
              <a:rPr lang="en-US" dirty="0" err="1" smtClean="0"/>
              <a:t>হুযাইফা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পরামর্শে</a:t>
            </a:r>
            <a:r>
              <a:rPr lang="en-US" dirty="0" smtClean="0"/>
              <a:t> </a:t>
            </a:r>
            <a:r>
              <a:rPr lang="en-US" dirty="0" err="1" smtClean="0"/>
              <a:t>ওসমান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 </a:t>
            </a:r>
            <a:r>
              <a:rPr lang="en-US" dirty="0" err="1" smtClean="0"/>
              <a:t>কুরআন</a:t>
            </a:r>
            <a:r>
              <a:rPr lang="en-US" dirty="0" smtClean="0"/>
              <a:t> </a:t>
            </a:r>
            <a:r>
              <a:rPr lang="en-US" dirty="0" err="1" smtClean="0"/>
              <a:t>সংকলনে</a:t>
            </a:r>
            <a:r>
              <a:rPr lang="en-US" dirty="0" smtClean="0"/>
              <a:t> </a:t>
            </a:r>
            <a:r>
              <a:rPr lang="en-US" dirty="0" err="1" smtClean="0"/>
              <a:t>উদ্যোগ</a:t>
            </a:r>
            <a:r>
              <a:rPr lang="en-US" dirty="0" smtClean="0"/>
              <a:t> </a:t>
            </a:r>
            <a:r>
              <a:rPr lang="en-US" dirty="0" err="1" smtClean="0"/>
              <a:t>গ্রহণ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01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কুরআন</a:t>
            </a:r>
            <a:r>
              <a:rPr lang="en-US" dirty="0" smtClean="0"/>
              <a:t> </a:t>
            </a:r>
            <a:r>
              <a:rPr lang="en-US" dirty="0" err="1" smtClean="0"/>
              <a:t>সংকলন</a:t>
            </a:r>
            <a:r>
              <a:rPr lang="en-US" dirty="0" smtClean="0"/>
              <a:t> </a:t>
            </a:r>
            <a:r>
              <a:rPr lang="en-US" dirty="0" err="1" smtClean="0"/>
              <a:t>কমিটি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১. </a:t>
            </a:r>
            <a:r>
              <a:rPr lang="en-US" dirty="0" err="1" smtClean="0"/>
              <a:t>যায়েদ</a:t>
            </a:r>
            <a:r>
              <a:rPr lang="en-US" dirty="0" smtClean="0"/>
              <a:t> </a:t>
            </a:r>
            <a:r>
              <a:rPr lang="en-US" dirty="0" err="1" smtClean="0"/>
              <a:t>বিন</a:t>
            </a:r>
            <a:r>
              <a:rPr lang="en-US" dirty="0" smtClean="0"/>
              <a:t> </a:t>
            </a:r>
            <a:r>
              <a:rPr lang="en-US" dirty="0" err="1" smtClean="0"/>
              <a:t>সাবিত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.)-----</a:t>
            </a:r>
            <a:r>
              <a:rPr lang="en-US" dirty="0" err="1" smtClean="0"/>
              <a:t>প্রধান</a:t>
            </a:r>
            <a:r>
              <a:rPr lang="en-US" dirty="0" smtClean="0"/>
              <a:t> (</a:t>
            </a:r>
            <a:r>
              <a:rPr lang="en-US" dirty="0" err="1" smtClean="0"/>
              <a:t>আনসার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২. </a:t>
            </a:r>
            <a:r>
              <a:rPr lang="en-US" dirty="0" err="1" smtClean="0"/>
              <a:t>আব্দুল্লাহ</a:t>
            </a:r>
            <a:r>
              <a:rPr lang="en-US" dirty="0" smtClean="0"/>
              <a:t> </a:t>
            </a:r>
            <a:r>
              <a:rPr lang="en-US" dirty="0" err="1" smtClean="0"/>
              <a:t>বিন</a:t>
            </a:r>
            <a:r>
              <a:rPr lang="en-US" dirty="0" smtClean="0"/>
              <a:t> </a:t>
            </a:r>
            <a:r>
              <a:rPr lang="en-US" dirty="0" err="1" smtClean="0"/>
              <a:t>যুবাইর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.)----------</a:t>
            </a:r>
            <a:r>
              <a:rPr lang="en-US" dirty="0" err="1" smtClean="0"/>
              <a:t>সদস্য</a:t>
            </a:r>
            <a:r>
              <a:rPr lang="en-US" dirty="0" smtClean="0"/>
              <a:t> (</a:t>
            </a:r>
            <a:r>
              <a:rPr lang="en-US" dirty="0" err="1" smtClean="0"/>
              <a:t>মুহাজির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৩. </a:t>
            </a:r>
            <a:r>
              <a:rPr lang="en-US" dirty="0" err="1" smtClean="0"/>
              <a:t>সাইদ</a:t>
            </a:r>
            <a:r>
              <a:rPr lang="en-US" dirty="0" smtClean="0"/>
              <a:t> </a:t>
            </a:r>
            <a:r>
              <a:rPr lang="en-US" dirty="0" err="1" smtClean="0"/>
              <a:t>বিন</a:t>
            </a:r>
            <a:r>
              <a:rPr lang="en-US" dirty="0" smtClean="0"/>
              <a:t> </a:t>
            </a:r>
            <a:r>
              <a:rPr lang="en-US" dirty="0" err="1" smtClean="0"/>
              <a:t>আস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.)----------</a:t>
            </a:r>
            <a:r>
              <a:rPr lang="en-US" dirty="0" err="1" smtClean="0"/>
              <a:t>সদস্য</a:t>
            </a:r>
            <a:r>
              <a:rPr lang="en-US" dirty="0" smtClean="0"/>
              <a:t> (</a:t>
            </a:r>
            <a:r>
              <a:rPr lang="en-US" dirty="0" err="1" smtClean="0"/>
              <a:t>মুহাজির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৪. </a:t>
            </a:r>
            <a:r>
              <a:rPr lang="en-US" dirty="0" err="1" smtClean="0"/>
              <a:t>আব্দুর</a:t>
            </a:r>
            <a:r>
              <a:rPr lang="en-US" dirty="0" smtClean="0"/>
              <a:t> </a:t>
            </a:r>
            <a:r>
              <a:rPr lang="en-US" dirty="0" err="1" smtClean="0"/>
              <a:t>রহমান</a:t>
            </a:r>
            <a:r>
              <a:rPr lang="en-US" dirty="0" smtClean="0"/>
              <a:t> </a:t>
            </a:r>
            <a:r>
              <a:rPr lang="en-US" dirty="0" err="1" smtClean="0"/>
              <a:t>বিন</a:t>
            </a:r>
            <a:r>
              <a:rPr lang="en-US" dirty="0" smtClean="0"/>
              <a:t> </a:t>
            </a:r>
            <a:r>
              <a:rPr lang="en-US" dirty="0" err="1" smtClean="0"/>
              <a:t>হিশাম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)------</a:t>
            </a:r>
            <a:r>
              <a:rPr lang="en-US" dirty="0" err="1" smtClean="0"/>
              <a:t>সদস্য</a:t>
            </a:r>
            <a:r>
              <a:rPr lang="en-US" dirty="0" smtClean="0"/>
              <a:t> (</a:t>
            </a:r>
            <a:r>
              <a:rPr lang="en-US" dirty="0" err="1" smtClean="0"/>
              <a:t>মুহাজির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এরা</a:t>
            </a:r>
            <a:r>
              <a:rPr lang="en-US" dirty="0" smtClean="0"/>
              <a:t> </a:t>
            </a:r>
            <a:r>
              <a:rPr lang="en-US" dirty="0" err="1" smtClean="0"/>
              <a:t>সবাই</a:t>
            </a:r>
            <a:r>
              <a:rPr lang="en-US" dirty="0" smtClean="0"/>
              <a:t> </a:t>
            </a:r>
            <a:r>
              <a:rPr lang="en-US" dirty="0" err="1" smtClean="0"/>
              <a:t>সাহাবাগণের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সম্মানিত</a:t>
            </a:r>
            <a:r>
              <a:rPr lang="en-US" dirty="0" smtClean="0"/>
              <a:t>, </a:t>
            </a:r>
            <a:r>
              <a:rPr lang="en-US" dirty="0" err="1" smtClean="0"/>
              <a:t>গ্রহণীয়</a:t>
            </a:r>
            <a:r>
              <a:rPr lang="en-US" dirty="0" smtClean="0"/>
              <a:t>, </a:t>
            </a:r>
            <a:r>
              <a:rPr lang="en-US" dirty="0" err="1" smtClean="0"/>
              <a:t>মর্যাদাবান</a:t>
            </a:r>
            <a:r>
              <a:rPr lang="en-US" dirty="0" smtClean="0"/>
              <a:t>, </a:t>
            </a:r>
            <a:r>
              <a:rPr lang="en-US" dirty="0" err="1" smtClean="0"/>
              <a:t>আল্লাহভীরু</a:t>
            </a:r>
            <a:r>
              <a:rPr lang="en-US" dirty="0" smtClean="0"/>
              <a:t> </a:t>
            </a:r>
            <a:r>
              <a:rPr lang="en-US" dirty="0" err="1" smtClean="0"/>
              <a:t>হিসেবে</a:t>
            </a:r>
            <a:r>
              <a:rPr lang="en-US" dirty="0" smtClean="0"/>
              <a:t> </a:t>
            </a:r>
            <a:r>
              <a:rPr lang="en-US" dirty="0" err="1" smtClean="0"/>
              <a:t>ছিলেন</a:t>
            </a:r>
            <a:r>
              <a:rPr lang="en-US" dirty="0" smtClean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768734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ওসমান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সংকলনের</a:t>
            </a:r>
            <a:r>
              <a:rPr lang="en-US" dirty="0" smtClean="0"/>
              <a:t> </a:t>
            </a:r>
            <a:r>
              <a:rPr lang="en-US" dirty="0" err="1" smtClean="0"/>
              <a:t>বৈশিষ্ট্য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১. </a:t>
            </a:r>
            <a:r>
              <a:rPr lang="en-US" dirty="0" err="1" smtClean="0"/>
              <a:t>সাত</a:t>
            </a:r>
            <a:r>
              <a:rPr lang="en-US" dirty="0" smtClean="0"/>
              <a:t> </a:t>
            </a:r>
            <a:r>
              <a:rPr lang="en-US" dirty="0" err="1" smtClean="0"/>
              <a:t>কেরাতের</a:t>
            </a:r>
            <a:r>
              <a:rPr lang="en-US" dirty="0" smtClean="0"/>
              <a:t> </a:t>
            </a:r>
            <a:r>
              <a:rPr lang="en-US" dirty="0" err="1" smtClean="0"/>
              <a:t>স্থলে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কেরাত</a:t>
            </a:r>
            <a:r>
              <a:rPr lang="en-US" dirty="0" smtClean="0"/>
              <a:t> </a:t>
            </a:r>
            <a:r>
              <a:rPr lang="en-US" dirty="0" err="1" smtClean="0"/>
              <a:t>অর্থা</a:t>
            </a:r>
            <a:r>
              <a:rPr lang="en-US" dirty="0" smtClean="0"/>
              <a:t>ৎ </a:t>
            </a:r>
            <a:r>
              <a:rPr lang="en-US" dirty="0" err="1" smtClean="0"/>
              <a:t>কুরাইশের</a:t>
            </a:r>
            <a:r>
              <a:rPr lang="en-US" dirty="0" smtClean="0"/>
              <a:t> 	</a:t>
            </a:r>
            <a:r>
              <a:rPr lang="en-US" dirty="0" err="1" smtClean="0"/>
              <a:t>কেরাতে</a:t>
            </a:r>
            <a:r>
              <a:rPr lang="en-US" dirty="0" smtClean="0"/>
              <a:t> </a:t>
            </a:r>
            <a:r>
              <a:rPr lang="en-US" dirty="0" err="1" smtClean="0"/>
              <a:t>লেখা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</a:t>
            </a:r>
          </a:p>
          <a:p>
            <a:pPr marL="0" indent="0" algn="just">
              <a:buNone/>
            </a:pPr>
            <a:r>
              <a:rPr lang="en-US" dirty="0" smtClean="0"/>
              <a:t>২. </a:t>
            </a:r>
            <a:r>
              <a:rPr lang="en-US" dirty="0" err="1" smtClean="0"/>
              <a:t>হরকত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নুকতা</a:t>
            </a:r>
            <a:r>
              <a:rPr lang="en-US" dirty="0" smtClean="0"/>
              <a:t>, </a:t>
            </a:r>
            <a:r>
              <a:rPr lang="en-US" dirty="0" err="1" smtClean="0"/>
              <a:t>আয়াতের</a:t>
            </a:r>
            <a:r>
              <a:rPr lang="en-US" dirty="0" smtClean="0"/>
              <a:t> </a:t>
            </a:r>
            <a:r>
              <a:rPr lang="en-US" dirty="0" err="1" smtClean="0"/>
              <a:t>চিহ্ন</a:t>
            </a:r>
            <a:r>
              <a:rPr lang="en-US" dirty="0" smtClean="0"/>
              <a:t>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।</a:t>
            </a:r>
          </a:p>
          <a:p>
            <a:pPr marL="0" indent="0" algn="just">
              <a:buNone/>
            </a:pPr>
            <a:r>
              <a:rPr lang="en-US" dirty="0" smtClean="0"/>
              <a:t>৩. </a:t>
            </a:r>
            <a:r>
              <a:rPr lang="en-US" dirty="0" err="1" smtClean="0"/>
              <a:t>সাতটি</a:t>
            </a:r>
            <a:r>
              <a:rPr lang="en-US" dirty="0" smtClean="0"/>
              <a:t> </a:t>
            </a:r>
            <a:r>
              <a:rPr lang="en-US" dirty="0" err="1" smtClean="0"/>
              <a:t>মাসহাফ</a:t>
            </a:r>
            <a:r>
              <a:rPr lang="en-US" dirty="0" smtClean="0"/>
              <a:t> </a:t>
            </a:r>
            <a:r>
              <a:rPr lang="en-US" dirty="0" err="1" smtClean="0"/>
              <a:t>তৈরী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সাত</a:t>
            </a:r>
            <a:r>
              <a:rPr lang="en-US" dirty="0" smtClean="0"/>
              <a:t> </a:t>
            </a:r>
            <a:r>
              <a:rPr lang="en-US" dirty="0" err="1" smtClean="0"/>
              <a:t>প্রদেশে</a:t>
            </a:r>
            <a:r>
              <a:rPr lang="en-US" dirty="0" smtClean="0"/>
              <a:t> </a:t>
            </a:r>
            <a:r>
              <a:rPr lang="en-US" dirty="0" err="1" smtClean="0"/>
              <a:t>প্রেরণ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	</a:t>
            </a:r>
            <a:r>
              <a:rPr lang="en-US" dirty="0" err="1" smtClean="0"/>
              <a:t>হয়</a:t>
            </a:r>
            <a:r>
              <a:rPr lang="en-US" dirty="0" smtClean="0"/>
              <a:t>।</a:t>
            </a:r>
          </a:p>
          <a:p>
            <a:pPr marL="0" indent="0" algn="just">
              <a:buNone/>
            </a:pPr>
            <a:r>
              <a:rPr lang="en-US" dirty="0" smtClean="0"/>
              <a:t>৪. </a:t>
            </a:r>
            <a:r>
              <a:rPr lang="en-US" dirty="0" err="1" smtClean="0"/>
              <a:t>বর্তমান</a:t>
            </a:r>
            <a:r>
              <a:rPr lang="en-US" dirty="0" smtClean="0"/>
              <a:t> </a:t>
            </a:r>
            <a:r>
              <a:rPr lang="en-US" dirty="0" err="1" smtClean="0"/>
              <a:t>কুরআন</a:t>
            </a:r>
            <a:r>
              <a:rPr lang="en-US" dirty="0" smtClean="0"/>
              <a:t> </a:t>
            </a:r>
            <a:r>
              <a:rPr lang="en-US" dirty="0" err="1" smtClean="0"/>
              <a:t>হুবহু</a:t>
            </a:r>
            <a:r>
              <a:rPr lang="en-US" dirty="0" smtClean="0"/>
              <a:t> </a:t>
            </a:r>
            <a:r>
              <a:rPr lang="en-US" dirty="0" err="1" smtClean="0"/>
              <a:t>ওসমান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লিখিত</a:t>
            </a:r>
            <a:r>
              <a:rPr lang="en-US" dirty="0" smtClean="0"/>
              <a:t> </a:t>
            </a:r>
            <a:r>
              <a:rPr lang="en-US" dirty="0" err="1" smtClean="0"/>
              <a:t>কুরআন</a:t>
            </a:r>
            <a:r>
              <a:rPr lang="en-US" dirty="0" smtClean="0"/>
              <a:t>।</a:t>
            </a:r>
          </a:p>
          <a:p>
            <a:pPr marL="0" indent="0" algn="just">
              <a:buNone/>
            </a:pPr>
            <a:r>
              <a:rPr lang="en-US" dirty="0" smtClean="0"/>
              <a:t>৫. এ </a:t>
            </a:r>
            <a:r>
              <a:rPr lang="en-US" dirty="0" err="1" smtClean="0"/>
              <a:t>কপিগুলো</a:t>
            </a:r>
            <a:r>
              <a:rPr lang="en-US" dirty="0" smtClean="0"/>
              <a:t> </a:t>
            </a:r>
            <a:r>
              <a:rPr lang="en-US" dirty="0" err="1" smtClean="0"/>
              <a:t>রেখে</a:t>
            </a:r>
            <a:r>
              <a:rPr lang="en-US" dirty="0" smtClean="0"/>
              <a:t> </a:t>
            </a:r>
            <a:r>
              <a:rPr lang="en-US" dirty="0" err="1" smtClean="0"/>
              <a:t>সব</a:t>
            </a:r>
            <a:r>
              <a:rPr lang="en-US" dirty="0" smtClean="0"/>
              <a:t> </a:t>
            </a:r>
            <a:r>
              <a:rPr lang="en-US" dirty="0" err="1" smtClean="0"/>
              <a:t>সাহাবার</a:t>
            </a:r>
            <a:r>
              <a:rPr lang="en-US" dirty="0" smtClean="0"/>
              <a:t> </a:t>
            </a:r>
            <a:r>
              <a:rPr lang="en-US" dirty="0" err="1" smtClean="0"/>
              <a:t>কাছ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কপিগুলো</a:t>
            </a:r>
            <a:r>
              <a:rPr lang="en-US" dirty="0" smtClean="0"/>
              <a:t> </a:t>
            </a:r>
            <a:r>
              <a:rPr lang="en-US" dirty="0" err="1" smtClean="0"/>
              <a:t>সংগ্রহ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আগুনে</a:t>
            </a:r>
            <a:r>
              <a:rPr lang="en-US" dirty="0" smtClean="0"/>
              <a:t> </a:t>
            </a:r>
            <a:r>
              <a:rPr lang="en-US" dirty="0" err="1" smtClean="0"/>
              <a:t>জ্বালায়ে</a:t>
            </a:r>
            <a:r>
              <a:rPr lang="en-US" dirty="0" smtClean="0"/>
              <a:t> </a:t>
            </a:r>
            <a:r>
              <a:rPr lang="en-US" dirty="0" err="1" smtClean="0"/>
              <a:t>দেয়া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247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দু’যুগের</a:t>
            </a:r>
            <a:r>
              <a:rPr lang="en-US" dirty="0" smtClean="0"/>
              <a:t> </a:t>
            </a:r>
            <a:r>
              <a:rPr lang="en-US" dirty="0" err="1" smtClean="0"/>
              <a:t>সংকলনের</a:t>
            </a:r>
            <a:r>
              <a:rPr lang="en-US" dirty="0" smtClean="0"/>
              <a:t> </a:t>
            </a:r>
            <a:r>
              <a:rPr lang="en-US" dirty="0" err="1" smtClean="0"/>
              <a:t>পার্থক্য</a:t>
            </a:r>
            <a:r>
              <a:rPr lang="en-US" dirty="0" smtClean="0"/>
              <a:t> ও </a:t>
            </a:r>
            <a:r>
              <a:rPr lang="en-US" dirty="0" err="1" smtClean="0"/>
              <a:t>অভিক্ষা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উপরের</a:t>
            </a:r>
            <a:r>
              <a:rPr lang="en-US" dirty="0" smtClean="0"/>
              <a:t> </a:t>
            </a:r>
            <a:r>
              <a:rPr lang="en-US" dirty="0" err="1" smtClean="0"/>
              <a:t>আলোচনা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তোমরা</a:t>
            </a:r>
            <a:r>
              <a:rPr lang="en-US" dirty="0" smtClean="0"/>
              <a:t> </a:t>
            </a:r>
            <a:r>
              <a:rPr lang="en-US" dirty="0" err="1" smtClean="0"/>
              <a:t>সহজে</a:t>
            </a:r>
            <a:r>
              <a:rPr lang="en-US" dirty="0" smtClean="0"/>
              <a:t> </a:t>
            </a:r>
            <a:r>
              <a:rPr lang="en-US" dirty="0" err="1" smtClean="0"/>
              <a:t>দু’যুগের</a:t>
            </a:r>
            <a:r>
              <a:rPr lang="en-US" dirty="0" smtClean="0"/>
              <a:t> </a:t>
            </a:r>
            <a:r>
              <a:rPr lang="en-US" dirty="0" err="1" smtClean="0"/>
              <a:t>সংকলনের</a:t>
            </a:r>
            <a:r>
              <a:rPr lang="en-US" dirty="0" smtClean="0"/>
              <a:t> </a:t>
            </a:r>
            <a:r>
              <a:rPr lang="en-US" dirty="0" err="1" smtClean="0"/>
              <a:t>পার্থক্য</a:t>
            </a:r>
            <a:r>
              <a:rPr lang="en-US" dirty="0" smtClean="0"/>
              <a:t> </a:t>
            </a:r>
            <a:r>
              <a:rPr lang="en-US" dirty="0" err="1" smtClean="0"/>
              <a:t>বেড়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 </a:t>
            </a:r>
            <a:r>
              <a:rPr lang="en-US" dirty="0" err="1" smtClean="0"/>
              <a:t>এটা</a:t>
            </a:r>
            <a:r>
              <a:rPr lang="en-US" dirty="0" smtClean="0"/>
              <a:t> </a:t>
            </a:r>
            <a:r>
              <a:rPr lang="en-US" dirty="0" err="1" smtClean="0"/>
              <a:t>ওসমান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যুগে</a:t>
            </a:r>
            <a:r>
              <a:rPr lang="en-US" dirty="0" smtClean="0"/>
              <a:t> </a:t>
            </a:r>
            <a:r>
              <a:rPr lang="en-US" dirty="0" err="1" smtClean="0"/>
              <a:t>লেখা</a:t>
            </a:r>
            <a:r>
              <a:rPr lang="en-US" dirty="0" smtClean="0"/>
              <a:t> </a:t>
            </a:r>
            <a:r>
              <a:rPr lang="en-US" dirty="0" err="1" smtClean="0"/>
              <a:t>কুরআনের</a:t>
            </a:r>
            <a:r>
              <a:rPr lang="en-US" dirty="0" smtClean="0"/>
              <a:t> ৩টি </a:t>
            </a:r>
            <a:r>
              <a:rPr lang="en-US" dirty="0" err="1" smtClean="0"/>
              <a:t>পাতা</a:t>
            </a:r>
            <a:r>
              <a:rPr lang="en-US" dirty="0" smtClean="0"/>
              <a:t>।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276600"/>
            <a:ext cx="66675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271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খলিফা</a:t>
            </a:r>
            <a:r>
              <a:rPr lang="en-US" dirty="0" smtClean="0"/>
              <a:t> </a:t>
            </a:r>
            <a:r>
              <a:rPr lang="en-US" dirty="0" err="1" smtClean="0"/>
              <a:t>হাজ্জাজ</a:t>
            </a:r>
            <a:r>
              <a:rPr lang="en-US" dirty="0" smtClean="0"/>
              <a:t> </a:t>
            </a:r>
            <a:r>
              <a:rPr lang="en-US" dirty="0" err="1" smtClean="0"/>
              <a:t>বিন</a:t>
            </a:r>
            <a:r>
              <a:rPr lang="en-US" dirty="0" smtClean="0"/>
              <a:t> </a:t>
            </a:r>
            <a:r>
              <a:rPr lang="en-US" dirty="0" err="1" smtClean="0"/>
              <a:t>ইউসুফ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n-US" dirty="0" smtClean="0"/>
              <a:t>এ </a:t>
            </a:r>
            <a:r>
              <a:rPr lang="en-US" dirty="0" err="1" smtClean="0"/>
              <a:t>খলিফা</a:t>
            </a:r>
            <a:r>
              <a:rPr lang="en-US" dirty="0" smtClean="0"/>
              <a:t> </a:t>
            </a:r>
            <a:r>
              <a:rPr lang="en-US" dirty="0" err="1" smtClean="0"/>
              <a:t>অত্যাচারি</a:t>
            </a:r>
            <a:r>
              <a:rPr lang="en-US" dirty="0" smtClean="0"/>
              <a:t> </a:t>
            </a:r>
            <a:r>
              <a:rPr lang="en-US" dirty="0" err="1" smtClean="0"/>
              <a:t>হলেও</a:t>
            </a:r>
            <a:r>
              <a:rPr lang="en-US" dirty="0" smtClean="0"/>
              <a:t> </a:t>
            </a:r>
            <a:r>
              <a:rPr lang="en-US" dirty="0" err="1" smtClean="0"/>
              <a:t>তিনি</a:t>
            </a:r>
            <a:r>
              <a:rPr lang="en-US" dirty="0" smtClean="0"/>
              <a:t> </a:t>
            </a:r>
            <a:r>
              <a:rPr lang="en-US" dirty="0" err="1" smtClean="0"/>
              <a:t>কুরআনে</a:t>
            </a:r>
            <a:r>
              <a:rPr lang="en-US" dirty="0" smtClean="0"/>
              <a:t> </a:t>
            </a:r>
            <a:r>
              <a:rPr lang="en-US" dirty="0" err="1" smtClean="0"/>
              <a:t>হরকত</a:t>
            </a:r>
            <a:r>
              <a:rPr lang="en-US" dirty="0" smtClean="0"/>
              <a:t>, </a:t>
            </a:r>
            <a:r>
              <a:rPr lang="en-US" dirty="0" err="1" smtClean="0"/>
              <a:t>নুকতা</a:t>
            </a:r>
            <a:r>
              <a:rPr lang="en-US" dirty="0" smtClean="0"/>
              <a:t>, </a:t>
            </a:r>
            <a:r>
              <a:rPr lang="en-US" dirty="0" err="1" smtClean="0"/>
              <a:t>আয়াত</a:t>
            </a:r>
            <a:r>
              <a:rPr lang="en-US" dirty="0" smtClean="0"/>
              <a:t> </a:t>
            </a:r>
            <a:r>
              <a:rPr lang="en-US" dirty="0" err="1" smtClean="0"/>
              <a:t>নম্বর</a:t>
            </a:r>
            <a:r>
              <a:rPr lang="en-US" dirty="0" smtClean="0"/>
              <a:t>, </a:t>
            </a:r>
            <a:r>
              <a:rPr lang="en-US" dirty="0" err="1" smtClean="0"/>
              <a:t>মনযিল</a:t>
            </a:r>
            <a:r>
              <a:rPr lang="en-US" dirty="0" smtClean="0"/>
              <a:t>, </a:t>
            </a:r>
            <a:r>
              <a:rPr lang="en-US" dirty="0" err="1" smtClean="0"/>
              <a:t>সিজদা</a:t>
            </a:r>
            <a:r>
              <a:rPr lang="en-US" dirty="0" smtClean="0"/>
              <a:t>, </a:t>
            </a:r>
            <a:r>
              <a:rPr lang="en-US" dirty="0" err="1" smtClean="0"/>
              <a:t>রুকু</a:t>
            </a:r>
            <a:r>
              <a:rPr lang="en-US" dirty="0" smtClean="0"/>
              <a:t>, </a:t>
            </a:r>
            <a:r>
              <a:rPr lang="en-US" dirty="0" err="1" smtClean="0"/>
              <a:t>পাড়া</a:t>
            </a:r>
            <a:r>
              <a:rPr lang="en-US" dirty="0" smtClean="0"/>
              <a:t> </a:t>
            </a:r>
            <a:r>
              <a:rPr lang="en-US" dirty="0" err="1" smtClean="0"/>
              <a:t>ইত্যাদি</a:t>
            </a:r>
            <a:r>
              <a:rPr lang="en-US" dirty="0" smtClean="0"/>
              <a:t> </a:t>
            </a:r>
            <a:r>
              <a:rPr lang="en-US" dirty="0" err="1" smtClean="0"/>
              <a:t>সংজোযন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।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বর্তমানে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দেখি</a:t>
            </a:r>
            <a:r>
              <a:rPr lang="en-US" dirty="0" smtClean="0"/>
              <a:t>।</a:t>
            </a: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200400"/>
            <a:ext cx="76962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136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বিরুদ্ধবাদিদের</a:t>
            </a:r>
            <a:r>
              <a:rPr lang="en-US" dirty="0" smtClean="0"/>
              <a:t> </a:t>
            </a:r>
            <a:r>
              <a:rPr lang="en-US" dirty="0" err="1" smtClean="0"/>
              <a:t>জবাব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 smtClean="0"/>
              <a:t>বিধর্মীরা</a:t>
            </a:r>
            <a:r>
              <a:rPr lang="en-US" dirty="0" smtClean="0"/>
              <a:t> </a:t>
            </a:r>
            <a:r>
              <a:rPr lang="en-US" dirty="0" err="1" smtClean="0"/>
              <a:t>জ্ঞান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কুরআন</a:t>
            </a:r>
            <a:r>
              <a:rPr lang="en-US" dirty="0" smtClean="0"/>
              <a:t> </a:t>
            </a:r>
            <a:r>
              <a:rPr lang="en-US" dirty="0" err="1" smtClean="0"/>
              <a:t>খলিফা</a:t>
            </a:r>
            <a:r>
              <a:rPr lang="en-US" dirty="0" smtClean="0"/>
              <a:t> </a:t>
            </a:r>
            <a:r>
              <a:rPr lang="en-US" dirty="0" err="1" smtClean="0"/>
              <a:t>ওসমান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লিখিত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, </a:t>
            </a:r>
            <a:r>
              <a:rPr lang="en-US" dirty="0" err="1" smtClean="0"/>
              <a:t>তাই</a:t>
            </a:r>
            <a:r>
              <a:rPr lang="en-US" dirty="0" smtClean="0"/>
              <a:t> </a:t>
            </a:r>
            <a:r>
              <a:rPr lang="en-US" dirty="0" err="1" smtClean="0"/>
              <a:t>এতে</a:t>
            </a:r>
            <a:r>
              <a:rPr lang="en-US" dirty="0" smtClean="0"/>
              <a:t> </a:t>
            </a:r>
            <a:r>
              <a:rPr lang="en-US" dirty="0" err="1" smtClean="0"/>
              <a:t>অনেক</a:t>
            </a:r>
            <a:r>
              <a:rPr lang="en-US" dirty="0" smtClean="0"/>
              <a:t> </a:t>
            </a:r>
            <a:r>
              <a:rPr lang="en-US" dirty="0" err="1" smtClean="0"/>
              <a:t>ভুল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। </a:t>
            </a:r>
            <a:r>
              <a:rPr lang="en-US" dirty="0" err="1" smtClean="0"/>
              <a:t>বিশেষ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কমিনিষ্টরা</a:t>
            </a:r>
            <a:r>
              <a:rPr lang="en-US" dirty="0" smtClean="0"/>
              <a:t> এ </a:t>
            </a:r>
            <a:r>
              <a:rPr lang="en-US" dirty="0" err="1" smtClean="0"/>
              <a:t>কথা</a:t>
            </a:r>
            <a:r>
              <a:rPr lang="en-US" dirty="0" smtClean="0"/>
              <a:t> </a:t>
            </a:r>
            <a:r>
              <a:rPr lang="en-US" dirty="0" err="1" smtClean="0"/>
              <a:t>প্রচার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</a:t>
            </a:r>
          </a:p>
          <a:p>
            <a:pPr marL="0" indent="0" algn="just">
              <a:buNone/>
            </a:pPr>
            <a:r>
              <a:rPr lang="en-US" dirty="0" err="1" smtClean="0"/>
              <a:t>তাদের</a:t>
            </a:r>
            <a:r>
              <a:rPr lang="en-US" dirty="0" smtClean="0"/>
              <a:t> এ </a:t>
            </a:r>
            <a:r>
              <a:rPr lang="en-US" dirty="0" err="1" smtClean="0"/>
              <a:t>কথা</a:t>
            </a:r>
            <a:r>
              <a:rPr lang="en-US" dirty="0" smtClean="0"/>
              <a:t> </a:t>
            </a:r>
            <a:r>
              <a:rPr lang="en-US" dirty="0" err="1" smtClean="0"/>
              <a:t>মিথ্যা</a:t>
            </a:r>
            <a:r>
              <a:rPr lang="en-US" dirty="0" smtClean="0"/>
              <a:t>। </a:t>
            </a:r>
            <a:r>
              <a:rPr lang="en-US" dirty="0" err="1" smtClean="0"/>
              <a:t>ইসলামকে</a:t>
            </a:r>
            <a:r>
              <a:rPr lang="en-US" dirty="0" smtClean="0"/>
              <a:t> </a:t>
            </a:r>
            <a:r>
              <a:rPr lang="en-US" dirty="0" err="1" smtClean="0"/>
              <a:t>হেয়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তারা</a:t>
            </a:r>
            <a:r>
              <a:rPr lang="en-US" dirty="0" smtClean="0"/>
              <a:t> এ </a:t>
            </a:r>
            <a:r>
              <a:rPr lang="en-US" dirty="0" err="1" smtClean="0"/>
              <a:t>কথা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  <a:r>
              <a:rPr lang="en-US" dirty="0" err="1" smtClean="0"/>
              <a:t>কুরআন</a:t>
            </a:r>
            <a:r>
              <a:rPr lang="en-US" dirty="0" smtClean="0"/>
              <a:t> </a:t>
            </a:r>
            <a:r>
              <a:rPr lang="en-US" dirty="0" err="1" smtClean="0"/>
              <a:t>সংকলনের</a:t>
            </a:r>
            <a:r>
              <a:rPr lang="en-US" dirty="0" smtClean="0"/>
              <a:t> </a:t>
            </a:r>
            <a:r>
              <a:rPr lang="en-US" dirty="0" err="1" smtClean="0"/>
              <a:t>প্রকৃত</a:t>
            </a:r>
            <a:r>
              <a:rPr lang="en-US" dirty="0" smtClean="0"/>
              <a:t> </a:t>
            </a:r>
            <a:r>
              <a:rPr lang="en-US" dirty="0" err="1" smtClean="0"/>
              <a:t>ইতহাস</a:t>
            </a:r>
            <a:r>
              <a:rPr lang="en-US" dirty="0" smtClean="0"/>
              <a:t> </a:t>
            </a:r>
            <a:r>
              <a:rPr lang="en-US" dirty="0" err="1" smtClean="0"/>
              <a:t>জানলে</a:t>
            </a:r>
            <a:r>
              <a:rPr lang="en-US" dirty="0" smtClean="0"/>
              <a:t> এ </a:t>
            </a:r>
            <a:r>
              <a:rPr lang="en-US" dirty="0" err="1" smtClean="0"/>
              <a:t>রকম</a:t>
            </a:r>
            <a:r>
              <a:rPr lang="en-US" dirty="0" smtClean="0"/>
              <a:t> </a:t>
            </a:r>
            <a:r>
              <a:rPr lang="en-US" dirty="0" err="1" smtClean="0"/>
              <a:t>কথা</a:t>
            </a:r>
            <a:r>
              <a:rPr lang="en-US" dirty="0" smtClean="0"/>
              <a:t> </a:t>
            </a:r>
            <a:r>
              <a:rPr lang="en-US" dirty="0" err="1" smtClean="0"/>
              <a:t>বলত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।</a:t>
            </a:r>
          </a:p>
          <a:p>
            <a:pPr marL="0" indent="0" algn="just">
              <a:buNone/>
            </a:pP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উচি</a:t>
            </a:r>
            <a:r>
              <a:rPr lang="en-US" dirty="0" smtClean="0"/>
              <a:t>ৎ </a:t>
            </a:r>
            <a:r>
              <a:rPr lang="en-US" dirty="0" err="1" smtClean="0"/>
              <a:t>ওপরের</a:t>
            </a:r>
            <a:r>
              <a:rPr lang="en-US" dirty="0" smtClean="0"/>
              <a:t> </a:t>
            </a:r>
            <a:r>
              <a:rPr lang="en-US" dirty="0" err="1" smtClean="0"/>
              <a:t>কন্টেন্টটি</a:t>
            </a:r>
            <a:r>
              <a:rPr lang="en-US" dirty="0" smtClean="0"/>
              <a:t> </a:t>
            </a:r>
            <a:r>
              <a:rPr lang="en-US" dirty="0" err="1" smtClean="0"/>
              <a:t>পড়া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660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পাঠমূল্যায়ন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১. </a:t>
            </a:r>
            <a:r>
              <a:rPr lang="en-US" dirty="0" err="1" smtClean="0"/>
              <a:t>হযরত</a:t>
            </a:r>
            <a:r>
              <a:rPr lang="en-US" dirty="0" smtClean="0"/>
              <a:t> </a:t>
            </a:r>
            <a:r>
              <a:rPr lang="en-US" dirty="0" err="1" smtClean="0"/>
              <a:t>আবু</a:t>
            </a:r>
            <a:r>
              <a:rPr lang="en-US" dirty="0" smtClean="0"/>
              <a:t> </a:t>
            </a:r>
            <a:r>
              <a:rPr lang="en-US" dirty="0" err="1" smtClean="0"/>
              <a:t>বকর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যুগে</a:t>
            </a:r>
            <a:r>
              <a:rPr lang="en-US" dirty="0" smtClean="0"/>
              <a:t> </a:t>
            </a:r>
            <a:r>
              <a:rPr lang="en-US" dirty="0" err="1" smtClean="0"/>
              <a:t>কুরআন</a:t>
            </a:r>
            <a:r>
              <a:rPr lang="en-US" dirty="0" smtClean="0"/>
              <a:t> </a:t>
            </a:r>
            <a:r>
              <a:rPr lang="en-US" dirty="0" err="1" smtClean="0"/>
              <a:t>সংকলনের</a:t>
            </a:r>
            <a:r>
              <a:rPr lang="en-US" dirty="0" smtClean="0"/>
              <a:t> 	</a:t>
            </a:r>
            <a:r>
              <a:rPr lang="en-US" dirty="0" err="1" smtClean="0"/>
              <a:t>কারণ</a:t>
            </a:r>
            <a:r>
              <a:rPr lang="en-US" dirty="0" smtClean="0"/>
              <a:t> ও </a:t>
            </a:r>
            <a:r>
              <a:rPr lang="en-US" dirty="0" err="1" smtClean="0"/>
              <a:t>বৈশিষ্ট্য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জান</a:t>
            </a:r>
            <a:r>
              <a:rPr lang="en-US" dirty="0" smtClean="0"/>
              <a:t> </a:t>
            </a:r>
            <a:r>
              <a:rPr lang="en-US" dirty="0" err="1" smtClean="0"/>
              <a:t>লেখ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dirty="0" smtClean="0"/>
              <a:t>২. </a:t>
            </a:r>
            <a:r>
              <a:rPr lang="en-US" dirty="0" err="1" smtClean="0"/>
              <a:t>হযরত</a:t>
            </a:r>
            <a:r>
              <a:rPr lang="en-US" dirty="0" smtClean="0"/>
              <a:t> </a:t>
            </a:r>
            <a:r>
              <a:rPr lang="en-US" dirty="0" err="1" smtClean="0"/>
              <a:t>ওসমান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যুগে</a:t>
            </a:r>
            <a:r>
              <a:rPr lang="en-US" dirty="0" smtClean="0"/>
              <a:t> </a:t>
            </a:r>
            <a:r>
              <a:rPr lang="en-US" dirty="0" err="1" smtClean="0"/>
              <a:t>কুরআন</a:t>
            </a:r>
            <a:r>
              <a:rPr lang="en-US" dirty="0" smtClean="0"/>
              <a:t> </a:t>
            </a:r>
            <a:r>
              <a:rPr lang="en-US" dirty="0" err="1" smtClean="0"/>
              <a:t>সংকলনের</a:t>
            </a:r>
            <a:r>
              <a:rPr lang="en-US" dirty="0" smtClean="0"/>
              <a:t> 	</a:t>
            </a:r>
            <a:r>
              <a:rPr lang="en-US" dirty="0" err="1" smtClean="0"/>
              <a:t>কারণ</a:t>
            </a:r>
            <a:r>
              <a:rPr lang="en-US" dirty="0" smtClean="0"/>
              <a:t> ও </a:t>
            </a:r>
            <a:r>
              <a:rPr lang="en-US" dirty="0" err="1" smtClean="0"/>
              <a:t>বৈশিষ্ট্য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জান</a:t>
            </a:r>
            <a:r>
              <a:rPr lang="en-US" dirty="0" smtClean="0"/>
              <a:t> </a:t>
            </a:r>
            <a:r>
              <a:rPr lang="en-US" dirty="0" err="1" smtClean="0"/>
              <a:t>লেখ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dirty="0" smtClean="0"/>
              <a:t>৩. “</a:t>
            </a:r>
            <a:r>
              <a:rPr lang="en-US" dirty="0" err="1" smtClean="0"/>
              <a:t>নাস্তিকরা</a:t>
            </a:r>
            <a:r>
              <a:rPr lang="en-US" dirty="0" smtClean="0"/>
              <a:t> </a:t>
            </a:r>
            <a:r>
              <a:rPr lang="en-US" dirty="0" err="1" smtClean="0"/>
              <a:t>কুরআনের</a:t>
            </a:r>
            <a:r>
              <a:rPr lang="en-US" dirty="0" smtClean="0"/>
              <a:t> </a:t>
            </a:r>
            <a:r>
              <a:rPr lang="en-US" dirty="0" err="1" smtClean="0"/>
              <a:t>শত্রু</a:t>
            </a:r>
            <a:r>
              <a:rPr lang="en-US" dirty="0" smtClean="0"/>
              <a:t>”-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b="1" dirty="0" err="1" smtClean="0"/>
              <a:t>আল্লাহ</a:t>
            </a:r>
            <a:r>
              <a:rPr lang="en-US" b="1" dirty="0" smtClean="0"/>
              <a:t> </a:t>
            </a:r>
            <a:r>
              <a:rPr lang="en-US" b="1" dirty="0" err="1" smtClean="0"/>
              <a:t>হাফেজ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572000"/>
            <a:ext cx="14478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38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পরিচয়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err="1" smtClean="0"/>
              <a:t>আমি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err="1" smtClean="0"/>
              <a:t>মো</a:t>
            </a:r>
            <a:r>
              <a:rPr lang="en-US" sz="2400" dirty="0" smtClean="0"/>
              <a:t>. </a:t>
            </a:r>
            <a:r>
              <a:rPr lang="en-US" sz="2400" dirty="0" err="1" smtClean="0"/>
              <a:t>মাহমুদুল</a:t>
            </a:r>
            <a:r>
              <a:rPr lang="en-US" sz="2400" dirty="0" smtClean="0"/>
              <a:t> </a:t>
            </a:r>
            <a:r>
              <a:rPr lang="en-US" sz="2400" dirty="0" err="1" smtClean="0"/>
              <a:t>আলম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err="1" smtClean="0"/>
              <a:t>মুফাসসির</a:t>
            </a:r>
            <a:r>
              <a:rPr lang="en-US" sz="2400" dirty="0" smtClean="0"/>
              <a:t> </a:t>
            </a:r>
          </a:p>
          <a:p>
            <a:pPr marL="0" indent="0" algn="ctr">
              <a:buNone/>
            </a:pPr>
            <a:r>
              <a:rPr lang="en-US" sz="2400" dirty="0" err="1" smtClean="0"/>
              <a:t>ধাপ-সাতগাড়া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বায়তুল</a:t>
            </a:r>
            <a:r>
              <a:rPr lang="en-US" sz="2400" dirty="0" smtClean="0"/>
              <a:t> </a:t>
            </a:r>
            <a:r>
              <a:rPr lang="en-US" sz="2400" dirty="0" err="1" smtClean="0"/>
              <a:t>মুকাররম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কামিল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মাদরাসা</a:t>
            </a:r>
            <a:r>
              <a:rPr lang="en-US" sz="2400" dirty="0" smtClean="0"/>
              <a:t>, </a:t>
            </a:r>
            <a:r>
              <a:rPr lang="en-US" sz="2400" dirty="0" err="1" smtClean="0"/>
              <a:t>রংপুর</a:t>
            </a:r>
            <a:r>
              <a:rPr lang="en-US" sz="2400" dirty="0" smtClean="0"/>
              <a:t>।</a:t>
            </a:r>
          </a:p>
          <a:p>
            <a:pPr marL="0" indent="0" algn="ctr">
              <a:buNone/>
            </a:pPr>
            <a:r>
              <a:rPr lang="en-US" sz="2400" dirty="0" smtClean="0"/>
              <a:t>০১৭১৮-৪১৪৭০৬</a:t>
            </a:r>
          </a:p>
          <a:p>
            <a:pPr marL="0" indent="0" algn="ctr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886200"/>
            <a:ext cx="27432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395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err="1" smtClean="0"/>
              <a:t>দাখিল</a:t>
            </a:r>
            <a:r>
              <a:rPr lang="en-US" sz="4400" dirty="0" smtClean="0"/>
              <a:t> </a:t>
            </a:r>
            <a:r>
              <a:rPr lang="en-US" sz="4400" dirty="0" err="1" smtClean="0"/>
              <a:t>অষ্টম</a:t>
            </a:r>
            <a:r>
              <a:rPr lang="en-US" sz="4400" dirty="0" smtClean="0"/>
              <a:t> </a:t>
            </a:r>
            <a:r>
              <a:rPr lang="en-US" sz="4400" dirty="0" err="1" smtClean="0"/>
              <a:t>শ্রেনি</a:t>
            </a: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err="1" smtClean="0"/>
              <a:t>বিষয়</a:t>
            </a:r>
            <a:r>
              <a:rPr lang="en-US" sz="4400" dirty="0" smtClean="0"/>
              <a:t> : </a:t>
            </a:r>
            <a:r>
              <a:rPr lang="en-US" sz="4400" dirty="0" err="1" smtClean="0"/>
              <a:t>কুরআন</a:t>
            </a:r>
            <a:r>
              <a:rPr lang="en-US" sz="4400" dirty="0" smtClean="0"/>
              <a:t> </a:t>
            </a:r>
            <a:r>
              <a:rPr lang="en-US" sz="4400" dirty="0" err="1" smtClean="0"/>
              <a:t>মাজিদ</a:t>
            </a:r>
            <a:r>
              <a:rPr lang="en-US" sz="4400" dirty="0" smtClean="0"/>
              <a:t> ‍ও </a:t>
            </a:r>
            <a:r>
              <a:rPr lang="en-US" sz="4400" dirty="0" err="1" smtClean="0"/>
              <a:t>তাজবিদ</a:t>
            </a: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err="1" smtClean="0"/>
              <a:t>প্রথম</a:t>
            </a:r>
            <a:r>
              <a:rPr lang="en-US" sz="4400" dirty="0" smtClean="0"/>
              <a:t> </a:t>
            </a:r>
            <a:r>
              <a:rPr lang="en-US" sz="4400" dirty="0" err="1" smtClean="0"/>
              <a:t>অধ্যায়</a:t>
            </a: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err="1" smtClean="0"/>
              <a:t>পাঠ</a:t>
            </a:r>
            <a:r>
              <a:rPr lang="en-US" sz="4400" dirty="0" smtClean="0"/>
              <a:t> : ১ম</a:t>
            </a:r>
          </a:p>
          <a:p>
            <a:pPr marL="0" indent="0" algn="ctr">
              <a:buNone/>
            </a:pPr>
            <a:r>
              <a:rPr lang="en-US" sz="4400" dirty="0" err="1" smtClean="0"/>
              <a:t>পৃষ্টা</a:t>
            </a:r>
            <a:r>
              <a:rPr lang="en-US" sz="4400" dirty="0" smtClean="0"/>
              <a:t> -৩</a:t>
            </a:r>
          </a:p>
          <a:p>
            <a:pPr marL="0" indent="0" algn="ctr">
              <a:buNone/>
            </a:pPr>
            <a:r>
              <a:rPr lang="en-US" sz="4400" dirty="0" err="1" smtClean="0"/>
              <a:t>আল-কুরআনের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সংকলন</a:t>
            </a:r>
            <a:endParaRPr lang="en-US" sz="4400" dirty="0" smtClean="0"/>
          </a:p>
          <a:p>
            <a:pPr marL="0" indent="0" algn="ctr">
              <a:buNone/>
            </a:pPr>
            <a:endParaRPr lang="en-US" sz="4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7" y="3657600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073" y="4114800"/>
            <a:ext cx="310515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731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শিখনফল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 smtClean="0"/>
              <a:t>১. </a:t>
            </a:r>
            <a:r>
              <a:rPr lang="en-US" sz="3600" dirty="0" err="1" smtClean="0"/>
              <a:t>কুরআন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সংকলনের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দু’টি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যুগ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সম্পর্কে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জানা</a:t>
            </a:r>
            <a:r>
              <a:rPr lang="en-US" sz="3600" dirty="0" smtClean="0"/>
              <a:t> 	</a:t>
            </a:r>
            <a:r>
              <a:rPr lang="en-US" sz="3600" dirty="0" err="1" smtClean="0"/>
              <a:t>যাবে</a:t>
            </a:r>
            <a:r>
              <a:rPr lang="en-US" sz="3600" dirty="0" smtClean="0"/>
              <a:t>।</a:t>
            </a:r>
          </a:p>
          <a:p>
            <a:pPr marL="0" indent="0" algn="just">
              <a:buNone/>
            </a:pPr>
            <a:r>
              <a:rPr lang="en-US" sz="3600" dirty="0" smtClean="0"/>
              <a:t>২. এ </a:t>
            </a:r>
            <a:r>
              <a:rPr lang="en-US" sz="3600" dirty="0" err="1" smtClean="0"/>
              <a:t>দু’যুগে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সংকলনের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কারণ</a:t>
            </a:r>
            <a:r>
              <a:rPr lang="en-US" sz="3600" dirty="0" smtClean="0"/>
              <a:t> ও </a:t>
            </a:r>
            <a:r>
              <a:rPr lang="en-US" sz="3600" dirty="0" err="1" smtClean="0"/>
              <a:t>পার্থক্য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জানা</a:t>
            </a:r>
            <a:r>
              <a:rPr lang="en-US" sz="3600" dirty="0" smtClean="0"/>
              <a:t> 	</a:t>
            </a:r>
            <a:r>
              <a:rPr lang="en-US" sz="3600" dirty="0" err="1" smtClean="0"/>
              <a:t>যাবে</a:t>
            </a:r>
            <a:r>
              <a:rPr lang="en-US" sz="3600" dirty="0" smtClean="0"/>
              <a:t>।</a:t>
            </a:r>
          </a:p>
          <a:p>
            <a:pPr marL="0" indent="0" algn="just">
              <a:buNone/>
            </a:pPr>
            <a:r>
              <a:rPr lang="en-US" sz="3600" dirty="0" smtClean="0"/>
              <a:t>৩. </a:t>
            </a:r>
            <a:r>
              <a:rPr lang="en-US" sz="3600" dirty="0" err="1" smtClean="0"/>
              <a:t>কুরআন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সংকলনে</a:t>
            </a:r>
            <a:r>
              <a:rPr lang="en-US" sz="3600" dirty="0" smtClean="0"/>
              <a:t> </a:t>
            </a:r>
            <a:r>
              <a:rPr lang="en-US" sz="3600" dirty="0" err="1" smtClean="0"/>
              <a:t>গৃহিত</a:t>
            </a:r>
            <a:r>
              <a:rPr lang="en-US" sz="3600" dirty="0" smtClean="0"/>
              <a:t> </a:t>
            </a:r>
            <a:r>
              <a:rPr lang="en-US" sz="3600" dirty="0" err="1" smtClean="0"/>
              <a:t>নীতি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জানা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যাবে</a:t>
            </a:r>
            <a:r>
              <a:rPr lang="en-US" sz="3600" dirty="0" smtClean="0"/>
              <a:t>।</a:t>
            </a:r>
          </a:p>
          <a:p>
            <a:pPr marL="0" indent="0" algn="just">
              <a:buNone/>
            </a:pPr>
            <a:r>
              <a:rPr lang="en-US" sz="3600" dirty="0" smtClean="0"/>
              <a:t>৪. </a:t>
            </a:r>
            <a:r>
              <a:rPr lang="en-US" sz="3600" dirty="0" err="1" smtClean="0"/>
              <a:t>ভ্রান্তপন্থীদের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প্রশ্নের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উত্তর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দেয়া</a:t>
            </a:r>
            <a:r>
              <a:rPr lang="en-US" sz="3600" dirty="0" smtClean="0"/>
              <a:t> </a:t>
            </a:r>
            <a:r>
              <a:rPr lang="en-US" sz="3600" dirty="0" err="1" smtClean="0"/>
              <a:t>যাবে</a:t>
            </a:r>
            <a:r>
              <a:rPr lang="en-US" sz="3600" dirty="0" smtClean="0"/>
              <a:t>।</a:t>
            </a:r>
          </a:p>
          <a:p>
            <a:pPr marL="0" indent="0" algn="just">
              <a:buNone/>
            </a:pPr>
            <a:r>
              <a:rPr lang="en-US" sz="3600" dirty="0" smtClean="0"/>
              <a:t>৫. </a:t>
            </a:r>
            <a:r>
              <a:rPr lang="en-US" sz="3600" dirty="0" err="1" smtClean="0"/>
              <a:t>বর্তমান</a:t>
            </a:r>
            <a:r>
              <a:rPr lang="en-US" sz="3600" dirty="0" smtClean="0"/>
              <a:t> </a:t>
            </a:r>
            <a:r>
              <a:rPr lang="en-US" sz="3600" dirty="0" err="1" smtClean="0"/>
              <a:t>কুরআন</a:t>
            </a:r>
            <a:r>
              <a:rPr lang="en-US" sz="3600" dirty="0" smtClean="0"/>
              <a:t> </a:t>
            </a:r>
            <a:r>
              <a:rPr lang="en-US" sz="3600" dirty="0" err="1" smtClean="0"/>
              <a:t>শরীফ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দ্বারা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পূর্ণতা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পায়</a:t>
            </a:r>
            <a:r>
              <a:rPr lang="en-US" sz="3600" dirty="0" smtClean="0"/>
              <a:t>? 	</a:t>
            </a:r>
            <a:r>
              <a:rPr lang="en-US" sz="3600" dirty="0" err="1" smtClean="0"/>
              <a:t>তা</a:t>
            </a:r>
            <a:r>
              <a:rPr lang="en-US" sz="3600" dirty="0" smtClean="0"/>
              <a:t> </a:t>
            </a:r>
            <a:r>
              <a:rPr lang="en-US" sz="3600" dirty="0" err="1" smtClean="0"/>
              <a:t>জানা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যাবে</a:t>
            </a:r>
            <a:r>
              <a:rPr lang="en-US" sz="3600" dirty="0" smtClean="0"/>
              <a:t>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9935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কুরআনের</a:t>
            </a:r>
            <a:r>
              <a:rPr lang="en-US" dirty="0" smtClean="0"/>
              <a:t> </a:t>
            </a:r>
            <a:r>
              <a:rPr lang="en-US" dirty="0" err="1" smtClean="0"/>
              <a:t>সংকলন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পূর্ব</a:t>
            </a:r>
            <a:r>
              <a:rPr lang="en-US" dirty="0" smtClean="0"/>
              <a:t> </a:t>
            </a:r>
            <a:r>
              <a:rPr lang="en-US" dirty="0" err="1" smtClean="0"/>
              <a:t>কথা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পূর্বের</a:t>
            </a:r>
            <a:r>
              <a:rPr lang="en-US" dirty="0" smtClean="0"/>
              <a:t> </a:t>
            </a:r>
            <a:r>
              <a:rPr lang="en-US" dirty="0" err="1" smtClean="0"/>
              <a:t>ক্লাসে</a:t>
            </a:r>
            <a:r>
              <a:rPr lang="en-US" dirty="0" smtClean="0"/>
              <a:t> </a:t>
            </a:r>
            <a:r>
              <a:rPr lang="en-US" dirty="0" err="1" smtClean="0"/>
              <a:t>জেনেছি</a:t>
            </a:r>
            <a:r>
              <a:rPr lang="en-US" dirty="0" smtClean="0"/>
              <a:t> </a:t>
            </a:r>
            <a:r>
              <a:rPr lang="en-US" dirty="0" err="1" smtClean="0"/>
              <a:t>রাসুল</a:t>
            </a:r>
            <a:r>
              <a:rPr lang="en-US" dirty="0" smtClean="0"/>
              <a:t> (স.)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হাতে</a:t>
            </a:r>
            <a:r>
              <a:rPr lang="en-US" dirty="0" smtClean="0"/>
              <a:t> </a:t>
            </a:r>
            <a:r>
              <a:rPr lang="en-US" dirty="0" err="1" smtClean="0"/>
              <a:t>পুরা</a:t>
            </a:r>
            <a:r>
              <a:rPr lang="en-US" dirty="0" smtClean="0"/>
              <a:t> </a:t>
            </a:r>
            <a:r>
              <a:rPr lang="en-US" dirty="0" err="1" smtClean="0"/>
              <a:t>কুরআন</a:t>
            </a:r>
            <a:r>
              <a:rPr lang="en-US" dirty="0" smtClean="0"/>
              <a:t> </a:t>
            </a:r>
            <a:r>
              <a:rPr lang="en-US" dirty="0" err="1" smtClean="0"/>
              <a:t>সংরক্ষণ</a:t>
            </a:r>
            <a:r>
              <a:rPr lang="en-US" dirty="0" smtClean="0"/>
              <a:t> </a:t>
            </a:r>
            <a:r>
              <a:rPr lang="en-US" dirty="0" err="1" smtClean="0"/>
              <a:t>হয়েছিল</a:t>
            </a:r>
            <a:r>
              <a:rPr lang="en-US" dirty="0" smtClean="0"/>
              <a:t>। </a:t>
            </a:r>
            <a:r>
              <a:rPr lang="en-US" dirty="0" err="1" smtClean="0"/>
              <a:t>আর</a:t>
            </a:r>
            <a:r>
              <a:rPr lang="en-US" dirty="0" smtClean="0"/>
              <a:t> </a:t>
            </a:r>
            <a:r>
              <a:rPr lang="en-US" dirty="0" err="1" smtClean="0"/>
              <a:t>সেটা</a:t>
            </a:r>
            <a:r>
              <a:rPr lang="en-US" dirty="0" smtClean="0"/>
              <a:t> </a:t>
            </a:r>
            <a:r>
              <a:rPr lang="en-US" dirty="0" err="1" smtClean="0"/>
              <a:t>লেখিত</a:t>
            </a:r>
            <a:r>
              <a:rPr lang="en-US" dirty="0" smtClean="0"/>
              <a:t> ও </a:t>
            </a:r>
            <a:r>
              <a:rPr lang="en-US" dirty="0" err="1" smtClean="0"/>
              <a:t>মুখস্ত</a:t>
            </a:r>
            <a:r>
              <a:rPr lang="en-US" dirty="0" smtClean="0"/>
              <a:t> </a:t>
            </a:r>
            <a:r>
              <a:rPr lang="en-US" dirty="0" err="1" smtClean="0"/>
              <a:t>আকারে</a:t>
            </a:r>
            <a:r>
              <a:rPr lang="en-US" dirty="0" smtClean="0"/>
              <a:t> </a:t>
            </a:r>
            <a:r>
              <a:rPr lang="en-US" dirty="0" err="1" smtClean="0"/>
              <a:t>হয়েছিল</a:t>
            </a:r>
            <a:r>
              <a:rPr lang="en-US" dirty="0" smtClean="0"/>
              <a:t>। </a:t>
            </a:r>
            <a:r>
              <a:rPr lang="en-US" dirty="0" err="1" smtClean="0"/>
              <a:t>রাসুলের</a:t>
            </a:r>
            <a:r>
              <a:rPr lang="en-US" dirty="0" smtClean="0"/>
              <a:t> (স.) </a:t>
            </a:r>
            <a:r>
              <a:rPr lang="en-US" dirty="0" err="1" smtClean="0"/>
              <a:t>মৃত্যুর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তাঁর</a:t>
            </a:r>
            <a:r>
              <a:rPr lang="en-US" dirty="0" smtClean="0"/>
              <a:t> </a:t>
            </a:r>
            <a:r>
              <a:rPr lang="en-US" dirty="0" err="1" smtClean="0"/>
              <a:t>ঘরে</a:t>
            </a:r>
            <a:r>
              <a:rPr lang="en-US" dirty="0" smtClean="0"/>
              <a:t> </a:t>
            </a:r>
            <a:r>
              <a:rPr lang="en-US" dirty="0" err="1" smtClean="0"/>
              <a:t>পাওয়া</a:t>
            </a:r>
            <a:r>
              <a:rPr lang="en-US" dirty="0" smtClean="0"/>
              <a:t> </a:t>
            </a:r>
            <a:r>
              <a:rPr lang="en-US" dirty="0" err="1" smtClean="0"/>
              <a:t>গেয়েছিল</a:t>
            </a:r>
            <a:r>
              <a:rPr lang="en-US" dirty="0" smtClean="0"/>
              <a:t>।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সাহাবী</a:t>
            </a:r>
            <a:r>
              <a:rPr lang="en-US" dirty="0" smtClean="0"/>
              <a:t> </a:t>
            </a:r>
            <a:r>
              <a:rPr lang="en-US" dirty="0" err="1" smtClean="0"/>
              <a:t>নিজ</a:t>
            </a:r>
            <a:r>
              <a:rPr lang="en-US" dirty="0" smtClean="0"/>
              <a:t> </a:t>
            </a:r>
            <a:r>
              <a:rPr lang="en-US" dirty="0" err="1" smtClean="0"/>
              <a:t>নিজ</a:t>
            </a:r>
            <a:r>
              <a:rPr lang="en-US" dirty="0" smtClean="0"/>
              <a:t> </a:t>
            </a:r>
            <a:r>
              <a:rPr lang="en-US" dirty="0" err="1" smtClean="0"/>
              <a:t>মাসহাফে</a:t>
            </a:r>
            <a:r>
              <a:rPr lang="en-US" dirty="0" smtClean="0"/>
              <a:t> </a:t>
            </a:r>
            <a:r>
              <a:rPr lang="en-US" dirty="0" err="1" smtClean="0"/>
              <a:t>কুরআন</a:t>
            </a:r>
            <a:r>
              <a:rPr lang="en-US" dirty="0" smtClean="0"/>
              <a:t> </a:t>
            </a:r>
            <a:r>
              <a:rPr lang="en-US" dirty="0" err="1" smtClean="0"/>
              <a:t>লিখে</a:t>
            </a:r>
            <a:r>
              <a:rPr lang="en-US" dirty="0" smtClean="0"/>
              <a:t> </a:t>
            </a:r>
            <a:r>
              <a:rPr lang="en-US" dirty="0" err="1" smtClean="0"/>
              <a:t>রেখেছিল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বর্তমান</a:t>
            </a:r>
            <a:r>
              <a:rPr lang="en-US" dirty="0" smtClean="0"/>
              <a:t> </a:t>
            </a:r>
            <a:r>
              <a:rPr lang="en-US" dirty="0" err="1" smtClean="0"/>
              <a:t>ধারাবাহিকতার</a:t>
            </a:r>
            <a:r>
              <a:rPr lang="en-US" dirty="0" smtClean="0"/>
              <a:t> </a:t>
            </a:r>
            <a:r>
              <a:rPr lang="en-US" dirty="0" err="1" smtClean="0"/>
              <a:t>মতো</a:t>
            </a:r>
            <a:r>
              <a:rPr lang="en-US" dirty="0" smtClean="0"/>
              <a:t> </a:t>
            </a:r>
            <a:r>
              <a:rPr lang="en-US" dirty="0" err="1" smtClean="0"/>
              <a:t>সম্পূর্ণ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প্রমাণ</a:t>
            </a:r>
            <a:r>
              <a:rPr lang="en-US" dirty="0" smtClean="0"/>
              <a:t> </a:t>
            </a:r>
            <a:r>
              <a:rPr lang="en-US" dirty="0" err="1" smtClean="0"/>
              <a:t>নেই</a:t>
            </a:r>
            <a:r>
              <a:rPr lang="en-US" dirty="0" smtClean="0"/>
              <a:t>।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রাসুল</a:t>
            </a:r>
            <a:r>
              <a:rPr lang="en-US" dirty="0" smtClean="0"/>
              <a:t> (স.)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মাসহাফখানা</a:t>
            </a:r>
            <a:r>
              <a:rPr lang="en-US" dirty="0" smtClean="0"/>
              <a:t> </a:t>
            </a:r>
            <a:r>
              <a:rPr lang="en-US" dirty="0" err="1" smtClean="0"/>
              <a:t>ব্যতীক্রম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। </a:t>
            </a:r>
            <a:r>
              <a:rPr lang="en-US" dirty="0" err="1" smtClean="0"/>
              <a:t>তিনি</a:t>
            </a:r>
            <a:r>
              <a:rPr lang="en-US" dirty="0" smtClean="0"/>
              <a:t> </a:t>
            </a:r>
            <a:r>
              <a:rPr lang="en-US" dirty="0" err="1" smtClean="0"/>
              <a:t>শেষ</a:t>
            </a:r>
            <a:r>
              <a:rPr lang="en-US" dirty="0" smtClean="0"/>
              <a:t> </a:t>
            </a:r>
            <a:r>
              <a:rPr lang="en-US" dirty="0" err="1" smtClean="0"/>
              <a:t>নবী</a:t>
            </a:r>
            <a:r>
              <a:rPr lang="en-US" dirty="0" smtClean="0"/>
              <a:t>, </a:t>
            </a:r>
            <a:r>
              <a:rPr lang="en-US" dirty="0" err="1" smtClean="0"/>
              <a:t>তাঁর</a:t>
            </a:r>
            <a:r>
              <a:rPr lang="en-US" dirty="0" smtClean="0"/>
              <a:t> </a:t>
            </a:r>
            <a:r>
              <a:rPr lang="en-US" dirty="0" err="1" smtClean="0"/>
              <a:t>কিতাবও</a:t>
            </a:r>
            <a:r>
              <a:rPr lang="en-US" dirty="0" smtClean="0"/>
              <a:t> </a:t>
            </a:r>
            <a:r>
              <a:rPr lang="en-US" dirty="0" err="1" smtClean="0"/>
              <a:t>শেষ</a:t>
            </a:r>
            <a:r>
              <a:rPr lang="en-US" dirty="0"/>
              <a:t> </a:t>
            </a:r>
            <a:r>
              <a:rPr lang="en-US" dirty="0" err="1" smtClean="0"/>
              <a:t>আসমানি</a:t>
            </a:r>
            <a:r>
              <a:rPr lang="en-US" dirty="0" smtClean="0"/>
              <a:t> </a:t>
            </a:r>
            <a:r>
              <a:rPr lang="en-US" dirty="0" err="1" smtClean="0"/>
              <a:t>কিতাব</a:t>
            </a:r>
            <a:r>
              <a:rPr lang="en-US" dirty="0" smtClean="0"/>
              <a:t>; এ </a:t>
            </a:r>
            <a:r>
              <a:rPr lang="en-US" dirty="0" err="1" smtClean="0"/>
              <a:t>কিতাবখানাকে</a:t>
            </a:r>
            <a:r>
              <a:rPr lang="en-US" dirty="0" smtClean="0"/>
              <a:t> </a:t>
            </a:r>
            <a:r>
              <a:rPr lang="en-US" dirty="0" err="1" smtClean="0"/>
              <a:t>অবিন্যস্ত</a:t>
            </a:r>
            <a:r>
              <a:rPr lang="en-US" dirty="0" smtClean="0"/>
              <a:t>, </a:t>
            </a:r>
            <a:r>
              <a:rPr lang="en-US" dirty="0" err="1" smtClean="0"/>
              <a:t>অরক্ষিত</a:t>
            </a:r>
            <a:r>
              <a:rPr lang="en-US" dirty="0" smtClean="0"/>
              <a:t>, </a:t>
            </a:r>
            <a:r>
              <a:rPr lang="en-US" dirty="0" err="1" smtClean="0"/>
              <a:t>অগোছালো</a:t>
            </a:r>
            <a:r>
              <a:rPr lang="en-US" dirty="0" smtClean="0"/>
              <a:t> </a:t>
            </a:r>
            <a:r>
              <a:rPr lang="en-US" dirty="0" err="1" smtClean="0"/>
              <a:t>রেখে</a:t>
            </a:r>
            <a:r>
              <a:rPr lang="en-US" dirty="0" smtClean="0"/>
              <a:t> </a:t>
            </a:r>
            <a:r>
              <a:rPr lang="en-US" dirty="0" err="1" smtClean="0"/>
              <a:t>যেতে</a:t>
            </a:r>
            <a:r>
              <a:rPr lang="en-US" dirty="0" smtClean="0"/>
              <a:t> </a:t>
            </a:r>
            <a:r>
              <a:rPr lang="en-US" dirty="0" err="1" smtClean="0"/>
              <a:t>পারেন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। </a:t>
            </a:r>
            <a:r>
              <a:rPr lang="en-US" dirty="0" err="1" smtClean="0"/>
              <a:t>কেননা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সংরক্ষণের</a:t>
            </a:r>
            <a:r>
              <a:rPr lang="en-US" dirty="0" smtClean="0"/>
              <a:t> </a:t>
            </a:r>
            <a:r>
              <a:rPr lang="en-US" dirty="0" err="1" smtClean="0"/>
              <a:t>দায়িত্ব</a:t>
            </a:r>
            <a:r>
              <a:rPr lang="en-US" dirty="0" smtClean="0"/>
              <a:t> </a:t>
            </a:r>
            <a:r>
              <a:rPr lang="en-US" dirty="0" err="1" smtClean="0"/>
              <a:t>আল্লাহ</a:t>
            </a:r>
            <a:r>
              <a:rPr lang="en-US" dirty="0" smtClean="0"/>
              <a:t> </a:t>
            </a:r>
            <a:r>
              <a:rPr lang="en-US" dirty="0" err="1" smtClean="0"/>
              <a:t>নিজে</a:t>
            </a:r>
            <a:r>
              <a:rPr lang="en-US" dirty="0" smtClean="0"/>
              <a:t> </a:t>
            </a:r>
            <a:r>
              <a:rPr lang="en-US" dirty="0" err="1" smtClean="0"/>
              <a:t>নিয়েছেন</a:t>
            </a:r>
            <a:r>
              <a:rPr lang="en-US" dirty="0" smtClean="0"/>
              <a:t>, </a:t>
            </a:r>
            <a:r>
              <a:rPr lang="en-US" dirty="0" err="1" smtClean="0"/>
              <a:t>যার</a:t>
            </a:r>
            <a:r>
              <a:rPr lang="en-US" dirty="0" smtClean="0"/>
              <a:t> </a:t>
            </a:r>
            <a:r>
              <a:rPr lang="en-US" dirty="0" err="1" smtClean="0"/>
              <a:t>বাস্তবায়ন</a:t>
            </a:r>
            <a:r>
              <a:rPr lang="en-US" dirty="0" smtClean="0"/>
              <a:t> </a:t>
            </a:r>
            <a:r>
              <a:rPr lang="en-US" dirty="0" err="1" smtClean="0"/>
              <a:t>নবীর</a:t>
            </a:r>
            <a:r>
              <a:rPr lang="en-US" dirty="0" smtClean="0"/>
              <a:t> </a:t>
            </a:r>
            <a:r>
              <a:rPr lang="en-US" dirty="0" err="1" smtClean="0"/>
              <a:t>হাত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আল্লাহ</a:t>
            </a:r>
            <a:r>
              <a:rPr lang="en-US" dirty="0" smtClean="0"/>
              <a:t> </a:t>
            </a:r>
            <a:r>
              <a:rPr lang="en-US" dirty="0" err="1" smtClean="0"/>
              <a:t>পাক</a:t>
            </a:r>
            <a:r>
              <a:rPr lang="en-US" dirty="0" smtClean="0"/>
              <a:t> </a:t>
            </a:r>
            <a:r>
              <a:rPr lang="en-US" dirty="0" err="1" smtClean="0"/>
              <a:t>করেছেন</a:t>
            </a:r>
            <a:r>
              <a:rPr lang="en-US" dirty="0" smtClean="0"/>
              <a:t>। </a:t>
            </a:r>
            <a:r>
              <a:rPr lang="en-US" dirty="0" err="1" smtClean="0"/>
              <a:t>জিবরিল</a:t>
            </a:r>
            <a:r>
              <a:rPr lang="en-US" dirty="0" smtClean="0"/>
              <a:t> (আ.) এ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  <a:r>
              <a:rPr lang="en-US" dirty="0" err="1" smtClean="0"/>
              <a:t>বাহক</a:t>
            </a:r>
            <a:r>
              <a:rPr lang="en-US" dirty="0" smtClean="0"/>
              <a:t> </a:t>
            </a:r>
            <a:r>
              <a:rPr lang="en-US" dirty="0" err="1" smtClean="0"/>
              <a:t>ছিলেন</a:t>
            </a:r>
            <a:r>
              <a:rPr lang="en-US" dirty="0" smtClean="0"/>
              <a:t>। </a:t>
            </a:r>
            <a:r>
              <a:rPr lang="en-US" dirty="0" err="1" smtClean="0"/>
              <a:t>এটা</a:t>
            </a:r>
            <a:r>
              <a:rPr lang="en-US" dirty="0" smtClean="0"/>
              <a:t> </a:t>
            </a:r>
            <a:r>
              <a:rPr lang="en-US" dirty="0" err="1" smtClean="0"/>
              <a:t>চির</a:t>
            </a:r>
            <a:r>
              <a:rPr lang="en-US" dirty="0" smtClean="0"/>
              <a:t> </a:t>
            </a:r>
            <a:r>
              <a:rPr lang="en-US" dirty="0" err="1" smtClean="0"/>
              <a:t>সত্য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জিবরিল</a:t>
            </a:r>
            <a:r>
              <a:rPr lang="en-US" dirty="0" smtClean="0"/>
              <a:t> (আ.) </a:t>
            </a:r>
            <a:r>
              <a:rPr lang="en-US" dirty="0" err="1" smtClean="0"/>
              <a:t>সাহাবার</a:t>
            </a:r>
            <a:r>
              <a:rPr lang="en-US" dirty="0" smtClean="0"/>
              <a:t> </a:t>
            </a:r>
            <a:r>
              <a:rPr lang="en-US" dirty="0" err="1" smtClean="0"/>
              <a:t>নিকট</a:t>
            </a:r>
            <a:r>
              <a:rPr lang="en-US" dirty="0" smtClean="0"/>
              <a:t>  </a:t>
            </a:r>
            <a:r>
              <a:rPr lang="en-US" dirty="0" err="1" smtClean="0"/>
              <a:t>আসেননি</a:t>
            </a:r>
            <a:r>
              <a:rPr lang="en-US" dirty="0" smtClean="0"/>
              <a:t>। </a:t>
            </a:r>
            <a:r>
              <a:rPr lang="en-US" dirty="0" err="1" smtClean="0"/>
              <a:t>বর্তমান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কুরআন</a:t>
            </a:r>
            <a:r>
              <a:rPr lang="en-US" dirty="0" smtClean="0"/>
              <a:t> </a:t>
            </a:r>
            <a:r>
              <a:rPr lang="en-US" dirty="0" err="1" smtClean="0"/>
              <a:t>শরীফ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পড়ি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রাসুলের</a:t>
            </a:r>
            <a:r>
              <a:rPr lang="en-US" dirty="0" smtClean="0"/>
              <a:t> (স.) </a:t>
            </a:r>
            <a:r>
              <a:rPr lang="en-US" dirty="0" err="1" smtClean="0"/>
              <a:t>দেয়া</a:t>
            </a:r>
            <a:r>
              <a:rPr lang="en-US" dirty="0" smtClean="0"/>
              <a:t> </a:t>
            </a:r>
            <a:r>
              <a:rPr lang="en-US" dirty="0" err="1" smtClean="0"/>
              <a:t>কুরআনই</a:t>
            </a:r>
            <a:r>
              <a:rPr lang="en-US" dirty="0" smtClean="0"/>
              <a:t> </a:t>
            </a:r>
            <a:r>
              <a:rPr lang="en-US" dirty="0" err="1" smtClean="0"/>
              <a:t>পড়ি</a:t>
            </a:r>
            <a:r>
              <a:rPr lang="en-US" dirty="0" smtClean="0"/>
              <a:t>।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মাশহুর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413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আবু</a:t>
            </a:r>
            <a:r>
              <a:rPr lang="en-US" dirty="0" smtClean="0"/>
              <a:t> </a:t>
            </a:r>
            <a:r>
              <a:rPr lang="en-US" dirty="0" err="1" smtClean="0"/>
              <a:t>বকর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যুগ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রাসুলের</a:t>
            </a:r>
            <a:r>
              <a:rPr lang="en-US" dirty="0" smtClean="0"/>
              <a:t> (স.) </a:t>
            </a:r>
            <a:r>
              <a:rPr lang="en-US" dirty="0" err="1" smtClean="0"/>
              <a:t>যুগে</a:t>
            </a:r>
            <a:r>
              <a:rPr lang="en-US" dirty="0" smtClean="0"/>
              <a:t> </a:t>
            </a:r>
            <a:r>
              <a:rPr lang="en-US" dirty="0" err="1" smtClean="0"/>
              <a:t>ইসলামি</a:t>
            </a:r>
            <a:r>
              <a:rPr lang="en-US" dirty="0" smtClean="0"/>
              <a:t> </a:t>
            </a:r>
            <a:r>
              <a:rPr lang="en-US" dirty="0" err="1" smtClean="0"/>
              <a:t>রাষ্ট্রের</a:t>
            </a:r>
            <a:r>
              <a:rPr lang="en-US" dirty="0" smtClean="0"/>
              <a:t> </a:t>
            </a:r>
            <a:r>
              <a:rPr lang="en-US" dirty="0" err="1" smtClean="0"/>
              <a:t>সীমানা</a:t>
            </a:r>
            <a:r>
              <a:rPr lang="en-US" dirty="0" smtClean="0"/>
              <a:t> </a:t>
            </a:r>
            <a:r>
              <a:rPr lang="en-US" dirty="0" err="1" smtClean="0"/>
              <a:t>আরব</a:t>
            </a:r>
            <a:r>
              <a:rPr lang="en-US" dirty="0" smtClean="0"/>
              <a:t> </a:t>
            </a:r>
            <a:r>
              <a:rPr lang="en-US" dirty="0" err="1" smtClean="0"/>
              <a:t>দেশে</a:t>
            </a:r>
            <a:r>
              <a:rPr lang="en-US" dirty="0" smtClean="0"/>
              <a:t> </a:t>
            </a:r>
            <a:r>
              <a:rPr lang="en-US" dirty="0" err="1" smtClean="0"/>
              <a:t>ছড়িয়ে</a:t>
            </a:r>
            <a:r>
              <a:rPr lang="en-US" dirty="0" smtClean="0"/>
              <a:t> </a:t>
            </a:r>
            <a:r>
              <a:rPr lang="en-US" dirty="0" err="1" smtClean="0"/>
              <a:t>পড়ে</a:t>
            </a:r>
            <a:r>
              <a:rPr lang="en-US" dirty="0" smtClean="0"/>
              <a:t>। </a:t>
            </a:r>
            <a:r>
              <a:rPr lang="en-US" dirty="0" err="1" smtClean="0"/>
              <a:t>মুসলমানও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 </a:t>
            </a:r>
            <a:r>
              <a:rPr lang="en-US" dirty="0" err="1" smtClean="0"/>
              <a:t>অনেক</a:t>
            </a:r>
            <a:r>
              <a:rPr lang="en-US" dirty="0" smtClean="0"/>
              <a:t>। </a:t>
            </a:r>
            <a:r>
              <a:rPr lang="en-US" dirty="0" err="1" smtClean="0"/>
              <a:t>আবু</a:t>
            </a:r>
            <a:r>
              <a:rPr lang="en-US" dirty="0" smtClean="0"/>
              <a:t> </a:t>
            </a:r>
            <a:r>
              <a:rPr lang="en-US" dirty="0" err="1" smtClean="0"/>
              <a:t>বকর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 </a:t>
            </a:r>
            <a:r>
              <a:rPr lang="en-US" dirty="0" err="1" smtClean="0"/>
              <a:t>হলেন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dirty="0" err="1" smtClean="0"/>
              <a:t>খলিফা</a:t>
            </a:r>
            <a:r>
              <a:rPr lang="en-US" dirty="0" smtClean="0"/>
              <a:t>। </a:t>
            </a:r>
            <a:r>
              <a:rPr lang="en-US" dirty="0" err="1" smtClean="0"/>
              <a:t>মুনাফিকচক্র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ইয়াহুদি</a:t>
            </a:r>
            <a:r>
              <a:rPr lang="en-US" dirty="0" smtClean="0"/>
              <a:t>, </a:t>
            </a:r>
            <a:r>
              <a:rPr lang="en-US" dirty="0" err="1" smtClean="0"/>
              <a:t>খৃস্টান</a:t>
            </a:r>
            <a:r>
              <a:rPr lang="en-US" dirty="0" smtClean="0"/>
              <a:t>, </a:t>
            </a:r>
            <a:r>
              <a:rPr lang="en-US" dirty="0" err="1" smtClean="0"/>
              <a:t>মুশরিক</a:t>
            </a:r>
            <a:r>
              <a:rPr lang="en-US" dirty="0" smtClean="0"/>
              <a:t>, </a:t>
            </a:r>
            <a:r>
              <a:rPr lang="en-US" dirty="0" err="1" smtClean="0"/>
              <a:t>অগ্নিপুজক</a:t>
            </a:r>
            <a:r>
              <a:rPr lang="en-US" dirty="0" smtClean="0"/>
              <a:t> </a:t>
            </a:r>
            <a:r>
              <a:rPr lang="en-US" dirty="0" err="1" smtClean="0"/>
              <a:t>ইত্যাদিরা</a:t>
            </a:r>
            <a:r>
              <a:rPr lang="en-US" dirty="0" smtClean="0"/>
              <a:t> </a:t>
            </a:r>
            <a:r>
              <a:rPr lang="en-US" dirty="0" err="1" smtClean="0"/>
              <a:t>ইসলামকে</a:t>
            </a:r>
            <a:r>
              <a:rPr lang="en-US" dirty="0" smtClean="0"/>
              <a:t> </a:t>
            </a:r>
            <a:r>
              <a:rPr lang="en-US" dirty="0" err="1" smtClean="0"/>
              <a:t>ধ্বংস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চক্রান্ত</a:t>
            </a:r>
            <a:r>
              <a:rPr lang="en-US" dirty="0" smtClean="0"/>
              <a:t> </a:t>
            </a:r>
            <a:r>
              <a:rPr lang="en-US" dirty="0" err="1" smtClean="0"/>
              <a:t>শুরু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</a:t>
            </a:r>
            <a:r>
              <a:rPr lang="en-US" dirty="0" err="1" smtClean="0"/>
              <a:t>মুসলমানদের</a:t>
            </a:r>
            <a:r>
              <a:rPr lang="en-US" dirty="0" smtClean="0"/>
              <a:t> </a:t>
            </a:r>
            <a:r>
              <a:rPr lang="en-US" dirty="0" err="1" smtClean="0"/>
              <a:t>মাঝে</a:t>
            </a:r>
            <a:r>
              <a:rPr lang="en-US" dirty="0" smtClean="0"/>
              <a:t> </a:t>
            </a:r>
            <a:r>
              <a:rPr lang="en-US" dirty="0" err="1" smtClean="0"/>
              <a:t>ইসলামী</a:t>
            </a:r>
            <a:r>
              <a:rPr lang="en-US" dirty="0" smtClean="0"/>
              <a:t> </a:t>
            </a:r>
            <a:r>
              <a:rPr lang="en-US" dirty="0" err="1" smtClean="0"/>
              <a:t>বিধান</a:t>
            </a:r>
            <a:r>
              <a:rPr lang="en-US" dirty="0" smtClean="0"/>
              <a:t> </a:t>
            </a:r>
            <a:r>
              <a:rPr lang="en-US" dirty="0" err="1" smtClean="0"/>
              <a:t>পালনে</a:t>
            </a:r>
            <a:r>
              <a:rPr lang="en-US" dirty="0" smtClean="0"/>
              <a:t> </a:t>
            </a:r>
            <a:r>
              <a:rPr lang="en-US" dirty="0" err="1" smtClean="0"/>
              <a:t>অনীহার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দেয়-যাকাত</a:t>
            </a:r>
            <a:r>
              <a:rPr lang="en-US" dirty="0" smtClean="0"/>
              <a:t> </a:t>
            </a:r>
            <a:r>
              <a:rPr lang="en-US" dirty="0" err="1" smtClean="0"/>
              <a:t>অস্বীকারীর</a:t>
            </a:r>
            <a:r>
              <a:rPr lang="en-US" dirty="0" smtClean="0"/>
              <a:t> </a:t>
            </a:r>
            <a:r>
              <a:rPr lang="en-US" dirty="0" err="1" smtClean="0"/>
              <a:t>দল</a:t>
            </a:r>
            <a:r>
              <a:rPr lang="en-US" dirty="0" smtClean="0"/>
              <a:t>, </a:t>
            </a:r>
            <a:r>
              <a:rPr lang="en-US" dirty="0" err="1" smtClean="0"/>
              <a:t>হজ-নামাজ-রোযা</a:t>
            </a:r>
            <a:r>
              <a:rPr lang="en-US" dirty="0" smtClean="0"/>
              <a:t> </a:t>
            </a:r>
            <a:r>
              <a:rPr lang="en-US" dirty="0" err="1" smtClean="0"/>
              <a:t>অস্বীকারীর</a:t>
            </a:r>
            <a:r>
              <a:rPr lang="en-US" dirty="0" smtClean="0"/>
              <a:t> </a:t>
            </a:r>
            <a:r>
              <a:rPr lang="en-US" dirty="0" err="1" smtClean="0"/>
              <a:t>দল</a:t>
            </a:r>
            <a:r>
              <a:rPr lang="en-US" dirty="0" smtClean="0"/>
              <a:t>। </a:t>
            </a:r>
            <a:r>
              <a:rPr lang="en-US" dirty="0" err="1" smtClean="0"/>
              <a:t>আবার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দেয়</a:t>
            </a:r>
            <a:r>
              <a:rPr lang="en-US" dirty="0" smtClean="0"/>
              <a:t> </a:t>
            </a:r>
            <a:r>
              <a:rPr lang="en-US" dirty="0" err="1" smtClean="0"/>
              <a:t>ভণ্ডনবীর</a:t>
            </a:r>
            <a:r>
              <a:rPr lang="en-US" dirty="0" smtClean="0"/>
              <a:t>। এ </a:t>
            </a:r>
            <a:r>
              <a:rPr lang="en-US" dirty="0" err="1" smtClean="0"/>
              <a:t>রকম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ভণ্ডনবী</a:t>
            </a:r>
            <a:r>
              <a:rPr lang="en-US" dirty="0" smtClean="0"/>
              <a:t> </a:t>
            </a:r>
            <a:r>
              <a:rPr lang="en-US" dirty="0" err="1" smtClean="0"/>
              <a:t>ছিল-মুসায়লামাতুল</a:t>
            </a:r>
            <a:r>
              <a:rPr lang="en-US" dirty="0" smtClean="0"/>
              <a:t> </a:t>
            </a:r>
            <a:r>
              <a:rPr lang="en-US" dirty="0" err="1" smtClean="0"/>
              <a:t>কায্যাব</a:t>
            </a:r>
            <a:r>
              <a:rPr lang="en-US" dirty="0" smtClean="0"/>
              <a:t>।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ইয়ামামায়</a:t>
            </a:r>
            <a:r>
              <a:rPr lang="en-US" dirty="0" smtClean="0"/>
              <a:t> </a:t>
            </a:r>
            <a:r>
              <a:rPr lang="en-US" dirty="0" err="1" smtClean="0"/>
              <a:t>মুসলমানের</a:t>
            </a:r>
            <a:r>
              <a:rPr lang="en-US" dirty="0" smtClean="0"/>
              <a:t> </a:t>
            </a:r>
            <a:r>
              <a:rPr lang="en-US" dirty="0" err="1" smtClean="0"/>
              <a:t>যুদ্ধ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এ </a:t>
            </a:r>
            <a:r>
              <a:rPr lang="en-US" dirty="0" err="1" smtClean="0"/>
              <a:t>যুদ্ধে</a:t>
            </a:r>
            <a:r>
              <a:rPr lang="en-US" dirty="0" smtClean="0"/>
              <a:t> </a:t>
            </a:r>
            <a:r>
              <a:rPr lang="en-US" dirty="0" err="1" smtClean="0"/>
              <a:t>অসংখ্য</a:t>
            </a:r>
            <a:r>
              <a:rPr lang="en-US" dirty="0" smtClean="0"/>
              <a:t> </a:t>
            </a:r>
            <a:r>
              <a:rPr lang="en-US" dirty="0" err="1" smtClean="0"/>
              <a:t>হাফেজে</a:t>
            </a:r>
            <a:r>
              <a:rPr lang="en-US" dirty="0" smtClean="0"/>
              <a:t> </a:t>
            </a:r>
            <a:r>
              <a:rPr lang="en-US" dirty="0" err="1" smtClean="0"/>
              <a:t>কুরআন</a:t>
            </a:r>
            <a:r>
              <a:rPr lang="en-US" dirty="0" smtClean="0"/>
              <a:t> </a:t>
            </a:r>
            <a:r>
              <a:rPr lang="en-US" dirty="0" err="1" smtClean="0"/>
              <a:t>শহীদ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এ </a:t>
            </a:r>
            <a:r>
              <a:rPr lang="en-US" dirty="0" err="1" smtClean="0"/>
              <a:t>পরিস্থিতে</a:t>
            </a:r>
            <a:r>
              <a:rPr lang="en-US" dirty="0" smtClean="0"/>
              <a:t> </a:t>
            </a:r>
            <a:r>
              <a:rPr lang="en-US" dirty="0" err="1" smtClean="0"/>
              <a:t>ওমর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 </a:t>
            </a:r>
            <a:r>
              <a:rPr lang="en-US" dirty="0" err="1" smtClean="0"/>
              <a:t>কুরআন</a:t>
            </a:r>
            <a:r>
              <a:rPr lang="en-US" dirty="0" smtClean="0"/>
              <a:t> </a:t>
            </a:r>
            <a:r>
              <a:rPr lang="en-US" dirty="0" err="1" smtClean="0"/>
              <a:t>সংকলনের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খলিফাকে</a:t>
            </a:r>
            <a:r>
              <a:rPr lang="en-US" dirty="0" smtClean="0"/>
              <a:t> </a:t>
            </a:r>
            <a:r>
              <a:rPr lang="en-US" dirty="0" err="1" smtClean="0"/>
              <a:t>পরামর্শ</a:t>
            </a:r>
            <a:r>
              <a:rPr lang="en-US" dirty="0" smtClean="0"/>
              <a:t> </a:t>
            </a:r>
            <a:r>
              <a:rPr lang="en-US" dirty="0" err="1" smtClean="0"/>
              <a:t>দেন</a:t>
            </a:r>
            <a:r>
              <a:rPr lang="en-US" dirty="0" smtClean="0"/>
              <a:t>। </a:t>
            </a:r>
            <a:r>
              <a:rPr lang="en-US" dirty="0" err="1" smtClean="0"/>
              <a:t>প্রথমে</a:t>
            </a:r>
            <a:r>
              <a:rPr lang="en-US" dirty="0" smtClean="0"/>
              <a:t> </a:t>
            </a:r>
            <a:r>
              <a:rPr lang="en-US" dirty="0" err="1" smtClean="0"/>
              <a:t>খলিফা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বাস্তবায়নে</a:t>
            </a:r>
            <a:r>
              <a:rPr lang="en-US" dirty="0" smtClean="0"/>
              <a:t> </a:t>
            </a:r>
            <a:r>
              <a:rPr lang="en-US" dirty="0" err="1" smtClean="0"/>
              <a:t>অস্বীকার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। </a:t>
            </a:r>
            <a:r>
              <a:rPr lang="en-US" dirty="0" err="1" smtClean="0"/>
              <a:t>পরে</a:t>
            </a:r>
            <a:r>
              <a:rPr lang="en-US" dirty="0" smtClean="0"/>
              <a:t> </a:t>
            </a:r>
            <a:r>
              <a:rPr lang="en-US" dirty="0" err="1" smtClean="0"/>
              <a:t>আল্লাহর</a:t>
            </a:r>
            <a:r>
              <a:rPr lang="en-US" dirty="0" smtClean="0"/>
              <a:t> </a:t>
            </a:r>
            <a:r>
              <a:rPr lang="en-US" dirty="0" err="1" smtClean="0"/>
              <a:t>কৃপায়</a:t>
            </a:r>
            <a:r>
              <a:rPr lang="en-US" dirty="0" smtClean="0"/>
              <a:t> </a:t>
            </a:r>
            <a:r>
              <a:rPr lang="en-US" dirty="0" err="1" smtClean="0"/>
              <a:t>তাঁর</a:t>
            </a:r>
            <a:r>
              <a:rPr lang="en-US" dirty="0" smtClean="0"/>
              <a:t> </a:t>
            </a:r>
            <a:r>
              <a:rPr lang="en-US" dirty="0" err="1" smtClean="0"/>
              <a:t>চিন্তার</a:t>
            </a:r>
            <a:r>
              <a:rPr lang="en-US" dirty="0" smtClean="0"/>
              <a:t> </a:t>
            </a:r>
            <a:r>
              <a:rPr lang="en-US" dirty="0" err="1" smtClean="0"/>
              <a:t>পরিবর্তন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কমিটি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03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আবু</a:t>
            </a:r>
            <a:r>
              <a:rPr lang="en-US" dirty="0" smtClean="0"/>
              <a:t> </a:t>
            </a:r>
            <a:r>
              <a:rPr lang="en-US" dirty="0" err="1" smtClean="0"/>
              <a:t>বকরের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 </a:t>
            </a:r>
            <a:r>
              <a:rPr lang="en-US" dirty="0" err="1" smtClean="0"/>
              <a:t>যুগে</a:t>
            </a:r>
            <a:r>
              <a:rPr lang="en-US" dirty="0" smtClean="0"/>
              <a:t> </a:t>
            </a:r>
            <a:r>
              <a:rPr lang="en-US" dirty="0" err="1" smtClean="0"/>
              <a:t>কুরআন</a:t>
            </a:r>
            <a:r>
              <a:rPr lang="en-US" dirty="0" smtClean="0"/>
              <a:t> </a:t>
            </a:r>
            <a:r>
              <a:rPr lang="en-US" dirty="0" err="1" smtClean="0"/>
              <a:t>সংকলনের</a:t>
            </a:r>
            <a:r>
              <a:rPr lang="en-US" dirty="0" smtClean="0"/>
              <a:t> </a:t>
            </a:r>
            <a:r>
              <a:rPr lang="en-US" dirty="0" err="1" smtClean="0"/>
              <a:t>কমিটি</a:t>
            </a:r>
            <a:r>
              <a:rPr lang="en-US" dirty="0" smtClean="0"/>
              <a:t> ও </a:t>
            </a:r>
            <a:r>
              <a:rPr lang="en-US" dirty="0" err="1" smtClean="0"/>
              <a:t>নীতিমালা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১. </a:t>
            </a:r>
            <a:r>
              <a:rPr lang="en-US" dirty="0" err="1" smtClean="0"/>
              <a:t>যায়েদ</a:t>
            </a:r>
            <a:r>
              <a:rPr lang="en-US" dirty="0" smtClean="0"/>
              <a:t> </a:t>
            </a:r>
            <a:r>
              <a:rPr lang="en-US" dirty="0" err="1" smtClean="0"/>
              <a:t>বিন</a:t>
            </a:r>
            <a:r>
              <a:rPr lang="en-US" dirty="0" smtClean="0"/>
              <a:t> </a:t>
            </a:r>
            <a:r>
              <a:rPr lang="en-US" dirty="0" err="1" smtClean="0"/>
              <a:t>সাবিত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.)---</a:t>
            </a:r>
            <a:r>
              <a:rPr lang="en-US" dirty="0" err="1" smtClean="0"/>
              <a:t>কমিটির</a:t>
            </a:r>
            <a:r>
              <a:rPr lang="en-US" dirty="0" smtClean="0"/>
              <a:t> </a:t>
            </a:r>
            <a:r>
              <a:rPr lang="en-US" dirty="0" err="1" smtClean="0"/>
              <a:t>প্রধান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২. </a:t>
            </a:r>
            <a:r>
              <a:rPr lang="en-US" dirty="0" err="1" smtClean="0"/>
              <a:t>হযরত</a:t>
            </a:r>
            <a:r>
              <a:rPr lang="en-US" dirty="0" smtClean="0"/>
              <a:t> </a:t>
            </a:r>
            <a:r>
              <a:rPr lang="en-US" dirty="0" err="1" smtClean="0"/>
              <a:t>ওমর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.)---</a:t>
            </a:r>
            <a:r>
              <a:rPr lang="en-US" dirty="0" err="1" smtClean="0"/>
              <a:t>সদস্য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তাঁরা</a:t>
            </a:r>
            <a:r>
              <a:rPr lang="en-US" dirty="0" smtClean="0"/>
              <a:t> </a:t>
            </a:r>
            <a:r>
              <a:rPr lang="en-US" dirty="0" err="1" smtClean="0"/>
              <a:t>লিখিত</a:t>
            </a:r>
            <a:r>
              <a:rPr lang="en-US" dirty="0" smtClean="0"/>
              <a:t> ও </a:t>
            </a:r>
            <a:r>
              <a:rPr lang="en-US" dirty="0" err="1" smtClean="0"/>
              <a:t>হেফজ</a:t>
            </a:r>
            <a:r>
              <a:rPr lang="en-US" dirty="0" smtClean="0"/>
              <a:t> এ </a:t>
            </a:r>
            <a:r>
              <a:rPr lang="en-US" dirty="0" err="1" smtClean="0"/>
              <a:t>দু’টিকে</a:t>
            </a:r>
            <a:r>
              <a:rPr lang="en-US" dirty="0" smtClean="0"/>
              <a:t> </a:t>
            </a:r>
            <a:r>
              <a:rPr lang="en-US" dirty="0" err="1" smtClean="0"/>
              <a:t>মানদণ্ড</a:t>
            </a:r>
            <a:r>
              <a:rPr lang="en-US" dirty="0" smtClean="0"/>
              <a:t> </a:t>
            </a:r>
            <a:r>
              <a:rPr lang="en-US" dirty="0" err="1" smtClean="0"/>
              <a:t>হিসেবে</a:t>
            </a:r>
            <a:r>
              <a:rPr lang="en-US" dirty="0" smtClean="0"/>
              <a:t> </a:t>
            </a:r>
            <a:r>
              <a:rPr lang="en-US" dirty="0" err="1" smtClean="0"/>
              <a:t>গ্রহণ</a:t>
            </a:r>
            <a:r>
              <a:rPr lang="en-US" dirty="0" smtClean="0"/>
              <a:t> </a:t>
            </a:r>
            <a:r>
              <a:rPr lang="en-US" dirty="0" err="1" smtClean="0"/>
              <a:t>করেছিল</a:t>
            </a:r>
            <a:r>
              <a:rPr lang="en-US" dirty="0" smtClean="0"/>
              <a:t>। এ </a:t>
            </a:r>
            <a:r>
              <a:rPr lang="en-US" dirty="0" err="1" smtClean="0"/>
              <a:t>কমিটি</a:t>
            </a:r>
            <a:r>
              <a:rPr lang="en-US" dirty="0" smtClean="0"/>
              <a:t> </a:t>
            </a:r>
            <a:r>
              <a:rPr lang="en-US" dirty="0" err="1" smtClean="0"/>
              <a:t>কয়েকটি</a:t>
            </a:r>
            <a:r>
              <a:rPr lang="en-US" dirty="0" smtClean="0"/>
              <a:t> </a:t>
            </a:r>
            <a:r>
              <a:rPr lang="en-US" dirty="0" err="1" smtClean="0"/>
              <a:t>শর্তের</a:t>
            </a:r>
            <a:r>
              <a:rPr lang="en-US" dirty="0" smtClean="0"/>
              <a:t> </a:t>
            </a:r>
            <a:r>
              <a:rPr lang="en-US" dirty="0" err="1" smtClean="0"/>
              <a:t>ওপর</a:t>
            </a:r>
            <a:r>
              <a:rPr lang="en-US" dirty="0" smtClean="0"/>
              <a:t> </a:t>
            </a:r>
            <a:r>
              <a:rPr lang="en-US" dirty="0" err="1" smtClean="0"/>
              <a:t>ভিত্তি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-</a:t>
            </a:r>
          </a:p>
          <a:p>
            <a:pPr marL="0" indent="0">
              <a:buNone/>
            </a:pPr>
            <a:r>
              <a:rPr lang="en-US" dirty="0" smtClean="0"/>
              <a:t>১. </a:t>
            </a:r>
            <a:r>
              <a:rPr lang="en-US" dirty="0" err="1" smtClean="0"/>
              <a:t>রাসুলের</a:t>
            </a:r>
            <a:r>
              <a:rPr lang="en-US" dirty="0" smtClean="0"/>
              <a:t> (স.) </a:t>
            </a:r>
            <a:r>
              <a:rPr lang="en-US" dirty="0" err="1" smtClean="0"/>
              <a:t>লিখিত</a:t>
            </a:r>
            <a:r>
              <a:rPr lang="en-US" dirty="0" smtClean="0"/>
              <a:t> </a:t>
            </a:r>
            <a:r>
              <a:rPr lang="en-US" dirty="0" err="1" smtClean="0"/>
              <a:t>মাসহাফের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মিল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	</a:t>
            </a:r>
            <a:r>
              <a:rPr lang="en-US" dirty="0" err="1" smtClean="0"/>
              <a:t>না</a:t>
            </a:r>
            <a:r>
              <a:rPr lang="en-US" dirty="0"/>
              <a:t>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২. </a:t>
            </a:r>
            <a:r>
              <a:rPr lang="en-US" dirty="0" err="1" smtClean="0"/>
              <a:t>উভয়ের</a:t>
            </a:r>
            <a:r>
              <a:rPr lang="en-US" dirty="0" smtClean="0"/>
              <a:t> </a:t>
            </a:r>
            <a:r>
              <a:rPr lang="en-US" dirty="0" err="1" smtClean="0"/>
              <a:t>মুখস্তের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মিল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৩</a:t>
            </a:r>
            <a:r>
              <a:rPr lang="en-US" dirty="0" smtClean="0"/>
              <a:t>. </a:t>
            </a:r>
            <a:r>
              <a:rPr lang="en-US" dirty="0" err="1" smtClean="0"/>
              <a:t>দু’জন</a:t>
            </a:r>
            <a:r>
              <a:rPr lang="en-US" dirty="0" smtClean="0"/>
              <a:t> </a:t>
            </a:r>
            <a:r>
              <a:rPr lang="en-US" dirty="0" err="1" smtClean="0"/>
              <a:t>আদেল</a:t>
            </a:r>
            <a:r>
              <a:rPr lang="en-US" dirty="0" smtClean="0"/>
              <a:t> ও </a:t>
            </a:r>
            <a:r>
              <a:rPr lang="en-US" dirty="0" err="1" smtClean="0"/>
              <a:t>ন্যায়</a:t>
            </a:r>
            <a:r>
              <a:rPr lang="en-US" dirty="0" smtClean="0"/>
              <a:t> </a:t>
            </a:r>
            <a:r>
              <a:rPr lang="en-US" dirty="0" err="1" smtClean="0"/>
              <a:t>পরায়ন</a:t>
            </a:r>
            <a:r>
              <a:rPr lang="en-US" dirty="0" smtClean="0"/>
              <a:t> </a:t>
            </a:r>
            <a:r>
              <a:rPr lang="en-US" dirty="0" err="1" smtClean="0"/>
              <a:t>সাহাবার</a:t>
            </a:r>
            <a:r>
              <a:rPr lang="en-US" dirty="0" smtClean="0"/>
              <a:t> </a:t>
            </a:r>
            <a:r>
              <a:rPr lang="en-US" dirty="0" err="1" smtClean="0"/>
              <a:t>সাক্ষ্য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 	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? </a:t>
            </a:r>
            <a:r>
              <a:rPr lang="en-US" dirty="0" err="1" smtClean="0"/>
              <a:t>ইত্যাদি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সংকলনের</a:t>
            </a:r>
            <a:r>
              <a:rPr lang="en-US" dirty="0" smtClean="0"/>
              <a:t> </a:t>
            </a:r>
            <a:r>
              <a:rPr lang="en-US" dirty="0" err="1" smtClean="0"/>
              <a:t>বৈশিষ্ট্য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১. </a:t>
            </a:r>
            <a:r>
              <a:rPr lang="en-US" dirty="0" err="1" smtClean="0"/>
              <a:t>পূর্ণ</a:t>
            </a:r>
            <a:r>
              <a:rPr lang="en-US" dirty="0" smtClean="0"/>
              <a:t> </a:t>
            </a:r>
            <a:r>
              <a:rPr lang="en-US" dirty="0" err="1" smtClean="0"/>
              <a:t>সুক্ষ্মতার</a:t>
            </a:r>
            <a:r>
              <a:rPr lang="en-US" dirty="0" smtClean="0"/>
              <a:t> </a:t>
            </a:r>
            <a:r>
              <a:rPr lang="en-US" dirty="0" err="1" smtClean="0"/>
              <a:t>পথ</a:t>
            </a:r>
            <a:r>
              <a:rPr lang="en-US" dirty="0" smtClean="0"/>
              <a:t> </a:t>
            </a:r>
            <a:r>
              <a:rPr lang="en-US" dirty="0" err="1" smtClean="0"/>
              <a:t>গ্রহণ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dirty="0" smtClean="0"/>
              <a:t>২.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সব</a:t>
            </a:r>
            <a:r>
              <a:rPr lang="en-US" dirty="0" smtClean="0"/>
              <a:t> </a:t>
            </a:r>
            <a:r>
              <a:rPr lang="en-US" dirty="0" err="1" smtClean="0"/>
              <a:t>তেলাওয়াত</a:t>
            </a:r>
            <a:r>
              <a:rPr lang="en-US" dirty="0" smtClean="0"/>
              <a:t> </a:t>
            </a:r>
            <a:r>
              <a:rPr lang="en-US" dirty="0" err="1" smtClean="0"/>
              <a:t>রহিত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,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বাদ</a:t>
            </a:r>
            <a:r>
              <a:rPr lang="en-US" dirty="0" smtClean="0"/>
              <a:t> </a:t>
            </a:r>
            <a:r>
              <a:rPr lang="en-US" dirty="0" err="1" smtClean="0"/>
              <a:t>দেয়া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dirty="0" smtClean="0"/>
              <a:t>৩. </a:t>
            </a:r>
            <a:r>
              <a:rPr lang="en-US" dirty="0" err="1" smtClean="0"/>
              <a:t>মুতাওয়াতের</a:t>
            </a:r>
            <a:r>
              <a:rPr lang="en-US" dirty="0" smtClean="0"/>
              <a:t> </a:t>
            </a:r>
            <a:r>
              <a:rPr lang="en-US" dirty="0" err="1" smtClean="0"/>
              <a:t>পদ্ধতি</a:t>
            </a:r>
            <a:r>
              <a:rPr lang="en-US" dirty="0" smtClean="0"/>
              <a:t> </a:t>
            </a:r>
            <a:r>
              <a:rPr lang="en-US" dirty="0" err="1" smtClean="0"/>
              <a:t>গ্রহণ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dirty="0" smtClean="0"/>
              <a:t>৪. </a:t>
            </a:r>
            <a:r>
              <a:rPr lang="en-US" dirty="0" err="1" smtClean="0"/>
              <a:t>সাত</a:t>
            </a:r>
            <a:r>
              <a:rPr lang="en-US" dirty="0" smtClean="0"/>
              <a:t> </a:t>
            </a:r>
            <a:r>
              <a:rPr lang="en-US" dirty="0" err="1" smtClean="0"/>
              <a:t>কেরাতে</a:t>
            </a:r>
            <a:r>
              <a:rPr lang="en-US" dirty="0" smtClean="0"/>
              <a:t> </a:t>
            </a:r>
            <a:r>
              <a:rPr lang="en-US" dirty="0" err="1" smtClean="0"/>
              <a:t>লেখা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dirty="0" smtClean="0"/>
              <a:t>৫.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মাসহাফ</a:t>
            </a:r>
            <a:r>
              <a:rPr lang="en-US" dirty="0" smtClean="0"/>
              <a:t> </a:t>
            </a:r>
            <a:r>
              <a:rPr lang="en-US" dirty="0" err="1" smtClean="0"/>
              <a:t>তৈরী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dirty="0" err="1" smtClean="0"/>
              <a:t>হযরত</a:t>
            </a:r>
            <a:r>
              <a:rPr lang="en-US" dirty="0" smtClean="0"/>
              <a:t> </a:t>
            </a:r>
            <a:r>
              <a:rPr lang="en-US" dirty="0" err="1" smtClean="0"/>
              <a:t>আলী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 এ </a:t>
            </a:r>
            <a:r>
              <a:rPr lang="en-US" dirty="0" err="1" smtClean="0"/>
              <a:t>মাসহাফ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বলেন</a:t>
            </a:r>
            <a:r>
              <a:rPr lang="en-US" dirty="0" smtClean="0"/>
              <a:t>, “</a:t>
            </a:r>
            <a:r>
              <a:rPr lang="en-US" dirty="0" err="1" smtClean="0"/>
              <a:t>হযরত</a:t>
            </a:r>
            <a:r>
              <a:rPr lang="en-US" dirty="0" smtClean="0"/>
              <a:t> </a:t>
            </a:r>
            <a:r>
              <a:rPr lang="en-US" dirty="0" err="1" smtClean="0"/>
              <a:t>আবু</a:t>
            </a:r>
            <a:r>
              <a:rPr lang="en-US" dirty="0" smtClean="0"/>
              <a:t> </a:t>
            </a:r>
            <a:r>
              <a:rPr lang="en-US" dirty="0" err="1" smtClean="0"/>
              <a:t>বকর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 </a:t>
            </a:r>
            <a:r>
              <a:rPr lang="en-US" dirty="0" err="1" smtClean="0"/>
              <a:t>সর্ব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dirty="0" err="1" smtClean="0"/>
              <a:t>কুরআন</a:t>
            </a:r>
            <a:r>
              <a:rPr lang="en-US" dirty="0" smtClean="0"/>
              <a:t> </a:t>
            </a:r>
            <a:r>
              <a:rPr lang="en-US" dirty="0" err="1" smtClean="0"/>
              <a:t>সংকলনকারী</a:t>
            </a:r>
            <a:r>
              <a:rPr lang="en-US" dirty="0" smtClean="0"/>
              <a:t>। </a:t>
            </a:r>
            <a:r>
              <a:rPr lang="en-US" dirty="0" err="1" smtClean="0"/>
              <a:t>আল্লাহ</a:t>
            </a:r>
            <a:r>
              <a:rPr lang="en-US" dirty="0" smtClean="0"/>
              <a:t> </a:t>
            </a:r>
            <a:r>
              <a:rPr lang="en-US" dirty="0" err="1" smtClean="0"/>
              <a:t>পাক</a:t>
            </a:r>
            <a:r>
              <a:rPr lang="en-US" dirty="0" smtClean="0"/>
              <a:t> </a:t>
            </a:r>
            <a:r>
              <a:rPr lang="en-US" dirty="0" err="1" smtClean="0"/>
              <a:t>তাঁকে</a:t>
            </a:r>
            <a:r>
              <a:rPr lang="en-US" dirty="0" smtClean="0"/>
              <a:t> </a:t>
            </a:r>
            <a:r>
              <a:rPr lang="en-US" dirty="0" err="1" smtClean="0"/>
              <a:t>রহম</a:t>
            </a:r>
            <a:r>
              <a:rPr lang="en-US" dirty="0" smtClean="0"/>
              <a:t> </a:t>
            </a:r>
            <a:r>
              <a:rPr lang="en-US" dirty="0" err="1" smtClean="0"/>
              <a:t>করুন</a:t>
            </a:r>
            <a:r>
              <a:rPr lang="en-US" dirty="0" smtClean="0"/>
              <a:t>।”</a:t>
            </a:r>
          </a:p>
          <a:p>
            <a:pPr marL="0" indent="0">
              <a:buNone/>
            </a:pPr>
            <a:r>
              <a:rPr lang="en-US" dirty="0" err="1" smtClean="0"/>
              <a:t>তবে</a:t>
            </a:r>
            <a:r>
              <a:rPr lang="en-US" dirty="0" smtClean="0"/>
              <a:t> এ </a:t>
            </a:r>
            <a:r>
              <a:rPr lang="en-US" dirty="0" err="1" smtClean="0"/>
              <a:t>মাসহাফখানার</a:t>
            </a:r>
            <a:r>
              <a:rPr lang="en-US" dirty="0" smtClean="0"/>
              <a:t> </a:t>
            </a:r>
            <a:r>
              <a:rPr lang="en-US" dirty="0" err="1" smtClean="0"/>
              <a:t>পাশাপাশি</a:t>
            </a:r>
            <a:r>
              <a:rPr lang="en-US" dirty="0" smtClean="0"/>
              <a:t> </a:t>
            </a:r>
            <a:r>
              <a:rPr lang="en-US" dirty="0" err="1" smtClean="0"/>
              <a:t>অন্যান্য</a:t>
            </a:r>
            <a:r>
              <a:rPr lang="en-US" dirty="0" smtClean="0"/>
              <a:t> </a:t>
            </a:r>
            <a:r>
              <a:rPr lang="en-US" dirty="0" err="1" smtClean="0"/>
              <a:t>সাহাবাদের</a:t>
            </a:r>
            <a:r>
              <a:rPr lang="en-US" dirty="0" smtClean="0"/>
              <a:t> </a:t>
            </a:r>
            <a:r>
              <a:rPr lang="en-US" dirty="0" err="1" smtClean="0"/>
              <a:t>কাছেও</a:t>
            </a:r>
            <a:r>
              <a:rPr lang="en-US" dirty="0" smtClean="0"/>
              <a:t> </a:t>
            </a:r>
            <a:r>
              <a:rPr lang="en-US" dirty="0" err="1" smtClean="0"/>
              <a:t>মাসহাফ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। </a:t>
            </a:r>
            <a:r>
              <a:rPr lang="en-US" dirty="0" err="1" smtClean="0"/>
              <a:t>যেটা</a:t>
            </a:r>
            <a:r>
              <a:rPr lang="en-US" dirty="0" smtClean="0"/>
              <a:t> </a:t>
            </a:r>
            <a:r>
              <a:rPr lang="en-US" dirty="0" err="1" smtClean="0"/>
              <a:t>তাঁরা</a:t>
            </a:r>
            <a:r>
              <a:rPr lang="en-US" dirty="0" smtClean="0"/>
              <a:t> </a:t>
            </a:r>
            <a:r>
              <a:rPr lang="en-US" dirty="0" err="1" smtClean="0"/>
              <a:t>তেলাওয়াত</a:t>
            </a:r>
            <a:r>
              <a:rPr lang="en-US" dirty="0" smtClean="0"/>
              <a:t> </a:t>
            </a:r>
            <a:r>
              <a:rPr lang="en-US" dirty="0" err="1" smtClean="0"/>
              <a:t>করত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82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আবু</a:t>
            </a:r>
            <a:r>
              <a:rPr lang="en-US" dirty="0" smtClean="0"/>
              <a:t> </a:t>
            </a:r>
            <a:r>
              <a:rPr lang="en-US" dirty="0" err="1" smtClean="0"/>
              <a:t>বকর</a:t>
            </a:r>
            <a:r>
              <a:rPr lang="en-US" dirty="0" smtClean="0"/>
              <a:t> (</a:t>
            </a:r>
            <a:r>
              <a:rPr lang="en-US" dirty="0" err="1" smtClean="0"/>
              <a:t>রা</a:t>
            </a:r>
            <a:r>
              <a:rPr lang="en-US" dirty="0" smtClean="0"/>
              <a:t>.)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লেখা</a:t>
            </a:r>
            <a:r>
              <a:rPr lang="en-US" dirty="0" smtClean="0"/>
              <a:t> </a:t>
            </a:r>
            <a:r>
              <a:rPr lang="en-US" dirty="0" err="1" smtClean="0"/>
              <a:t>কুরআন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/>
              <a:t>ইয়ামনি</a:t>
            </a:r>
            <a:r>
              <a:rPr lang="en-US" dirty="0" smtClean="0"/>
              <a:t> </a:t>
            </a:r>
            <a:r>
              <a:rPr lang="en-US" dirty="0" err="1" smtClean="0"/>
              <a:t>কাগজে</a:t>
            </a:r>
            <a:r>
              <a:rPr lang="en-US" dirty="0" smtClean="0"/>
              <a:t> </a:t>
            </a:r>
            <a:r>
              <a:rPr lang="en-US" dirty="0" err="1" smtClean="0"/>
              <a:t>লেখা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438400"/>
            <a:ext cx="7012724" cy="3746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680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871</Words>
  <Application>Microsoft Office PowerPoint</Application>
  <PresentationFormat>On-screen Show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السلام عليكم و رحمة الله و بركاته</vt:lpstr>
      <vt:lpstr>পরিচয়</vt:lpstr>
      <vt:lpstr>পাঠ পরিচিতি</vt:lpstr>
      <vt:lpstr>শিখনফল</vt:lpstr>
      <vt:lpstr>কুরআনের সংকলন পূর্ব কথা</vt:lpstr>
      <vt:lpstr>আবু বকর (রা.) এর যুগ </vt:lpstr>
      <vt:lpstr>আবু বকরের (রা.) যুগে কুরআন সংকলনের কমিটি ও নীতিমালা</vt:lpstr>
      <vt:lpstr>সংকলনের বৈশিষ্ট্য</vt:lpstr>
      <vt:lpstr>আবু বকর (রা.) এর লেখা কুরআন</vt:lpstr>
      <vt:lpstr>ওমর (রা.) এর যুগ</vt:lpstr>
      <vt:lpstr>খলিফা ওসমান (রা.) এর যুগে (৩৪হিজরী) কুরআন সংকলন</vt:lpstr>
      <vt:lpstr>কুরআন সংকলন কমিটি</vt:lpstr>
      <vt:lpstr>ওসমান (রা.) এর সংকলনের বৈশিষ্ট্য</vt:lpstr>
      <vt:lpstr>দু’যুগের সংকলনের পার্থক্য ও অভিক্ষা</vt:lpstr>
      <vt:lpstr>খলিফা হাজ্জাজ বিন ইউসুফ এর সময়</vt:lpstr>
      <vt:lpstr>বিরুদ্ধবাদিদের জবাব</vt:lpstr>
      <vt:lpstr>পাঠমূল্যায়ন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 عليكم و رحمة الله و بركاته</dc:title>
  <dc:creator>Personal</dc:creator>
  <cp:lastModifiedBy>Personal</cp:lastModifiedBy>
  <cp:revision>57</cp:revision>
  <dcterms:created xsi:type="dcterms:W3CDTF">2021-03-20T13:12:26Z</dcterms:created>
  <dcterms:modified xsi:type="dcterms:W3CDTF">2021-03-20T17:05:20Z</dcterms:modified>
</cp:coreProperties>
</file>