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dahlia-red-blossom-bloom-6059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8153400" cy="49911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Group 8"/>
          <p:cNvGrpSpPr/>
          <p:nvPr/>
        </p:nvGrpSpPr>
        <p:grpSpPr>
          <a:xfrm>
            <a:off x="838200" y="304800"/>
            <a:ext cx="7696200" cy="1143000"/>
            <a:chOff x="533400" y="304800"/>
            <a:chExt cx="82296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533400" y="304800"/>
              <a:ext cx="1905000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67000" y="304800"/>
              <a:ext cx="1905000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00600" y="304800"/>
              <a:ext cx="1905000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58000" y="304800"/>
              <a:ext cx="1905000" cy="1143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457200"/>
            <a:ext cx="35052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এরপরে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মুদ্রণযন্ত্রের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পড়াশোনার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3810000"/>
            <a:ext cx="8686800" cy="2743200"/>
            <a:chOff x="228600" y="3810000"/>
            <a:chExt cx="8686800" cy="2743200"/>
          </a:xfrm>
        </p:grpSpPr>
        <p:pic>
          <p:nvPicPr>
            <p:cNvPr id="6" name="Picture 5" descr="computer-lcd-monitor-vect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810000"/>
              <a:ext cx="2362200" cy="2743200"/>
            </a:xfrm>
            <a:prstGeom prst="rect">
              <a:avLst/>
            </a:prstGeom>
          </p:spPr>
        </p:pic>
        <p:pic>
          <p:nvPicPr>
            <p:cNvPr id="7" name="Picture 6" descr="classroom_884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3886200"/>
              <a:ext cx="2057400" cy="2590800"/>
            </a:xfrm>
            <a:prstGeom prst="rect">
              <a:avLst/>
            </a:prstGeom>
          </p:spPr>
        </p:pic>
        <p:pic>
          <p:nvPicPr>
            <p:cNvPr id="8" name="Picture 7" descr="large_729e6f5c-3f8f-470d-8cf7-4d09453e4a7f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801" y="3886200"/>
              <a:ext cx="1981200" cy="2590800"/>
            </a:xfrm>
            <a:prstGeom prst="rect">
              <a:avLst/>
            </a:prstGeom>
          </p:spPr>
        </p:pic>
        <p:pic>
          <p:nvPicPr>
            <p:cNvPr id="9" name="Picture 8" descr="unnamed (10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0400" y="3886200"/>
              <a:ext cx="1905000" cy="2590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381000"/>
            <a:ext cx="28194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8458200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কোদাল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কাস্তে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সেচপাম্প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হাঁস-মুরগী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গরু-ছাগল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এগুলোতে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3962400"/>
            <a:ext cx="8686800" cy="2590800"/>
            <a:chOff x="228600" y="3962400"/>
            <a:chExt cx="8686800" cy="2590800"/>
          </a:xfrm>
        </p:grpSpPr>
        <p:pic>
          <p:nvPicPr>
            <p:cNvPr id="7" name="Picture 6" descr="unnamed (7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962400"/>
              <a:ext cx="28956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l4ALGorM8oGIZc0ipfP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1" y="3962400"/>
              <a:ext cx="28956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images (7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3962400"/>
              <a:ext cx="26670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533400"/>
            <a:ext cx="3581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ekha-md201504281109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76400"/>
            <a:ext cx="2403231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71600" y="4191000"/>
            <a:ext cx="6781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533400"/>
            <a:ext cx="32004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-1017-1514611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752600"/>
            <a:ext cx="2384688" cy="1800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28800" y="4267200"/>
            <a:ext cx="6019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381000"/>
            <a:ext cx="3429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11315_1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47800"/>
            <a:ext cx="3657600" cy="2809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05000" y="4648200"/>
            <a:ext cx="6096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533400"/>
            <a:ext cx="396240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962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381000"/>
            <a:ext cx="3505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84395_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676400"/>
            <a:ext cx="3048000" cy="1892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3962400"/>
            <a:ext cx="8610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sm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057400"/>
            <a:ext cx="6781800" cy="3657600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Left-Right Arrow Callout 2"/>
          <p:cNvSpPr/>
          <p:nvPr/>
        </p:nvSpPr>
        <p:spPr>
          <a:xfrm>
            <a:off x="457200" y="381000"/>
            <a:ext cx="8305800" cy="1414272"/>
          </a:xfrm>
          <a:prstGeom prst="left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3622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Email:sujitdeb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NikoshBAN" pitchFamily="2" charset="0"/>
              </a:rPr>
              <a:t>142@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gmail.com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62200"/>
            <a:ext cx="2173224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2667000" y="304800"/>
            <a:ext cx="4038600" cy="1219200"/>
            <a:chOff x="2667000" y="304800"/>
            <a:chExt cx="4038600" cy="1219200"/>
          </a:xfrm>
        </p:grpSpPr>
        <p:sp>
          <p:nvSpPr>
            <p:cNvPr id="3" name="Frame 2"/>
            <p:cNvSpPr/>
            <p:nvPr/>
          </p:nvSpPr>
          <p:spPr>
            <a:xfrm>
              <a:off x="2667000" y="304800"/>
              <a:ext cx="4038600" cy="1219200"/>
            </a:xfrm>
            <a:prstGeom prst="fram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0" y="533400"/>
              <a:ext cx="3276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19400" y="2362200"/>
            <a:ext cx="6096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বিষয়:প্রাথমিক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শ্রেণি:তৃতীয়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শিরোনাম:প্রযুক্তির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গুহার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----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অধ্যায়:১০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৬৭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k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90800"/>
            <a:ext cx="2133600" cy="2727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2667000" y="304800"/>
            <a:ext cx="4191000" cy="1600200"/>
            <a:chOff x="2667000" y="304800"/>
            <a:chExt cx="4191000" cy="1600200"/>
          </a:xfrm>
        </p:grpSpPr>
        <p:sp>
          <p:nvSpPr>
            <p:cNvPr id="3" name="Down Arrow Callout 2"/>
            <p:cNvSpPr/>
            <p:nvPr/>
          </p:nvSpPr>
          <p:spPr>
            <a:xfrm>
              <a:off x="2667000" y="304800"/>
              <a:ext cx="4191000" cy="1600200"/>
            </a:xfrm>
            <a:prstGeom prst="downArrowCallou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5600" y="457200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9600" y="2057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--------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76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১০.১.১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পড়াশোনা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990600" y="228600"/>
            <a:ext cx="7315200" cy="2133600"/>
            <a:chOff x="990600" y="228600"/>
            <a:chExt cx="7315200" cy="2133600"/>
          </a:xfrm>
        </p:grpSpPr>
        <p:sp>
          <p:nvSpPr>
            <p:cNvPr id="3" name="Explosion 2 2"/>
            <p:cNvSpPr/>
            <p:nvPr/>
          </p:nvSpPr>
          <p:spPr>
            <a:xfrm>
              <a:off x="990600" y="228600"/>
              <a:ext cx="7315200" cy="2133600"/>
            </a:xfrm>
            <a:prstGeom prst="irregularSeal2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066800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3000" y="2667000"/>
            <a:ext cx="7162800" cy="3886200"/>
            <a:chOff x="1143000" y="2667000"/>
            <a:chExt cx="7162800" cy="3886200"/>
          </a:xfrm>
        </p:grpSpPr>
        <p:sp>
          <p:nvSpPr>
            <p:cNvPr id="7" name="Bevel 6"/>
            <p:cNvSpPr/>
            <p:nvPr/>
          </p:nvSpPr>
          <p:spPr>
            <a:xfrm>
              <a:off x="1143000" y="2667000"/>
              <a:ext cx="7162800" cy="3886200"/>
            </a:xfrm>
            <a:prstGeom prst="bevel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7400" y="3276600"/>
              <a:ext cx="5486400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শিরোনাম:প্রযুক্তির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উন্নয়ন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-৩</a:t>
              </a:r>
            </a:p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কৃষি</a:t>
              </a:r>
              <a:endPara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: ৬৭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79248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371600"/>
            <a:ext cx="8724900" cy="5257800"/>
            <a:chOff x="228600" y="1295400"/>
            <a:chExt cx="8724900" cy="5257800"/>
          </a:xfrm>
        </p:grpSpPr>
        <p:pic>
          <p:nvPicPr>
            <p:cNvPr id="5" name="Picture 4" descr="l4ALGorM8oGIZc0ipfP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1" y="4038600"/>
              <a:ext cx="29718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unnamed (7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4038600"/>
              <a:ext cx="28575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unnamed (10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1295400"/>
              <a:ext cx="25146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unnamed (11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4600" y="4038600"/>
              <a:ext cx="26289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large_729e6f5c-3f8f-470d-8cf7-4d09453e4a7f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" y="1295400"/>
              <a:ext cx="30480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computer-lcd-monitor-vector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05200" y="1295400"/>
              <a:ext cx="27432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685800" y="3276600"/>
            <a:ext cx="2209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3200400"/>
            <a:ext cx="2362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3200400"/>
            <a:ext cx="2057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মুদ্রণযন্ত্র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6096000"/>
            <a:ext cx="2362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হালচাষ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6019800"/>
            <a:ext cx="2362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6019800"/>
            <a:ext cx="1905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পাম্প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381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পুনরালোচনা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667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81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আকাশপথে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276600"/>
          <a:ext cx="8382000" cy="2849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1000"/>
                <a:gridCol w="4191000"/>
              </a:tblGrid>
              <a:tr h="9499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4996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শিক্ষা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996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609599"/>
          <a:ext cx="8229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8034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8034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শিক্ষা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034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2667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276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শেখানো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343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334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406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59</cp:revision>
  <dcterms:created xsi:type="dcterms:W3CDTF">2006-08-16T00:00:00Z</dcterms:created>
  <dcterms:modified xsi:type="dcterms:W3CDTF">2021-03-21T04:57:08Z</dcterms:modified>
</cp:coreProperties>
</file>