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5" r:id="rId2"/>
    <p:sldId id="276" r:id="rId3"/>
    <p:sldId id="277" r:id="rId4"/>
    <p:sldId id="278" r:id="rId5"/>
    <p:sldId id="260" r:id="rId6"/>
    <p:sldId id="27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083B6-A4A8-43AC-8AA5-A56245E0813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F84E3E-931C-46B9-8E99-1A373CF54A6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D3EB33-5794-4AA3-8436-39EE74D8A02A}" type="parTrans" cxnId="{3AEEB195-E9D4-457D-9AF0-4FC0899D60B7}">
      <dgm:prSet/>
      <dgm:spPr/>
      <dgm:t>
        <a:bodyPr/>
        <a:lstStyle/>
        <a:p>
          <a:endParaRPr lang="en-US"/>
        </a:p>
      </dgm:t>
    </dgm:pt>
    <dgm:pt modelId="{76F89CAE-7DF0-49CB-A9CF-B3041D630A12}" type="sibTrans" cxnId="{3AEEB195-E9D4-457D-9AF0-4FC0899D60B7}">
      <dgm:prSet/>
      <dgm:spPr/>
      <dgm:t>
        <a:bodyPr/>
        <a:lstStyle/>
        <a:p>
          <a:endParaRPr lang="en-US"/>
        </a:p>
      </dgm:t>
    </dgm:pt>
    <dgm:pt modelId="{91326118-AD22-4FC6-8D89-9C49F434AC3B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বাহ্যিক লেনদেন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6545C-8575-4836-82CF-4DF700FB5AB3}" type="parTrans" cxnId="{1CA60E12-E99A-436B-893D-8EAFB88DF3BB}">
      <dgm:prSet/>
      <dgm:spPr/>
      <dgm:t>
        <a:bodyPr/>
        <a:lstStyle/>
        <a:p>
          <a:endParaRPr lang="en-US"/>
        </a:p>
      </dgm:t>
    </dgm:pt>
    <dgm:pt modelId="{F54E454A-3AD1-4CFA-87AE-407A266DF587}" type="sibTrans" cxnId="{1CA60E12-E99A-436B-893D-8EAFB88DF3BB}">
      <dgm:prSet/>
      <dgm:spPr/>
      <dgm:t>
        <a:bodyPr/>
        <a:lstStyle/>
        <a:p>
          <a:endParaRPr lang="en-US"/>
        </a:p>
      </dgm:t>
    </dgm:pt>
    <dgm:pt modelId="{21325BFD-9145-4B64-98F7-BE9F12F09F92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অভ্যন্তরীন লেনদেন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51C9AD-E7D8-45FA-8FD6-01970279AEE6}" type="parTrans" cxnId="{59D01FD6-6E61-424D-A2AC-0CB0858A408E}">
      <dgm:prSet/>
      <dgm:spPr/>
      <dgm:t>
        <a:bodyPr/>
        <a:lstStyle/>
        <a:p>
          <a:endParaRPr lang="en-US"/>
        </a:p>
      </dgm:t>
    </dgm:pt>
    <dgm:pt modelId="{BCC59FF2-5050-4D03-AA0F-45DC0DDFEA12}" type="sibTrans" cxnId="{59D01FD6-6E61-424D-A2AC-0CB0858A408E}">
      <dgm:prSet/>
      <dgm:spPr/>
      <dgm:t>
        <a:bodyPr/>
        <a:lstStyle/>
        <a:p>
          <a:endParaRPr lang="en-US"/>
        </a:p>
      </dgm:t>
    </dgm:pt>
    <dgm:pt modelId="{A474EB38-6F25-4D3D-A824-5249521D9EEF}" type="pres">
      <dgm:prSet presAssocID="{A13083B6-A4A8-43AC-8AA5-A56245E081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C67FEC-3148-4C5F-BF7B-2577BB9871D3}" type="pres">
      <dgm:prSet presAssocID="{79F84E3E-931C-46B9-8E99-1A373CF54A6F}" presName="root1" presStyleCnt="0"/>
      <dgm:spPr/>
    </dgm:pt>
    <dgm:pt modelId="{F3431A0F-7875-472C-B885-32CDD38C1E93}" type="pres">
      <dgm:prSet presAssocID="{79F84E3E-931C-46B9-8E99-1A373CF54A6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0D8B9B-D3A5-4F2B-8C33-96C30991F113}" type="pres">
      <dgm:prSet presAssocID="{79F84E3E-931C-46B9-8E99-1A373CF54A6F}" presName="level2hierChild" presStyleCnt="0"/>
      <dgm:spPr/>
    </dgm:pt>
    <dgm:pt modelId="{8C731B7F-10BA-4A24-94E5-5B6356DB3B25}" type="pres">
      <dgm:prSet presAssocID="{6C16545C-8575-4836-82CF-4DF700FB5AB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93BB318-D50B-4A4E-BD35-0D6399A16CDD}" type="pres">
      <dgm:prSet presAssocID="{6C16545C-8575-4836-82CF-4DF700FB5AB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297642E-C4C4-42E8-BFA9-EB7D72987682}" type="pres">
      <dgm:prSet presAssocID="{91326118-AD22-4FC6-8D89-9C49F434AC3B}" presName="root2" presStyleCnt="0"/>
      <dgm:spPr/>
    </dgm:pt>
    <dgm:pt modelId="{CBC63746-D681-4A24-A56A-68BD1E1E6109}" type="pres">
      <dgm:prSet presAssocID="{91326118-AD22-4FC6-8D89-9C49F434AC3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0AC3C1-AD20-44F0-B0B1-6A960F62276F}" type="pres">
      <dgm:prSet presAssocID="{91326118-AD22-4FC6-8D89-9C49F434AC3B}" presName="level3hierChild" presStyleCnt="0"/>
      <dgm:spPr/>
    </dgm:pt>
    <dgm:pt modelId="{BD1F0F36-4703-4A79-9974-7F97A2875280}" type="pres">
      <dgm:prSet presAssocID="{4F51C9AD-E7D8-45FA-8FD6-01970279AEE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8EF7F36-DCF1-4BF5-8D4F-02C52D5C13C1}" type="pres">
      <dgm:prSet presAssocID="{4F51C9AD-E7D8-45FA-8FD6-01970279AEE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FEDCCA9-AB53-4C05-8C47-58B9F1EA9CF0}" type="pres">
      <dgm:prSet presAssocID="{21325BFD-9145-4B64-98F7-BE9F12F09F92}" presName="root2" presStyleCnt="0"/>
      <dgm:spPr/>
    </dgm:pt>
    <dgm:pt modelId="{E058A8A2-F6DC-4D23-9672-B86D75844A75}" type="pres">
      <dgm:prSet presAssocID="{21325BFD-9145-4B64-98F7-BE9F12F09F9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CB900-FE63-4226-96EE-E1C4E25ACD8B}" type="pres">
      <dgm:prSet presAssocID="{21325BFD-9145-4B64-98F7-BE9F12F09F92}" presName="level3hierChild" presStyleCnt="0"/>
      <dgm:spPr/>
    </dgm:pt>
  </dgm:ptLst>
  <dgm:cxnLst>
    <dgm:cxn modelId="{1CA60E12-E99A-436B-893D-8EAFB88DF3BB}" srcId="{79F84E3E-931C-46B9-8E99-1A373CF54A6F}" destId="{91326118-AD22-4FC6-8D89-9C49F434AC3B}" srcOrd="0" destOrd="0" parTransId="{6C16545C-8575-4836-82CF-4DF700FB5AB3}" sibTransId="{F54E454A-3AD1-4CFA-87AE-407A266DF587}"/>
    <dgm:cxn modelId="{B7A282B9-0832-473E-8BFC-3DA6DF5A4F33}" type="presOf" srcId="{91326118-AD22-4FC6-8D89-9C49F434AC3B}" destId="{CBC63746-D681-4A24-A56A-68BD1E1E6109}" srcOrd="0" destOrd="0" presId="urn:microsoft.com/office/officeart/2005/8/layout/hierarchy2"/>
    <dgm:cxn modelId="{59D01FD6-6E61-424D-A2AC-0CB0858A408E}" srcId="{79F84E3E-931C-46B9-8E99-1A373CF54A6F}" destId="{21325BFD-9145-4B64-98F7-BE9F12F09F92}" srcOrd="1" destOrd="0" parTransId="{4F51C9AD-E7D8-45FA-8FD6-01970279AEE6}" sibTransId="{BCC59FF2-5050-4D03-AA0F-45DC0DDFEA12}"/>
    <dgm:cxn modelId="{04B07287-D293-456A-AD4D-19A9DDAAD75C}" type="presOf" srcId="{A13083B6-A4A8-43AC-8AA5-A56245E08132}" destId="{A474EB38-6F25-4D3D-A824-5249521D9EEF}" srcOrd="0" destOrd="0" presId="urn:microsoft.com/office/officeart/2005/8/layout/hierarchy2"/>
    <dgm:cxn modelId="{EE13FA1B-CE6D-42B5-B4E3-5F9FC4F1FC01}" type="presOf" srcId="{79F84E3E-931C-46B9-8E99-1A373CF54A6F}" destId="{F3431A0F-7875-472C-B885-32CDD38C1E93}" srcOrd="0" destOrd="0" presId="urn:microsoft.com/office/officeart/2005/8/layout/hierarchy2"/>
    <dgm:cxn modelId="{3AEEB195-E9D4-457D-9AF0-4FC0899D60B7}" srcId="{A13083B6-A4A8-43AC-8AA5-A56245E08132}" destId="{79F84E3E-931C-46B9-8E99-1A373CF54A6F}" srcOrd="0" destOrd="0" parTransId="{71D3EB33-5794-4AA3-8436-39EE74D8A02A}" sibTransId="{76F89CAE-7DF0-49CB-A9CF-B3041D630A12}"/>
    <dgm:cxn modelId="{EE833B93-B29C-4A73-913D-278EE8FA8F6E}" type="presOf" srcId="{4F51C9AD-E7D8-45FA-8FD6-01970279AEE6}" destId="{BD1F0F36-4703-4A79-9974-7F97A2875280}" srcOrd="0" destOrd="0" presId="urn:microsoft.com/office/officeart/2005/8/layout/hierarchy2"/>
    <dgm:cxn modelId="{16AF6186-531F-46C9-8450-261176C55ECB}" type="presOf" srcId="{6C16545C-8575-4836-82CF-4DF700FB5AB3}" destId="{8C731B7F-10BA-4A24-94E5-5B6356DB3B25}" srcOrd="0" destOrd="0" presId="urn:microsoft.com/office/officeart/2005/8/layout/hierarchy2"/>
    <dgm:cxn modelId="{DC5917F0-2618-4946-AE98-8EF750D491A8}" type="presOf" srcId="{4F51C9AD-E7D8-45FA-8FD6-01970279AEE6}" destId="{A8EF7F36-DCF1-4BF5-8D4F-02C52D5C13C1}" srcOrd="1" destOrd="0" presId="urn:microsoft.com/office/officeart/2005/8/layout/hierarchy2"/>
    <dgm:cxn modelId="{7C7B4EDC-936A-45F4-B47B-85B2BDD14C12}" type="presOf" srcId="{6C16545C-8575-4836-82CF-4DF700FB5AB3}" destId="{C93BB318-D50B-4A4E-BD35-0D6399A16CDD}" srcOrd="1" destOrd="0" presId="urn:microsoft.com/office/officeart/2005/8/layout/hierarchy2"/>
    <dgm:cxn modelId="{687B796B-E313-447D-BA49-0690967DB158}" type="presOf" srcId="{21325BFD-9145-4B64-98F7-BE9F12F09F92}" destId="{E058A8A2-F6DC-4D23-9672-B86D75844A75}" srcOrd="0" destOrd="0" presId="urn:microsoft.com/office/officeart/2005/8/layout/hierarchy2"/>
    <dgm:cxn modelId="{E669AB89-C5A5-4C1B-B5BD-05A94C590911}" type="presParOf" srcId="{A474EB38-6F25-4D3D-A824-5249521D9EEF}" destId="{2CC67FEC-3148-4C5F-BF7B-2577BB9871D3}" srcOrd="0" destOrd="0" presId="urn:microsoft.com/office/officeart/2005/8/layout/hierarchy2"/>
    <dgm:cxn modelId="{5C570E9D-CFE8-4494-9E37-48BBFD7B4315}" type="presParOf" srcId="{2CC67FEC-3148-4C5F-BF7B-2577BB9871D3}" destId="{F3431A0F-7875-472C-B885-32CDD38C1E93}" srcOrd="0" destOrd="0" presId="urn:microsoft.com/office/officeart/2005/8/layout/hierarchy2"/>
    <dgm:cxn modelId="{93B11E49-9831-4755-A2B3-0C1C117CA8E0}" type="presParOf" srcId="{2CC67FEC-3148-4C5F-BF7B-2577BB9871D3}" destId="{1E0D8B9B-D3A5-4F2B-8C33-96C30991F113}" srcOrd="1" destOrd="0" presId="urn:microsoft.com/office/officeart/2005/8/layout/hierarchy2"/>
    <dgm:cxn modelId="{57C9F7B6-A51A-41B4-981E-FCD2386E701B}" type="presParOf" srcId="{1E0D8B9B-D3A5-4F2B-8C33-96C30991F113}" destId="{8C731B7F-10BA-4A24-94E5-5B6356DB3B25}" srcOrd="0" destOrd="0" presId="urn:microsoft.com/office/officeart/2005/8/layout/hierarchy2"/>
    <dgm:cxn modelId="{EFCF5659-2FFB-4F75-AD59-3702FF17339E}" type="presParOf" srcId="{8C731B7F-10BA-4A24-94E5-5B6356DB3B25}" destId="{C93BB318-D50B-4A4E-BD35-0D6399A16CDD}" srcOrd="0" destOrd="0" presId="urn:microsoft.com/office/officeart/2005/8/layout/hierarchy2"/>
    <dgm:cxn modelId="{6EE77246-D9A4-416E-9A5E-D9AF7079792E}" type="presParOf" srcId="{1E0D8B9B-D3A5-4F2B-8C33-96C30991F113}" destId="{A297642E-C4C4-42E8-BFA9-EB7D72987682}" srcOrd="1" destOrd="0" presId="urn:microsoft.com/office/officeart/2005/8/layout/hierarchy2"/>
    <dgm:cxn modelId="{CF3E96E3-D75C-4036-A8BB-2D053EB3646A}" type="presParOf" srcId="{A297642E-C4C4-42E8-BFA9-EB7D72987682}" destId="{CBC63746-D681-4A24-A56A-68BD1E1E6109}" srcOrd="0" destOrd="0" presId="urn:microsoft.com/office/officeart/2005/8/layout/hierarchy2"/>
    <dgm:cxn modelId="{F511FD9B-667C-45A2-BB2F-AAD917A8D29C}" type="presParOf" srcId="{A297642E-C4C4-42E8-BFA9-EB7D72987682}" destId="{1E0AC3C1-AD20-44F0-B0B1-6A960F62276F}" srcOrd="1" destOrd="0" presId="urn:microsoft.com/office/officeart/2005/8/layout/hierarchy2"/>
    <dgm:cxn modelId="{1C503917-A246-444D-81E5-09CA37D78B89}" type="presParOf" srcId="{1E0D8B9B-D3A5-4F2B-8C33-96C30991F113}" destId="{BD1F0F36-4703-4A79-9974-7F97A2875280}" srcOrd="2" destOrd="0" presId="urn:microsoft.com/office/officeart/2005/8/layout/hierarchy2"/>
    <dgm:cxn modelId="{4D1F8161-EF73-4771-9FD9-0830B98521E3}" type="presParOf" srcId="{BD1F0F36-4703-4A79-9974-7F97A2875280}" destId="{A8EF7F36-DCF1-4BF5-8D4F-02C52D5C13C1}" srcOrd="0" destOrd="0" presId="urn:microsoft.com/office/officeart/2005/8/layout/hierarchy2"/>
    <dgm:cxn modelId="{DDD23DFA-C621-46B4-8F13-0FB9299DC6E5}" type="presParOf" srcId="{1E0D8B9B-D3A5-4F2B-8C33-96C30991F113}" destId="{BFEDCCA9-AB53-4C05-8C47-58B9F1EA9CF0}" srcOrd="3" destOrd="0" presId="urn:microsoft.com/office/officeart/2005/8/layout/hierarchy2"/>
    <dgm:cxn modelId="{A51F9129-F271-4B95-9BB4-89BA7975DF90}" type="presParOf" srcId="{BFEDCCA9-AB53-4C05-8C47-58B9F1EA9CF0}" destId="{E058A8A2-F6DC-4D23-9672-B86D75844A75}" srcOrd="0" destOrd="0" presId="urn:microsoft.com/office/officeart/2005/8/layout/hierarchy2"/>
    <dgm:cxn modelId="{3EA4C568-1C56-4E71-AFC5-3557E8289CD2}" type="presParOf" srcId="{BFEDCCA9-AB53-4C05-8C47-58B9F1EA9CF0}" destId="{833CB900-FE63-4226-96EE-E1C4E25ACD8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76D357-0A0B-4CB1-B28C-86867470E00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7D34F-02DE-44BD-93A5-FC5DD9F9D9FD}">
      <dgm:prSet phldrT="[Text]" custT="1"/>
      <dgm:spPr/>
      <dgm:t>
        <a:bodyPr/>
        <a:lstStyle/>
        <a:p>
          <a:r>
            <a:rPr lang="bn-BD" sz="3200" dirty="0" smtClean="0"/>
            <a:t>লেনদেন বৈশিষ্ট্য </a:t>
          </a:r>
          <a:r>
            <a:rPr lang="en-US" sz="3200" dirty="0" smtClean="0"/>
            <a:t> </a:t>
          </a:r>
          <a:endParaRPr lang="en-US" sz="3200" dirty="0"/>
        </a:p>
      </dgm:t>
    </dgm:pt>
    <dgm:pt modelId="{33E58555-D1DC-44E5-B167-12D478EB1C0B}" type="parTrans" cxnId="{DC8CF470-E101-4071-A238-3184A726CC01}">
      <dgm:prSet/>
      <dgm:spPr/>
      <dgm:t>
        <a:bodyPr/>
        <a:lstStyle/>
        <a:p>
          <a:endParaRPr lang="en-US"/>
        </a:p>
      </dgm:t>
    </dgm:pt>
    <dgm:pt modelId="{4469124D-A93D-458D-B981-C03AC9244A27}" type="sibTrans" cxnId="{DC8CF470-E101-4071-A238-3184A726CC01}">
      <dgm:prSet/>
      <dgm:spPr/>
      <dgm:t>
        <a:bodyPr/>
        <a:lstStyle/>
        <a:p>
          <a:endParaRPr lang="en-US"/>
        </a:p>
      </dgm:t>
    </dgm:pt>
    <dgm:pt modelId="{10B428C6-FF96-4841-926F-2AB4CA1801AD}">
      <dgm:prSet phldrT="[Text]" custT="1"/>
      <dgm:spPr/>
      <dgm:t>
        <a:bodyPr/>
        <a:lstStyle/>
        <a:p>
          <a:r>
            <a:rPr lang="bn-BD" sz="1600" dirty="0" smtClean="0"/>
            <a:t>অর্থের অঙ্কে পরিমাপ যোগ্য </a:t>
          </a:r>
          <a:endParaRPr lang="en-US" sz="1600" dirty="0"/>
        </a:p>
      </dgm:t>
    </dgm:pt>
    <dgm:pt modelId="{E9654346-1A62-4FEA-9503-1C826242B4AE}" type="parTrans" cxnId="{12BF5870-DD83-4A83-8BFA-260C29738E66}">
      <dgm:prSet/>
      <dgm:spPr/>
      <dgm:t>
        <a:bodyPr/>
        <a:lstStyle/>
        <a:p>
          <a:endParaRPr lang="en-US"/>
        </a:p>
      </dgm:t>
    </dgm:pt>
    <dgm:pt modelId="{316727E4-DE08-4C45-BDC6-E3690E164B16}" type="sibTrans" cxnId="{12BF5870-DD83-4A83-8BFA-260C29738E66}">
      <dgm:prSet/>
      <dgm:spPr/>
      <dgm:t>
        <a:bodyPr/>
        <a:lstStyle/>
        <a:p>
          <a:endParaRPr lang="en-US"/>
        </a:p>
      </dgm:t>
    </dgm:pt>
    <dgm:pt modelId="{954AF2F0-7311-43EA-9959-8E0A6D1FD798}">
      <dgm:prSet phldrT="[Text]" custT="1"/>
      <dgm:spPr/>
      <dgm:t>
        <a:bodyPr/>
        <a:lstStyle/>
        <a:p>
          <a:r>
            <a:rPr lang="bn-BD" sz="2000" dirty="0" smtClean="0"/>
            <a:t>আর্থিক অবস্থার পরিবর্তন </a:t>
          </a:r>
          <a:endParaRPr lang="en-US" sz="2000" dirty="0"/>
        </a:p>
      </dgm:t>
    </dgm:pt>
    <dgm:pt modelId="{BCA921EF-3F61-411D-AF16-143405EAE8A5}" type="parTrans" cxnId="{4CF9E817-1F1B-4887-8713-50FA7970B6AC}">
      <dgm:prSet/>
      <dgm:spPr/>
      <dgm:t>
        <a:bodyPr/>
        <a:lstStyle/>
        <a:p>
          <a:endParaRPr lang="en-US"/>
        </a:p>
      </dgm:t>
    </dgm:pt>
    <dgm:pt modelId="{49C6424B-CA3F-4297-BE4D-8479EBBCCC17}" type="sibTrans" cxnId="{4CF9E817-1F1B-4887-8713-50FA7970B6AC}">
      <dgm:prSet/>
      <dgm:spPr/>
      <dgm:t>
        <a:bodyPr/>
        <a:lstStyle/>
        <a:p>
          <a:endParaRPr lang="en-US"/>
        </a:p>
      </dgm:t>
    </dgm:pt>
    <dgm:pt modelId="{972EBD00-A3E2-496E-8907-C629C9D57073}">
      <dgm:prSet phldrT="[Text]" custT="1"/>
      <dgm:spPr/>
      <dgm:t>
        <a:bodyPr/>
        <a:lstStyle/>
        <a:p>
          <a:r>
            <a:rPr lang="bn-BD" sz="2400" dirty="0" smtClean="0"/>
            <a:t>স্বয়ং সম্পূর্ণ ও স্বতন্ত্র  </a:t>
          </a:r>
          <a:endParaRPr lang="en-US" sz="2400" dirty="0"/>
        </a:p>
      </dgm:t>
    </dgm:pt>
    <dgm:pt modelId="{82537EC0-B518-413A-9F30-3899C0CF0FE9}" type="parTrans" cxnId="{59D56E7F-49AF-4715-AC33-0B2CF285DE80}">
      <dgm:prSet/>
      <dgm:spPr/>
      <dgm:t>
        <a:bodyPr/>
        <a:lstStyle/>
        <a:p>
          <a:endParaRPr lang="en-US"/>
        </a:p>
      </dgm:t>
    </dgm:pt>
    <dgm:pt modelId="{1E2393F6-297D-47DC-84BD-96BDCF1F3855}" type="sibTrans" cxnId="{59D56E7F-49AF-4715-AC33-0B2CF285DE80}">
      <dgm:prSet/>
      <dgm:spPr/>
      <dgm:t>
        <a:bodyPr/>
        <a:lstStyle/>
        <a:p>
          <a:endParaRPr lang="en-US"/>
        </a:p>
      </dgm:t>
    </dgm:pt>
    <dgm:pt modelId="{91FA3249-C3EB-4162-B5C9-4508D690FCA4}">
      <dgm:prSet phldrT="[Text]"/>
      <dgm:spPr/>
      <dgm:t>
        <a:bodyPr/>
        <a:lstStyle/>
        <a:p>
          <a:r>
            <a:rPr lang="bn-BD" dirty="0" smtClean="0"/>
            <a:t>দৃশ্যমানতা </a:t>
          </a:r>
          <a:endParaRPr lang="en-US" dirty="0"/>
        </a:p>
      </dgm:t>
    </dgm:pt>
    <dgm:pt modelId="{BAD3DC18-6B4F-4F22-99A1-2EE240DD1C74}" type="parTrans" cxnId="{0858502A-7C09-4E5F-A821-8BC65AD0E054}">
      <dgm:prSet/>
      <dgm:spPr/>
      <dgm:t>
        <a:bodyPr/>
        <a:lstStyle/>
        <a:p>
          <a:endParaRPr lang="en-US"/>
        </a:p>
      </dgm:t>
    </dgm:pt>
    <dgm:pt modelId="{4C89C98C-8846-468E-A939-9E96644C6D20}" type="sibTrans" cxnId="{0858502A-7C09-4E5F-A821-8BC65AD0E054}">
      <dgm:prSet/>
      <dgm:spPr/>
      <dgm:t>
        <a:bodyPr/>
        <a:lstStyle/>
        <a:p>
          <a:endParaRPr lang="en-US"/>
        </a:p>
      </dgm:t>
    </dgm:pt>
    <dgm:pt modelId="{FA2291F2-EC3F-44B2-942B-1F4944695ECF}">
      <dgm:prSet custT="1"/>
      <dgm:spPr/>
      <dgm:t>
        <a:bodyPr/>
        <a:lstStyle/>
        <a:p>
          <a:r>
            <a:rPr lang="bn-BD" sz="1800" dirty="0" smtClean="0"/>
            <a:t>ঐতিহাসিক ঘটনা </a:t>
          </a:r>
          <a:endParaRPr lang="en-US" sz="1800" dirty="0"/>
        </a:p>
      </dgm:t>
    </dgm:pt>
    <dgm:pt modelId="{920932D3-A6C4-4898-8CE9-EAD890105693}" type="parTrans" cxnId="{335CC202-5630-4181-A690-6FB94CA528B8}">
      <dgm:prSet/>
      <dgm:spPr/>
      <dgm:t>
        <a:bodyPr/>
        <a:lstStyle/>
        <a:p>
          <a:endParaRPr lang="en-US"/>
        </a:p>
      </dgm:t>
    </dgm:pt>
    <dgm:pt modelId="{1323A52C-883F-40F3-9A28-88023883EBA3}" type="sibTrans" cxnId="{335CC202-5630-4181-A690-6FB94CA528B8}">
      <dgm:prSet/>
      <dgm:spPr/>
      <dgm:t>
        <a:bodyPr/>
        <a:lstStyle/>
        <a:p>
          <a:endParaRPr lang="en-US"/>
        </a:p>
      </dgm:t>
    </dgm:pt>
    <dgm:pt modelId="{CF35B990-81F9-4CD4-924E-62B39968306B}" type="pres">
      <dgm:prSet presAssocID="{C976D357-0A0B-4CB1-B28C-86867470E0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38B9D9-17CE-4E5C-8FA0-DC4AD78ABFD0}" type="pres">
      <dgm:prSet presAssocID="{4057D34F-02DE-44BD-93A5-FC5DD9F9D9FD}" presName="centerShape" presStyleLbl="node0" presStyleIdx="0" presStyleCnt="1" custScaleX="144240" custScaleY="126370"/>
      <dgm:spPr/>
      <dgm:t>
        <a:bodyPr/>
        <a:lstStyle/>
        <a:p>
          <a:endParaRPr lang="en-US"/>
        </a:p>
      </dgm:t>
    </dgm:pt>
    <dgm:pt modelId="{FB4F4794-6FD5-402A-A107-BCB21DEBE8CF}" type="pres">
      <dgm:prSet presAssocID="{E9654346-1A62-4FEA-9503-1C826242B4AE}" presName="Name9" presStyleLbl="parChTrans1D2" presStyleIdx="0" presStyleCnt="5"/>
      <dgm:spPr/>
      <dgm:t>
        <a:bodyPr/>
        <a:lstStyle/>
        <a:p>
          <a:endParaRPr lang="en-US"/>
        </a:p>
      </dgm:t>
    </dgm:pt>
    <dgm:pt modelId="{EE3D486B-B94E-468D-9B40-25A262954F28}" type="pres">
      <dgm:prSet presAssocID="{E9654346-1A62-4FEA-9503-1C826242B4A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1589BFC-BE3A-40F7-A2E7-684141FEC7D6}" type="pres">
      <dgm:prSet presAssocID="{10B428C6-FF96-4841-926F-2AB4CA1801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C8597-A157-4939-BDEA-805B7EE59F9D}" type="pres">
      <dgm:prSet presAssocID="{BCA921EF-3F61-411D-AF16-143405EAE8A5}" presName="Name9" presStyleLbl="parChTrans1D2" presStyleIdx="1" presStyleCnt="5"/>
      <dgm:spPr/>
      <dgm:t>
        <a:bodyPr/>
        <a:lstStyle/>
        <a:p>
          <a:endParaRPr lang="en-US"/>
        </a:p>
      </dgm:t>
    </dgm:pt>
    <dgm:pt modelId="{C7F540D8-0A66-48AE-95A6-81D9D3C7ADF0}" type="pres">
      <dgm:prSet presAssocID="{BCA921EF-3F61-411D-AF16-143405EAE8A5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EE1BD93-E91B-4B36-A06B-FE0C9F437C15}" type="pres">
      <dgm:prSet presAssocID="{954AF2F0-7311-43EA-9959-8E0A6D1FD7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33BB1-6372-4D04-A5CA-DEB469FDDF7A}" type="pres">
      <dgm:prSet presAssocID="{82537EC0-B518-413A-9F30-3899C0CF0FE9}" presName="Name9" presStyleLbl="parChTrans1D2" presStyleIdx="2" presStyleCnt="5"/>
      <dgm:spPr/>
      <dgm:t>
        <a:bodyPr/>
        <a:lstStyle/>
        <a:p>
          <a:endParaRPr lang="en-US"/>
        </a:p>
      </dgm:t>
    </dgm:pt>
    <dgm:pt modelId="{26B07228-EDAB-4FFA-9939-852F26757DBB}" type="pres">
      <dgm:prSet presAssocID="{82537EC0-B518-413A-9F30-3899C0CF0FE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0DAB8FD-95B7-4778-B5D8-349CCFF93096}" type="pres">
      <dgm:prSet presAssocID="{972EBD00-A3E2-496E-8907-C629C9D570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F69D92-4124-4FE9-A972-7BC7D83D12DD}" type="pres">
      <dgm:prSet presAssocID="{BAD3DC18-6B4F-4F22-99A1-2EE240DD1C74}" presName="Name9" presStyleLbl="parChTrans1D2" presStyleIdx="3" presStyleCnt="5"/>
      <dgm:spPr/>
      <dgm:t>
        <a:bodyPr/>
        <a:lstStyle/>
        <a:p>
          <a:endParaRPr lang="en-US"/>
        </a:p>
      </dgm:t>
    </dgm:pt>
    <dgm:pt modelId="{A3758A93-7F99-4C69-AA2B-3E456254A498}" type="pres">
      <dgm:prSet presAssocID="{BAD3DC18-6B4F-4F22-99A1-2EE240DD1C7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8F90581-A676-4B79-9F92-41B08B25CD5F}" type="pres">
      <dgm:prSet presAssocID="{91FA3249-C3EB-4162-B5C9-4508D690FC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0488A-3A15-410C-B96E-8187F5F94F7D}" type="pres">
      <dgm:prSet presAssocID="{920932D3-A6C4-4898-8CE9-EAD890105693}" presName="Name9" presStyleLbl="parChTrans1D2" presStyleIdx="4" presStyleCnt="5"/>
      <dgm:spPr/>
      <dgm:t>
        <a:bodyPr/>
        <a:lstStyle/>
        <a:p>
          <a:endParaRPr lang="en-US"/>
        </a:p>
      </dgm:t>
    </dgm:pt>
    <dgm:pt modelId="{ABB0140F-6E39-40CB-BC78-FA3FE970F5B4}" type="pres">
      <dgm:prSet presAssocID="{920932D3-A6C4-4898-8CE9-EAD89010569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CC70FFA-A189-4BCA-8766-9E3597791CC8}" type="pres">
      <dgm:prSet presAssocID="{FA2291F2-EC3F-44B2-942B-1F4944695E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57EB3-DF28-428D-93AD-1EBC379A27B3}" type="presOf" srcId="{91FA3249-C3EB-4162-B5C9-4508D690FCA4}" destId="{28F90581-A676-4B79-9F92-41B08B25CD5F}" srcOrd="0" destOrd="0" presId="urn:microsoft.com/office/officeart/2005/8/layout/radial1"/>
    <dgm:cxn modelId="{335CC202-5630-4181-A690-6FB94CA528B8}" srcId="{4057D34F-02DE-44BD-93A5-FC5DD9F9D9FD}" destId="{FA2291F2-EC3F-44B2-942B-1F4944695ECF}" srcOrd="4" destOrd="0" parTransId="{920932D3-A6C4-4898-8CE9-EAD890105693}" sibTransId="{1323A52C-883F-40F3-9A28-88023883EBA3}"/>
    <dgm:cxn modelId="{59D56E7F-49AF-4715-AC33-0B2CF285DE80}" srcId="{4057D34F-02DE-44BD-93A5-FC5DD9F9D9FD}" destId="{972EBD00-A3E2-496E-8907-C629C9D57073}" srcOrd="2" destOrd="0" parTransId="{82537EC0-B518-413A-9F30-3899C0CF0FE9}" sibTransId="{1E2393F6-297D-47DC-84BD-96BDCF1F3855}"/>
    <dgm:cxn modelId="{03006DCB-65E5-45AC-9C29-CF3AA7D1E978}" type="presOf" srcId="{4057D34F-02DE-44BD-93A5-FC5DD9F9D9FD}" destId="{F838B9D9-17CE-4E5C-8FA0-DC4AD78ABFD0}" srcOrd="0" destOrd="0" presId="urn:microsoft.com/office/officeart/2005/8/layout/radial1"/>
    <dgm:cxn modelId="{F77D2ABD-83F8-4E61-8AB3-6A9A56B91846}" type="presOf" srcId="{920932D3-A6C4-4898-8CE9-EAD890105693}" destId="{1C60488A-3A15-410C-B96E-8187F5F94F7D}" srcOrd="0" destOrd="0" presId="urn:microsoft.com/office/officeart/2005/8/layout/radial1"/>
    <dgm:cxn modelId="{FF72C3D9-696A-4979-A1B7-7ABDE627440A}" type="presOf" srcId="{E9654346-1A62-4FEA-9503-1C826242B4AE}" destId="{EE3D486B-B94E-468D-9B40-25A262954F28}" srcOrd="1" destOrd="0" presId="urn:microsoft.com/office/officeart/2005/8/layout/radial1"/>
    <dgm:cxn modelId="{1AFB8CB4-D963-4E93-97D3-0DAF9FEA171B}" type="presOf" srcId="{BAD3DC18-6B4F-4F22-99A1-2EE240DD1C74}" destId="{A3758A93-7F99-4C69-AA2B-3E456254A498}" srcOrd="1" destOrd="0" presId="urn:microsoft.com/office/officeart/2005/8/layout/radial1"/>
    <dgm:cxn modelId="{43DBB8FD-EAB7-4B9F-ACD3-598F3FA0932C}" type="presOf" srcId="{920932D3-A6C4-4898-8CE9-EAD890105693}" destId="{ABB0140F-6E39-40CB-BC78-FA3FE970F5B4}" srcOrd="1" destOrd="0" presId="urn:microsoft.com/office/officeart/2005/8/layout/radial1"/>
    <dgm:cxn modelId="{DC8CF470-E101-4071-A238-3184A726CC01}" srcId="{C976D357-0A0B-4CB1-B28C-86867470E003}" destId="{4057D34F-02DE-44BD-93A5-FC5DD9F9D9FD}" srcOrd="0" destOrd="0" parTransId="{33E58555-D1DC-44E5-B167-12D478EB1C0B}" sibTransId="{4469124D-A93D-458D-B981-C03AC9244A27}"/>
    <dgm:cxn modelId="{A24781A7-B200-422F-B801-24118B85C3A8}" type="presOf" srcId="{FA2291F2-EC3F-44B2-942B-1F4944695ECF}" destId="{3CC70FFA-A189-4BCA-8766-9E3597791CC8}" srcOrd="0" destOrd="0" presId="urn:microsoft.com/office/officeart/2005/8/layout/radial1"/>
    <dgm:cxn modelId="{C7334700-7C6A-4BD4-833C-8FD3413BA3E6}" type="presOf" srcId="{972EBD00-A3E2-496E-8907-C629C9D57073}" destId="{40DAB8FD-95B7-4778-B5D8-349CCFF93096}" srcOrd="0" destOrd="0" presId="urn:microsoft.com/office/officeart/2005/8/layout/radial1"/>
    <dgm:cxn modelId="{8A728FB7-DB8D-4BD0-9D70-268C86F63595}" type="presOf" srcId="{954AF2F0-7311-43EA-9959-8E0A6D1FD798}" destId="{7EE1BD93-E91B-4B36-A06B-FE0C9F437C15}" srcOrd="0" destOrd="0" presId="urn:microsoft.com/office/officeart/2005/8/layout/radial1"/>
    <dgm:cxn modelId="{DC850006-7C83-46B8-8EDA-E33F202EEFED}" type="presOf" srcId="{82537EC0-B518-413A-9F30-3899C0CF0FE9}" destId="{43233BB1-6372-4D04-A5CA-DEB469FDDF7A}" srcOrd="0" destOrd="0" presId="urn:microsoft.com/office/officeart/2005/8/layout/radial1"/>
    <dgm:cxn modelId="{7E46E055-116E-43FB-BB2F-3131DB4E8A3F}" type="presOf" srcId="{C976D357-0A0B-4CB1-B28C-86867470E003}" destId="{CF35B990-81F9-4CD4-924E-62B39968306B}" srcOrd="0" destOrd="0" presId="urn:microsoft.com/office/officeart/2005/8/layout/radial1"/>
    <dgm:cxn modelId="{7285F4D1-26D6-43A5-AE48-A3C34A928C11}" type="presOf" srcId="{E9654346-1A62-4FEA-9503-1C826242B4AE}" destId="{FB4F4794-6FD5-402A-A107-BCB21DEBE8CF}" srcOrd="0" destOrd="0" presId="urn:microsoft.com/office/officeart/2005/8/layout/radial1"/>
    <dgm:cxn modelId="{DE67FADA-CF39-4BDD-8F81-6223F0382655}" type="presOf" srcId="{10B428C6-FF96-4841-926F-2AB4CA1801AD}" destId="{51589BFC-BE3A-40F7-A2E7-684141FEC7D6}" srcOrd="0" destOrd="0" presId="urn:microsoft.com/office/officeart/2005/8/layout/radial1"/>
    <dgm:cxn modelId="{4CF9E817-1F1B-4887-8713-50FA7970B6AC}" srcId="{4057D34F-02DE-44BD-93A5-FC5DD9F9D9FD}" destId="{954AF2F0-7311-43EA-9959-8E0A6D1FD798}" srcOrd="1" destOrd="0" parTransId="{BCA921EF-3F61-411D-AF16-143405EAE8A5}" sibTransId="{49C6424B-CA3F-4297-BE4D-8479EBBCCC17}"/>
    <dgm:cxn modelId="{6B95AB23-3314-4B52-B1AD-DDF401BA7C19}" type="presOf" srcId="{BCA921EF-3F61-411D-AF16-143405EAE8A5}" destId="{BACC8597-A157-4939-BDEA-805B7EE59F9D}" srcOrd="0" destOrd="0" presId="urn:microsoft.com/office/officeart/2005/8/layout/radial1"/>
    <dgm:cxn modelId="{40CB36BE-0A37-420D-BDA4-604ACF371C38}" type="presOf" srcId="{BCA921EF-3F61-411D-AF16-143405EAE8A5}" destId="{C7F540D8-0A66-48AE-95A6-81D9D3C7ADF0}" srcOrd="1" destOrd="0" presId="urn:microsoft.com/office/officeart/2005/8/layout/radial1"/>
    <dgm:cxn modelId="{698DD25A-4465-43BD-B3D0-346EE7586041}" type="presOf" srcId="{82537EC0-B518-413A-9F30-3899C0CF0FE9}" destId="{26B07228-EDAB-4FFA-9939-852F26757DBB}" srcOrd="1" destOrd="0" presId="urn:microsoft.com/office/officeart/2005/8/layout/radial1"/>
    <dgm:cxn modelId="{12BF5870-DD83-4A83-8BFA-260C29738E66}" srcId="{4057D34F-02DE-44BD-93A5-FC5DD9F9D9FD}" destId="{10B428C6-FF96-4841-926F-2AB4CA1801AD}" srcOrd="0" destOrd="0" parTransId="{E9654346-1A62-4FEA-9503-1C826242B4AE}" sibTransId="{316727E4-DE08-4C45-BDC6-E3690E164B16}"/>
    <dgm:cxn modelId="{0858502A-7C09-4E5F-A821-8BC65AD0E054}" srcId="{4057D34F-02DE-44BD-93A5-FC5DD9F9D9FD}" destId="{91FA3249-C3EB-4162-B5C9-4508D690FCA4}" srcOrd="3" destOrd="0" parTransId="{BAD3DC18-6B4F-4F22-99A1-2EE240DD1C74}" sibTransId="{4C89C98C-8846-468E-A939-9E96644C6D20}"/>
    <dgm:cxn modelId="{4F098934-2F88-40EA-9B84-A276CA12619C}" type="presOf" srcId="{BAD3DC18-6B4F-4F22-99A1-2EE240DD1C74}" destId="{CDF69D92-4124-4FE9-A972-7BC7D83D12DD}" srcOrd="0" destOrd="0" presId="urn:microsoft.com/office/officeart/2005/8/layout/radial1"/>
    <dgm:cxn modelId="{FC0F7367-05F4-4A89-BAB3-640B3C631C39}" type="presParOf" srcId="{CF35B990-81F9-4CD4-924E-62B39968306B}" destId="{F838B9D9-17CE-4E5C-8FA0-DC4AD78ABFD0}" srcOrd="0" destOrd="0" presId="urn:microsoft.com/office/officeart/2005/8/layout/radial1"/>
    <dgm:cxn modelId="{8872A3E2-6F67-480A-8DF1-53E8B6FA41AD}" type="presParOf" srcId="{CF35B990-81F9-4CD4-924E-62B39968306B}" destId="{FB4F4794-6FD5-402A-A107-BCB21DEBE8CF}" srcOrd="1" destOrd="0" presId="urn:microsoft.com/office/officeart/2005/8/layout/radial1"/>
    <dgm:cxn modelId="{3094AA23-FE25-411E-80A2-417A216281BD}" type="presParOf" srcId="{FB4F4794-6FD5-402A-A107-BCB21DEBE8CF}" destId="{EE3D486B-B94E-468D-9B40-25A262954F28}" srcOrd="0" destOrd="0" presId="urn:microsoft.com/office/officeart/2005/8/layout/radial1"/>
    <dgm:cxn modelId="{76F27A99-1326-43C9-9C85-A07179CED023}" type="presParOf" srcId="{CF35B990-81F9-4CD4-924E-62B39968306B}" destId="{51589BFC-BE3A-40F7-A2E7-684141FEC7D6}" srcOrd="2" destOrd="0" presId="urn:microsoft.com/office/officeart/2005/8/layout/radial1"/>
    <dgm:cxn modelId="{6AEEEF10-E8A4-468C-B3BB-8DF02AFEAB56}" type="presParOf" srcId="{CF35B990-81F9-4CD4-924E-62B39968306B}" destId="{BACC8597-A157-4939-BDEA-805B7EE59F9D}" srcOrd="3" destOrd="0" presId="urn:microsoft.com/office/officeart/2005/8/layout/radial1"/>
    <dgm:cxn modelId="{5EAB1F03-CED1-42A7-BBDA-0FD465CF107F}" type="presParOf" srcId="{BACC8597-A157-4939-BDEA-805B7EE59F9D}" destId="{C7F540D8-0A66-48AE-95A6-81D9D3C7ADF0}" srcOrd="0" destOrd="0" presId="urn:microsoft.com/office/officeart/2005/8/layout/radial1"/>
    <dgm:cxn modelId="{55ABB02E-C9AE-4B7D-AC70-A17C9C601DDF}" type="presParOf" srcId="{CF35B990-81F9-4CD4-924E-62B39968306B}" destId="{7EE1BD93-E91B-4B36-A06B-FE0C9F437C15}" srcOrd="4" destOrd="0" presId="urn:microsoft.com/office/officeart/2005/8/layout/radial1"/>
    <dgm:cxn modelId="{D57C9641-6E84-4E11-AE35-314A27E2306A}" type="presParOf" srcId="{CF35B990-81F9-4CD4-924E-62B39968306B}" destId="{43233BB1-6372-4D04-A5CA-DEB469FDDF7A}" srcOrd="5" destOrd="0" presId="urn:microsoft.com/office/officeart/2005/8/layout/radial1"/>
    <dgm:cxn modelId="{EE579E00-DBC4-45F4-9877-AE591EA8A1BF}" type="presParOf" srcId="{43233BB1-6372-4D04-A5CA-DEB469FDDF7A}" destId="{26B07228-EDAB-4FFA-9939-852F26757DBB}" srcOrd="0" destOrd="0" presId="urn:microsoft.com/office/officeart/2005/8/layout/radial1"/>
    <dgm:cxn modelId="{D3CBA003-24C4-4072-9076-DCCA8BB27D4E}" type="presParOf" srcId="{CF35B990-81F9-4CD4-924E-62B39968306B}" destId="{40DAB8FD-95B7-4778-B5D8-349CCFF93096}" srcOrd="6" destOrd="0" presId="urn:microsoft.com/office/officeart/2005/8/layout/radial1"/>
    <dgm:cxn modelId="{DB9A6351-2A56-4CB2-B5E2-708EA718E623}" type="presParOf" srcId="{CF35B990-81F9-4CD4-924E-62B39968306B}" destId="{CDF69D92-4124-4FE9-A972-7BC7D83D12DD}" srcOrd="7" destOrd="0" presId="urn:microsoft.com/office/officeart/2005/8/layout/radial1"/>
    <dgm:cxn modelId="{72529F8F-38B6-41D4-A3D8-2A7269FFACEA}" type="presParOf" srcId="{CDF69D92-4124-4FE9-A972-7BC7D83D12DD}" destId="{A3758A93-7F99-4C69-AA2B-3E456254A498}" srcOrd="0" destOrd="0" presId="urn:microsoft.com/office/officeart/2005/8/layout/radial1"/>
    <dgm:cxn modelId="{3832925F-6481-48E7-B3CD-9F30E9AB6E3C}" type="presParOf" srcId="{CF35B990-81F9-4CD4-924E-62B39968306B}" destId="{28F90581-A676-4B79-9F92-41B08B25CD5F}" srcOrd="8" destOrd="0" presId="urn:microsoft.com/office/officeart/2005/8/layout/radial1"/>
    <dgm:cxn modelId="{5D3B9A4B-287E-4198-9F73-6B72AEE1CFA5}" type="presParOf" srcId="{CF35B990-81F9-4CD4-924E-62B39968306B}" destId="{1C60488A-3A15-410C-B96E-8187F5F94F7D}" srcOrd="9" destOrd="0" presId="urn:microsoft.com/office/officeart/2005/8/layout/radial1"/>
    <dgm:cxn modelId="{5F3F564A-0411-4D8E-A926-C2FACA8318F4}" type="presParOf" srcId="{1C60488A-3A15-410C-B96E-8187F5F94F7D}" destId="{ABB0140F-6E39-40CB-BC78-FA3FE970F5B4}" srcOrd="0" destOrd="0" presId="urn:microsoft.com/office/officeart/2005/8/layout/radial1"/>
    <dgm:cxn modelId="{111C0DC8-7B2E-4F62-8CCA-D7C6A2E84970}" type="presParOf" srcId="{CF35B990-81F9-4CD4-924E-62B39968306B}" destId="{3CC70FFA-A189-4BCA-8766-9E3597791CC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0D02CF-8711-4573-82A1-A87AD5CD3A7E}" type="doc">
      <dgm:prSet loTypeId="urn:microsoft.com/office/officeart/2005/8/layout/radial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6A54F8-133E-4E22-BF06-01403481349F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6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aseline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স্বত্তের</a:t>
          </a:r>
          <a:r>
            <a:rPr lang="en-US" sz="36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baseline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36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C2EE43-EE41-42C7-939B-DFC73C866983}" type="parTrans" cxnId="{3739CE70-2B46-464F-A8CF-2235FF6257BF}">
      <dgm:prSet/>
      <dgm:spPr/>
      <dgm:t>
        <a:bodyPr/>
        <a:lstStyle/>
        <a:p>
          <a:endParaRPr lang="en-US"/>
        </a:p>
      </dgm:t>
    </dgm:pt>
    <dgm:pt modelId="{D5CE756F-A7E6-471F-8251-FA404F311D9B}" type="sibTrans" cxnId="{3739CE70-2B46-464F-A8CF-2235FF6257BF}">
      <dgm:prSet/>
      <dgm:spPr/>
      <dgm:t>
        <a:bodyPr/>
        <a:lstStyle/>
        <a:p>
          <a:endParaRPr lang="en-US"/>
        </a:p>
      </dgm:t>
    </dgm:pt>
    <dgm:pt modelId="{BE503AB7-3013-4EC6-84F0-881DA777592E}">
      <dgm:prSet phldrT="[Text]" custT="1"/>
      <dgm:spPr/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মালিকের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80A66E-EDA1-4FAF-8AEF-72345FD46854}" type="parTrans" cxnId="{96578F5C-7440-48CE-8F37-C5826587A041}">
      <dgm:prSet/>
      <dgm:spPr/>
      <dgm:t>
        <a:bodyPr/>
        <a:lstStyle/>
        <a:p>
          <a:endParaRPr lang="en-US"/>
        </a:p>
      </dgm:t>
    </dgm:pt>
    <dgm:pt modelId="{CBD59C26-EA9D-4244-8522-DDA5583BF7AB}" type="sibTrans" cxnId="{96578F5C-7440-48CE-8F37-C5826587A041}">
      <dgm:prSet/>
      <dgm:spPr/>
      <dgm:t>
        <a:bodyPr/>
        <a:lstStyle/>
        <a:p>
          <a:endParaRPr lang="en-US"/>
        </a:p>
      </dgm:t>
    </dgm:pt>
    <dgm:pt modelId="{0FD0432B-DF9F-48B5-8022-4A618BAAA15E}">
      <dgm:prSet phldrT="[Text]" custT="1"/>
      <dgm:spPr/>
      <dgm:t>
        <a:bodyPr/>
        <a:lstStyle/>
        <a:p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A41F7D-C36D-4317-9711-BAA3A2CDD5E0}" type="parTrans" cxnId="{A5B6C628-FB75-48C4-AAF0-ABD67A2FD16A}">
      <dgm:prSet/>
      <dgm:spPr/>
      <dgm:t>
        <a:bodyPr/>
        <a:lstStyle/>
        <a:p>
          <a:endParaRPr lang="en-US"/>
        </a:p>
      </dgm:t>
    </dgm:pt>
    <dgm:pt modelId="{F0AD53A0-7082-4750-A0EE-95955FC3C749}" type="sibTrans" cxnId="{A5B6C628-FB75-48C4-AAF0-ABD67A2FD16A}">
      <dgm:prSet/>
      <dgm:spPr/>
      <dgm:t>
        <a:bodyPr/>
        <a:lstStyle/>
        <a:p>
          <a:endParaRPr lang="en-US"/>
        </a:p>
      </dgm:t>
    </dgm:pt>
    <dgm:pt modelId="{6EFC0AAA-8000-428E-9CAA-CAAF13C98422}">
      <dgm:prSet phldrT="[Text]" custT="1"/>
      <dgm:spPr/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উত্তোলন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4C1C6B-32DA-4892-8E30-B96B64E97299}" type="parTrans" cxnId="{E3DDEE31-7A3F-4DE5-B756-9795152C64E0}">
      <dgm:prSet/>
      <dgm:spPr/>
      <dgm:t>
        <a:bodyPr/>
        <a:lstStyle/>
        <a:p>
          <a:endParaRPr lang="en-US"/>
        </a:p>
      </dgm:t>
    </dgm:pt>
    <dgm:pt modelId="{201C5474-CBB8-401C-8EDF-858D1C3C93A6}" type="sibTrans" cxnId="{E3DDEE31-7A3F-4DE5-B756-9795152C64E0}">
      <dgm:prSet/>
      <dgm:spPr/>
      <dgm:t>
        <a:bodyPr/>
        <a:lstStyle/>
        <a:p>
          <a:endParaRPr lang="en-US"/>
        </a:p>
      </dgm:t>
    </dgm:pt>
    <dgm:pt modelId="{5CE20F93-E4F4-4829-AF3D-A7606D241F83}">
      <dgm:prSet phldrT="[Text]" custT="1"/>
      <dgm:spPr/>
      <dgm:t>
        <a:bodyPr/>
        <a:lstStyle/>
        <a:p>
          <a:r>
            <a:rPr lang="en-US" sz="5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5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6D3CB9-0544-4B7C-A7F3-4202FDB48CFB}" type="parTrans" cxnId="{AC0DA213-5BFF-4AEF-B3EB-222F0A58AC7C}">
      <dgm:prSet/>
      <dgm:spPr/>
      <dgm:t>
        <a:bodyPr/>
        <a:lstStyle/>
        <a:p>
          <a:endParaRPr lang="en-US"/>
        </a:p>
      </dgm:t>
    </dgm:pt>
    <dgm:pt modelId="{C210049F-BE5B-46C0-B1A9-4A5780C2665D}" type="sibTrans" cxnId="{AC0DA213-5BFF-4AEF-B3EB-222F0A58AC7C}">
      <dgm:prSet/>
      <dgm:spPr/>
      <dgm:t>
        <a:bodyPr/>
        <a:lstStyle/>
        <a:p>
          <a:endParaRPr lang="en-US"/>
        </a:p>
      </dgm:t>
    </dgm:pt>
    <dgm:pt modelId="{E5B37DC4-8640-43D1-8079-825552C087A9}" type="pres">
      <dgm:prSet presAssocID="{C90D02CF-8711-4573-82A1-A87AD5CD3A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E474C-6B1D-47B7-9445-B6B0F137E84F}" type="pres">
      <dgm:prSet presAssocID="{0E6A54F8-133E-4E22-BF06-01403481349F}" presName="centerShape" presStyleLbl="node0" presStyleIdx="0" presStyleCnt="1" custScaleX="131032" custScaleY="118329" custLinFactNeighborX="1318"/>
      <dgm:spPr/>
      <dgm:t>
        <a:bodyPr/>
        <a:lstStyle/>
        <a:p>
          <a:endParaRPr lang="en-US"/>
        </a:p>
      </dgm:t>
    </dgm:pt>
    <dgm:pt modelId="{0EED4F00-DF0D-4505-8734-19D084815FF6}" type="pres">
      <dgm:prSet presAssocID="{2380A66E-EDA1-4FAF-8AEF-72345FD4685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F224F036-8CD8-4FAE-9910-2012CD827F33}" type="pres">
      <dgm:prSet presAssocID="{2380A66E-EDA1-4FAF-8AEF-72345FD4685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95E63E7-CCA4-444E-84F2-E5258712A0BB}" type="pres">
      <dgm:prSet presAssocID="{BE503AB7-3013-4EC6-84F0-881DA777592E}" presName="node" presStyleLbl="node1" presStyleIdx="0" presStyleCnt="4" custScaleX="123009" custScaleY="107417" custRadScaleRad="97852" custRadScaleInc="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08B97-D83D-48CC-A009-7079FC6C9B05}" type="pres">
      <dgm:prSet presAssocID="{73A41F7D-C36D-4317-9711-BAA3A2CDD5E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599155E2-6FFB-4E5E-8E7D-F73A3D51973A}" type="pres">
      <dgm:prSet presAssocID="{73A41F7D-C36D-4317-9711-BAA3A2CDD5E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5837A35-F43E-4DB8-9CD7-AE2F54076960}" type="pres">
      <dgm:prSet presAssocID="{0FD0432B-DF9F-48B5-8022-4A618BAAA15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EDA5B-D704-4F86-A145-EDCFF25DE9B8}" type="pres">
      <dgm:prSet presAssocID="{5C4C1C6B-32DA-4892-8E30-B96B64E9729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D35D59C-CD05-4F6C-B083-97CBD0D56AFC}" type="pres">
      <dgm:prSet presAssocID="{5C4C1C6B-32DA-4892-8E30-B96B64E9729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C295621-5C44-4776-8D2F-CA47ABC15AD4}" type="pres">
      <dgm:prSet presAssocID="{6EFC0AAA-8000-428E-9CAA-CAAF13C98422}" presName="node" presStyleLbl="node1" presStyleIdx="2" presStyleCnt="4" custScaleX="133036" custScaleY="117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160F2-2F1F-460C-AAE7-8C86F45BEA0C}" type="pres">
      <dgm:prSet presAssocID="{356D3CB9-0544-4B7C-A7F3-4202FDB48CF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51E7265C-8FC4-492D-A3B0-E958B1E423A8}" type="pres">
      <dgm:prSet presAssocID="{356D3CB9-0544-4B7C-A7F3-4202FDB48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66F6B22-79A1-4142-90AB-D0C38F663549}" type="pres">
      <dgm:prSet presAssocID="{5CE20F93-E4F4-4829-AF3D-A7606D241F83}" presName="node" presStyleLbl="node1" presStyleIdx="3" presStyleCnt="4" custRadScaleRad="98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04D2E-EDF3-407F-A7E2-CB857BC05904}" type="presOf" srcId="{5C4C1C6B-32DA-4892-8E30-B96B64E97299}" destId="{1D35D59C-CD05-4F6C-B083-97CBD0D56AFC}" srcOrd="1" destOrd="0" presId="urn:microsoft.com/office/officeart/2005/8/layout/radial5"/>
    <dgm:cxn modelId="{3739CE70-2B46-464F-A8CF-2235FF6257BF}" srcId="{C90D02CF-8711-4573-82A1-A87AD5CD3A7E}" destId="{0E6A54F8-133E-4E22-BF06-01403481349F}" srcOrd="0" destOrd="0" parTransId="{84C2EE43-EE41-42C7-939B-DFC73C866983}" sibTransId="{D5CE756F-A7E6-471F-8251-FA404F311D9B}"/>
    <dgm:cxn modelId="{AC0DA213-5BFF-4AEF-B3EB-222F0A58AC7C}" srcId="{0E6A54F8-133E-4E22-BF06-01403481349F}" destId="{5CE20F93-E4F4-4829-AF3D-A7606D241F83}" srcOrd="3" destOrd="0" parTransId="{356D3CB9-0544-4B7C-A7F3-4202FDB48CFB}" sibTransId="{C210049F-BE5B-46C0-B1A9-4A5780C2665D}"/>
    <dgm:cxn modelId="{667AFC97-67B2-4304-9773-86F38822D063}" type="presOf" srcId="{5C4C1C6B-32DA-4892-8E30-B96B64E97299}" destId="{D48EDA5B-D704-4F86-A145-EDCFF25DE9B8}" srcOrd="0" destOrd="0" presId="urn:microsoft.com/office/officeart/2005/8/layout/radial5"/>
    <dgm:cxn modelId="{974FC5DE-FD03-49F1-BF71-6DE7172426CB}" type="presOf" srcId="{C90D02CF-8711-4573-82A1-A87AD5CD3A7E}" destId="{E5B37DC4-8640-43D1-8079-825552C087A9}" srcOrd="0" destOrd="0" presId="urn:microsoft.com/office/officeart/2005/8/layout/radial5"/>
    <dgm:cxn modelId="{9507ABE6-3FE1-4E1A-9737-9D1EA2CBDB75}" type="presOf" srcId="{73A41F7D-C36D-4317-9711-BAA3A2CDD5E0}" destId="{599155E2-6FFB-4E5E-8E7D-F73A3D51973A}" srcOrd="1" destOrd="0" presId="urn:microsoft.com/office/officeart/2005/8/layout/radial5"/>
    <dgm:cxn modelId="{82F73454-8971-48D3-898C-B6948BAD9E91}" type="presOf" srcId="{5CE20F93-E4F4-4829-AF3D-A7606D241F83}" destId="{E66F6B22-79A1-4142-90AB-D0C38F663549}" srcOrd="0" destOrd="0" presId="urn:microsoft.com/office/officeart/2005/8/layout/radial5"/>
    <dgm:cxn modelId="{E3DDEE31-7A3F-4DE5-B756-9795152C64E0}" srcId="{0E6A54F8-133E-4E22-BF06-01403481349F}" destId="{6EFC0AAA-8000-428E-9CAA-CAAF13C98422}" srcOrd="2" destOrd="0" parTransId="{5C4C1C6B-32DA-4892-8E30-B96B64E97299}" sibTransId="{201C5474-CBB8-401C-8EDF-858D1C3C93A6}"/>
    <dgm:cxn modelId="{FD54CE37-61FF-4D74-A975-F308C0121B1A}" type="presOf" srcId="{2380A66E-EDA1-4FAF-8AEF-72345FD46854}" destId="{0EED4F00-DF0D-4505-8734-19D084815FF6}" srcOrd="0" destOrd="0" presId="urn:microsoft.com/office/officeart/2005/8/layout/radial5"/>
    <dgm:cxn modelId="{372FD867-424F-45F6-A515-2D6C08A44781}" type="presOf" srcId="{0E6A54F8-133E-4E22-BF06-01403481349F}" destId="{3F4E474C-6B1D-47B7-9445-B6B0F137E84F}" srcOrd="0" destOrd="0" presId="urn:microsoft.com/office/officeart/2005/8/layout/radial5"/>
    <dgm:cxn modelId="{AAD43CE1-10A4-475E-9A2C-23EBC477156A}" type="presOf" srcId="{73A41F7D-C36D-4317-9711-BAA3A2CDD5E0}" destId="{95C08B97-D83D-48CC-A009-7079FC6C9B05}" srcOrd="0" destOrd="0" presId="urn:microsoft.com/office/officeart/2005/8/layout/radial5"/>
    <dgm:cxn modelId="{1D2632A2-84CA-4987-BE4C-AAC58CED0CC1}" type="presOf" srcId="{BE503AB7-3013-4EC6-84F0-881DA777592E}" destId="{B95E63E7-CCA4-444E-84F2-E5258712A0BB}" srcOrd="0" destOrd="0" presId="urn:microsoft.com/office/officeart/2005/8/layout/radial5"/>
    <dgm:cxn modelId="{C5F6051A-A8D0-4A71-A268-2ADBF6BAAA5E}" type="presOf" srcId="{2380A66E-EDA1-4FAF-8AEF-72345FD46854}" destId="{F224F036-8CD8-4FAE-9910-2012CD827F33}" srcOrd="1" destOrd="0" presId="urn:microsoft.com/office/officeart/2005/8/layout/radial5"/>
    <dgm:cxn modelId="{E3C2EA75-B022-4DE4-BF2D-37E7199616A5}" type="presOf" srcId="{6EFC0AAA-8000-428E-9CAA-CAAF13C98422}" destId="{0C295621-5C44-4776-8D2F-CA47ABC15AD4}" srcOrd="0" destOrd="0" presId="urn:microsoft.com/office/officeart/2005/8/layout/radial5"/>
    <dgm:cxn modelId="{96578F5C-7440-48CE-8F37-C5826587A041}" srcId="{0E6A54F8-133E-4E22-BF06-01403481349F}" destId="{BE503AB7-3013-4EC6-84F0-881DA777592E}" srcOrd="0" destOrd="0" parTransId="{2380A66E-EDA1-4FAF-8AEF-72345FD46854}" sibTransId="{CBD59C26-EA9D-4244-8522-DDA5583BF7AB}"/>
    <dgm:cxn modelId="{7C666DBA-7418-40C9-8BEE-BAAE0523B9DB}" type="presOf" srcId="{356D3CB9-0544-4B7C-A7F3-4202FDB48CFB}" destId="{8F9160F2-2F1F-460C-AAE7-8C86F45BEA0C}" srcOrd="0" destOrd="0" presId="urn:microsoft.com/office/officeart/2005/8/layout/radial5"/>
    <dgm:cxn modelId="{90838039-726C-4A41-B374-9D678F332BB3}" type="presOf" srcId="{0FD0432B-DF9F-48B5-8022-4A618BAAA15E}" destId="{55837A35-F43E-4DB8-9CD7-AE2F54076960}" srcOrd="0" destOrd="0" presId="urn:microsoft.com/office/officeart/2005/8/layout/radial5"/>
    <dgm:cxn modelId="{7BFDAF0E-26A0-453D-BC23-FBC43B236F57}" type="presOf" srcId="{356D3CB9-0544-4B7C-A7F3-4202FDB48CFB}" destId="{51E7265C-8FC4-492D-A3B0-E958B1E423A8}" srcOrd="1" destOrd="0" presId="urn:microsoft.com/office/officeart/2005/8/layout/radial5"/>
    <dgm:cxn modelId="{A5B6C628-FB75-48C4-AAF0-ABD67A2FD16A}" srcId="{0E6A54F8-133E-4E22-BF06-01403481349F}" destId="{0FD0432B-DF9F-48B5-8022-4A618BAAA15E}" srcOrd="1" destOrd="0" parTransId="{73A41F7D-C36D-4317-9711-BAA3A2CDD5E0}" sibTransId="{F0AD53A0-7082-4750-A0EE-95955FC3C749}"/>
    <dgm:cxn modelId="{F67DD4A0-EDF4-4F08-94E7-D9693B3D04A1}" type="presParOf" srcId="{E5B37DC4-8640-43D1-8079-825552C087A9}" destId="{3F4E474C-6B1D-47B7-9445-B6B0F137E84F}" srcOrd="0" destOrd="0" presId="urn:microsoft.com/office/officeart/2005/8/layout/radial5"/>
    <dgm:cxn modelId="{76353DE4-A0B6-41AA-A01E-C65AF006D328}" type="presParOf" srcId="{E5B37DC4-8640-43D1-8079-825552C087A9}" destId="{0EED4F00-DF0D-4505-8734-19D084815FF6}" srcOrd="1" destOrd="0" presId="urn:microsoft.com/office/officeart/2005/8/layout/radial5"/>
    <dgm:cxn modelId="{AD468759-D9F2-416B-BAD6-182E0EFA6864}" type="presParOf" srcId="{0EED4F00-DF0D-4505-8734-19D084815FF6}" destId="{F224F036-8CD8-4FAE-9910-2012CD827F33}" srcOrd="0" destOrd="0" presId="urn:microsoft.com/office/officeart/2005/8/layout/radial5"/>
    <dgm:cxn modelId="{F87E54C6-B11C-48B1-96B4-3974F083197A}" type="presParOf" srcId="{E5B37DC4-8640-43D1-8079-825552C087A9}" destId="{B95E63E7-CCA4-444E-84F2-E5258712A0BB}" srcOrd="2" destOrd="0" presId="urn:microsoft.com/office/officeart/2005/8/layout/radial5"/>
    <dgm:cxn modelId="{B9DA63B3-21DC-40B5-AA6D-B8F1D7BBC6BD}" type="presParOf" srcId="{E5B37DC4-8640-43D1-8079-825552C087A9}" destId="{95C08B97-D83D-48CC-A009-7079FC6C9B05}" srcOrd="3" destOrd="0" presId="urn:microsoft.com/office/officeart/2005/8/layout/radial5"/>
    <dgm:cxn modelId="{D72872CD-3517-4B8C-91B9-B9159174D87D}" type="presParOf" srcId="{95C08B97-D83D-48CC-A009-7079FC6C9B05}" destId="{599155E2-6FFB-4E5E-8E7D-F73A3D51973A}" srcOrd="0" destOrd="0" presId="urn:microsoft.com/office/officeart/2005/8/layout/radial5"/>
    <dgm:cxn modelId="{CB38CA20-9C55-4406-ACE5-2838906847DD}" type="presParOf" srcId="{E5B37DC4-8640-43D1-8079-825552C087A9}" destId="{55837A35-F43E-4DB8-9CD7-AE2F54076960}" srcOrd="4" destOrd="0" presId="urn:microsoft.com/office/officeart/2005/8/layout/radial5"/>
    <dgm:cxn modelId="{FFA7BEEC-468E-49A5-9082-4082C2797C8D}" type="presParOf" srcId="{E5B37DC4-8640-43D1-8079-825552C087A9}" destId="{D48EDA5B-D704-4F86-A145-EDCFF25DE9B8}" srcOrd="5" destOrd="0" presId="urn:microsoft.com/office/officeart/2005/8/layout/radial5"/>
    <dgm:cxn modelId="{AF2A4C1F-2766-42BC-8062-5B3E54772E72}" type="presParOf" srcId="{D48EDA5B-D704-4F86-A145-EDCFF25DE9B8}" destId="{1D35D59C-CD05-4F6C-B083-97CBD0D56AFC}" srcOrd="0" destOrd="0" presId="urn:microsoft.com/office/officeart/2005/8/layout/radial5"/>
    <dgm:cxn modelId="{5EBC5548-8655-41C2-9218-32AEB290DD88}" type="presParOf" srcId="{E5B37DC4-8640-43D1-8079-825552C087A9}" destId="{0C295621-5C44-4776-8D2F-CA47ABC15AD4}" srcOrd="6" destOrd="0" presId="urn:microsoft.com/office/officeart/2005/8/layout/radial5"/>
    <dgm:cxn modelId="{07254728-D7D2-4384-A1B1-2D639A034528}" type="presParOf" srcId="{E5B37DC4-8640-43D1-8079-825552C087A9}" destId="{8F9160F2-2F1F-460C-AAE7-8C86F45BEA0C}" srcOrd="7" destOrd="0" presId="urn:microsoft.com/office/officeart/2005/8/layout/radial5"/>
    <dgm:cxn modelId="{FED4570B-651D-4147-B628-F51F5E66BF56}" type="presParOf" srcId="{8F9160F2-2F1F-460C-AAE7-8C86F45BEA0C}" destId="{51E7265C-8FC4-492D-A3B0-E958B1E423A8}" srcOrd="0" destOrd="0" presId="urn:microsoft.com/office/officeart/2005/8/layout/radial5"/>
    <dgm:cxn modelId="{E0F5FBB8-DAB9-4738-954C-73F9134BDC79}" type="presParOf" srcId="{E5B37DC4-8640-43D1-8079-825552C087A9}" destId="{E66F6B22-79A1-4142-90AB-D0C38F66354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8CE88A-735B-4243-8C27-2769B3E57A9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798296-D07E-450F-8B4A-0B343E460072}">
      <dgm:prSet phldrT="[Text]" custT="1"/>
      <dgm:spPr/>
      <dgm:t>
        <a:bodyPr/>
        <a:lstStyle/>
        <a:p>
          <a:r>
            <a:rPr lang="bn-BD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লেনদেনের দলিল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AA4546-8004-45F9-83EC-75F210F9EB1C}" type="parTrans" cxnId="{18F95E4D-81E1-46B3-8F67-8E7EE57B1C72}">
      <dgm:prSet/>
      <dgm:spPr/>
      <dgm:t>
        <a:bodyPr/>
        <a:lstStyle/>
        <a:p>
          <a:endParaRPr lang="en-US"/>
        </a:p>
      </dgm:t>
    </dgm:pt>
    <dgm:pt modelId="{EC9D9E06-A061-4F9E-8774-F664F1E483C4}" type="sibTrans" cxnId="{18F95E4D-81E1-46B3-8F67-8E7EE57B1C72}">
      <dgm:prSet/>
      <dgm:spPr/>
      <dgm:t>
        <a:bodyPr/>
        <a:lstStyle/>
        <a:p>
          <a:endParaRPr lang="en-US"/>
        </a:p>
      </dgm:t>
    </dgm:pt>
    <dgm:pt modelId="{F128F8DA-808C-4C3E-9C0D-B4D335691E7E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ক্যাশ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ম্যা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5F856D-155E-4342-B014-F51D8F8AC9DD}" type="parTrans" cxnId="{D3FF9F9C-C04B-4FDB-AA3C-3EC236F587AD}">
      <dgm:prSet/>
      <dgm:spPr/>
      <dgm:t>
        <a:bodyPr/>
        <a:lstStyle/>
        <a:p>
          <a:endParaRPr lang="en-US"/>
        </a:p>
      </dgm:t>
    </dgm:pt>
    <dgm:pt modelId="{E6FC0718-7478-4080-A232-4B6A3B60649C}" type="sibTrans" cxnId="{D3FF9F9C-C04B-4FDB-AA3C-3EC236F587AD}">
      <dgm:prSet/>
      <dgm:spPr/>
      <dgm:t>
        <a:bodyPr/>
        <a:lstStyle/>
        <a:p>
          <a:endParaRPr lang="en-US"/>
        </a:p>
      </dgm:t>
    </dgm:pt>
    <dgm:pt modelId="{0550E168-D929-47AA-94F1-243462288415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নোট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93A7FD-04E6-44D3-BA77-42BC89E082EB}" type="parTrans" cxnId="{05A8D8D8-E2FD-43F7-8F41-1341115F7914}">
      <dgm:prSet/>
      <dgm:spPr/>
      <dgm:t>
        <a:bodyPr/>
        <a:lstStyle/>
        <a:p>
          <a:endParaRPr lang="en-US"/>
        </a:p>
      </dgm:t>
    </dgm:pt>
    <dgm:pt modelId="{9BE4395B-84B5-4A54-9F50-BAAF957A63DC}" type="sibTrans" cxnId="{05A8D8D8-E2FD-43F7-8F41-1341115F7914}">
      <dgm:prSet/>
      <dgm:spPr/>
      <dgm:t>
        <a:bodyPr/>
        <a:lstStyle/>
        <a:p>
          <a:endParaRPr lang="en-US"/>
        </a:p>
      </dgm:t>
    </dgm:pt>
    <dgm:pt modelId="{8DE92D98-555D-4C5C-B3A7-2B596F36B4F9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নোট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DF8820-98AB-492C-851F-32A78385BE0F}" type="parTrans" cxnId="{6593B3D4-16B8-4751-BCEF-D2328A0137A7}">
      <dgm:prSet/>
      <dgm:spPr/>
      <dgm:t>
        <a:bodyPr/>
        <a:lstStyle/>
        <a:p>
          <a:endParaRPr lang="en-US"/>
        </a:p>
      </dgm:t>
    </dgm:pt>
    <dgm:pt modelId="{66854CE4-3814-4E19-8CB0-7DA2A8370D59}" type="sibTrans" cxnId="{6593B3D4-16B8-4751-BCEF-D2328A0137A7}">
      <dgm:prSet/>
      <dgm:spPr/>
      <dgm:t>
        <a:bodyPr/>
        <a:lstStyle/>
        <a:p>
          <a:endParaRPr lang="en-US"/>
        </a:p>
      </dgm:t>
    </dgm:pt>
    <dgm:pt modelId="{9D47C4AB-F038-4627-9193-48D9DABF8F21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চালান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DD9C7D-2EF7-423D-ADA7-11B99C87C8D0}" type="parTrans" cxnId="{6A300751-9AD9-4A47-B1A0-61659E6A74E0}">
      <dgm:prSet/>
      <dgm:spPr/>
      <dgm:t>
        <a:bodyPr/>
        <a:lstStyle/>
        <a:p>
          <a:endParaRPr lang="en-US"/>
        </a:p>
      </dgm:t>
    </dgm:pt>
    <dgm:pt modelId="{A32F8DC7-561E-44EE-B182-6C14416249F2}" type="sibTrans" cxnId="{6A300751-9AD9-4A47-B1A0-61659E6A74E0}">
      <dgm:prSet/>
      <dgm:spPr/>
      <dgm:t>
        <a:bodyPr/>
        <a:lstStyle/>
        <a:p>
          <a:endParaRPr lang="en-US"/>
        </a:p>
      </dgm:t>
    </dgm:pt>
    <dgm:pt modelId="{23367624-686B-47DE-A438-FBE09CD39019}">
      <dgm:prSet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ভাউচার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F1926C-4F62-47CA-A247-39E213E2FC0E}" type="parTrans" cxnId="{A1AD41CB-F77B-449E-A1E9-83975DB6DC3A}">
      <dgm:prSet/>
      <dgm:spPr/>
      <dgm:t>
        <a:bodyPr/>
        <a:lstStyle/>
        <a:p>
          <a:endParaRPr lang="en-US"/>
        </a:p>
      </dgm:t>
    </dgm:pt>
    <dgm:pt modelId="{FA0507C0-D488-4180-8A0D-BA1485AB8651}" type="sibTrans" cxnId="{A1AD41CB-F77B-449E-A1E9-83975DB6DC3A}">
      <dgm:prSet/>
      <dgm:spPr/>
      <dgm:t>
        <a:bodyPr/>
        <a:lstStyle/>
        <a:p>
          <a:endParaRPr lang="en-US"/>
        </a:p>
      </dgm:t>
    </dgm:pt>
    <dgm:pt modelId="{B4B8DC95-26BE-418C-BD3F-5903EC5D6912}">
      <dgm:prSet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ভাউচার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7422C3-E01B-45DA-917C-A5EE49D1913B}" type="parTrans" cxnId="{7635CE53-81E2-457E-ACEE-7D116FD0F09D}">
      <dgm:prSet/>
      <dgm:spPr/>
      <dgm:t>
        <a:bodyPr/>
        <a:lstStyle/>
        <a:p>
          <a:endParaRPr lang="en-US"/>
        </a:p>
      </dgm:t>
    </dgm:pt>
    <dgm:pt modelId="{C182D7B2-1E7F-44F3-8397-1042E80679B1}" type="sibTrans" cxnId="{7635CE53-81E2-457E-ACEE-7D116FD0F09D}">
      <dgm:prSet/>
      <dgm:spPr/>
      <dgm:t>
        <a:bodyPr/>
        <a:lstStyle/>
        <a:p>
          <a:endParaRPr lang="en-US"/>
        </a:p>
      </dgm:t>
    </dgm:pt>
    <dgm:pt modelId="{26DD38F9-A32E-40DC-8D75-4BE530D0284A}" type="pres">
      <dgm:prSet presAssocID="{CA8CE88A-735B-4243-8C27-2769B3E57A9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8D21A6-F4D9-4144-AE09-F2325809C8B4}" type="pres">
      <dgm:prSet presAssocID="{87798296-D07E-450F-8B4A-0B343E460072}" presName="centerShape" presStyleLbl="node0" presStyleIdx="0" presStyleCnt="1" custScaleX="117569" custScaleY="120792"/>
      <dgm:spPr/>
      <dgm:t>
        <a:bodyPr/>
        <a:lstStyle/>
        <a:p>
          <a:endParaRPr lang="en-US"/>
        </a:p>
      </dgm:t>
    </dgm:pt>
    <dgm:pt modelId="{118E7F69-242C-49AD-A751-09DE6155B746}" type="pres">
      <dgm:prSet presAssocID="{7A5F856D-155E-4342-B014-F51D8F8AC9DD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FA49E7F-C1D8-4185-8456-6B9317B1D3CA}" type="pres">
      <dgm:prSet presAssocID="{7A5F856D-155E-4342-B014-F51D8F8AC9D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24F1F39-0A94-4B6B-AC7D-7D018FE7BE28}" type="pres">
      <dgm:prSet presAssocID="{F128F8DA-808C-4C3E-9C0D-B4D335691E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5FCE1-3C60-49EF-A138-CCE6D10AB8D8}" type="pres">
      <dgm:prSet presAssocID="{727422C3-E01B-45DA-917C-A5EE49D1913B}" presName="parTrans" presStyleLbl="sibTrans2D1" presStyleIdx="1" presStyleCnt="6"/>
      <dgm:spPr/>
      <dgm:t>
        <a:bodyPr/>
        <a:lstStyle/>
        <a:p>
          <a:endParaRPr lang="en-US"/>
        </a:p>
      </dgm:t>
    </dgm:pt>
    <dgm:pt modelId="{CF1F563A-22E9-4F65-8B63-9AA2B6F03D33}" type="pres">
      <dgm:prSet presAssocID="{727422C3-E01B-45DA-917C-A5EE49D1913B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E226E2B-50EB-48CB-94B8-B2D064C5E43C}" type="pres">
      <dgm:prSet presAssocID="{B4B8DC95-26BE-418C-BD3F-5903EC5D6912}" presName="node" presStyleLbl="node1" presStyleIdx="1" presStyleCnt="6" custScaleX="111851" custScaleY="100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40EF9-109C-490F-888A-F7C6080D3FDC}" type="pres">
      <dgm:prSet presAssocID="{B1F1926C-4F62-47CA-A247-39E213E2FC0E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A72D691-0178-4419-AFAD-7960D865EA14}" type="pres">
      <dgm:prSet presAssocID="{B1F1926C-4F62-47CA-A247-39E213E2FC0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69E9BC0-0A25-46B5-AB94-8870709201A8}" type="pres">
      <dgm:prSet presAssocID="{23367624-686B-47DE-A438-FBE09CD39019}" presName="node" presStyleLbl="node1" presStyleIdx="2" presStyleCnt="6" custScaleX="110113" custScaleY="102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1F32C-FE28-4A7F-9EFF-5620F8210BEB}" type="pres">
      <dgm:prSet presAssocID="{CF93A7FD-04E6-44D3-BA77-42BC89E082EB}" presName="parTrans" presStyleLbl="sibTrans2D1" presStyleIdx="3" presStyleCnt="6"/>
      <dgm:spPr/>
      <dgm:t>
        <a:bodyPr/>
        <a:lstStyle/>
        <a:p>
          <a:endParaRPr lang="en-US"/>
        </a:p>
      </dgm:t>
    </dgm:pt>
    <dgm:pt modelId="{1038264F-F419-47AC-94D4-5A90C9C6981D}" type="pres">
      <dgm:prSet presAssocID="{CF93A7FD-04E6-44D3-BA77-42BC89E082EB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D2F1032-6DE3-4F0C-B55D-917C0E137F8D}" type="pres">
      <dgm:prSet presAssocID="{0550E168-D929-47AA-94F1-2434622884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1B553-C003-4758-BEE6-9735BB120FEA}" type="pres">
      <dgm:prSet presAssocID="{55DF8820-98AB-492C-851F-32A78385BE0F}" presName="parTrans" presStyleLbl="sibTrans2D1" presStyleIdx="4" presStyleCnt="6"/>
      <dgm:spPr/>
      <dgm:t>
        <a:bodyPr/>
        <a:lstStyle/>
        <a:p>
          <a:endParaRPr lang="en-US"/>
        </a:p>
      </dgm:t>
    </dgm:pt>
    <dgm:pt modelId="{62DE4496-1791-4150-B8F7-2CE8C2101936}" type="pres">
      <dgm:prSet presAssocID="{55DF8820-98AB-492C-851F-32A78385BE0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7494745-4410-47E1-942D-F71252BEC70F}" type="pres">
      <dgm:prSet presAssocID="{8DE92D98-555D-4C5C-B3A7-2B596F36B4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34C71-F820-49FD-82F7-1B4AC5172C27}" type="pres">
      <dgm:prSet presAssocID="{C8DD9C7D-2EF7-423D-ADA7-11B99C87C8D0}" presName="parTrans" presStyleLbl="sibTrans2D1" presStyleIdx="5" presStyleCnt="6"/>
      <dgm:spPr/>
      <dgm:t>
        <a:bodyPr/>
        <a:lstStyle/>
        <a:p>
          <a:endParaRPr lang="en-US"/>
        </a:p>
      </dgm:t>
    </dgm:pt>
    <dgm:pt modelId="{C0A1BE1B-94F1-4186-BA50-98A0560E6153}" type="pres">
      <dgm:prSet presAssocID="{C8DD9C7D-2EF7-423D-ADA7-11B99C87C8D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F8C68FB-AF54-4EBD-978E-EFE45032FF03}" type="pres">
      <dgm:prSet presAssocID="{9D47C4AB-F038-4627-9193-48D9DABF8F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8E395A-2109-493D-A372-41735CA1A767}" type="presOf" srcId="{0550E168-D929-47AA-94F1-243462288415}" destId="{2D2F1032-6DE3-4F0C-B55D-917C0E137F8D}" srcOrd="0" destOrd="0" presId="urn:microsoft.com/office/officeart/2005/8/layout/radial5"/>
    <dgm:cxn modelId="{D3FF9F9C-C04B-4FDB-AA3C-3EC236F587AD}" srcId="{87798296-D07E-450F-8B4A-0B343E460072}" destId="{F128F8DA-808C-4C3E-9C0D-B4D335691E7E}" srcOrd="0" destOrd="0" parTransId="{7A5F856D-155E-4342-B014-F51D8F8AC9DD}" sibTransId="{E6FC0718-7478-4080-A232-4B6A3B60649C}"/>
    <dgm:cxn modelId="{0625CB67-409D-417D-8DD5-6FAC6503D4BF}" type="presOf" srcId="{C8DD9C7D-2EF7-423D-ADA7-11B99C87C8D0}" destId="{F6E34C71-F820-49FD-82F7-1B4AC5172C27}" srcOrd="0" destOrd="0" presId="urn:microsoft.com/office/officeart/2005/8/layout/radial5"/>
    <dgm:cxn modelId="{D5A7F6CF-69F9-4D87-A746-A4736394A725}" type="presOf" srcId="{C8DD9C7D-2EF7-423D-ADA7-11B99C87C8D0}" destId="{C0A1BE1B-94F1-4186-BA50-98A0560E6153}" srcOrd="1" destOrd="0" presId="urn:microsoft.com/office/officeart/2005/8/layout/radial5"/>
    <dgm:cxn modelId="{18F95E4D-81E1-46B3-8F67-8E7EE57B1C72}" srcId="{CA8CE88A-735B-4243-8C27-2769B3E57A9E}" destId="{87798296-D07E-450F-8B4A-0B343E460072}" srcOrd="0" destOrd="0" parTransId="{A8AA4546-8004-45F9-83EC-75F210F9EB1C}" sibTransId="{EC9D9E06-A061-4F9E-8774-F664F1E483C4}"/>
    <dgm:cxn modelId="{A1AD41CB-F77B-449E-A1E9-83975DB6DC3A}" srcId="{87798296-D07E-450F-8B4A-0B343E460072}" destId="{23367624-686B-47DE-A438-FBE09CD39019}" srcOrd="2" destOrd="0" parTransId="{B1F1926C-4F62-47CA-A247-39E213E2FC0E}" sibTransId="{FA0507C0-D488-4180-8A0D-BA1485AB8651}"/>
    <dgm:cxn modelId="{1E476E83-A4ED-4DB3-BFDB-309F871776C7}" type="presOf" srcId="{CF93A7FD-04E6-44D3-BA77-42BC89E082EB}" destId="{5851F32C-FE28-4A7F-9EFF-5620F8210BEB}" srcOrd="0" destOrd="0" presId="urn:microsoft.com/office/officeart/2005/8/layout/radial5"/>
    <dgm:cxn modelId="{6A300751-9AD9-4A47-B1A0-61659E6A74E0}" srcId="{87798296-D07E-450F-8B4A-0B343E460072}" destId="{9D47C4AB-F038-4627-9193-48D9DABF8F21}" srcOrd="5" destOrd="0" parTransId="{C8DD9C7D-2EF7-423D-ADA7-11B99C87C8D0}" sibTransId="{A32F8DC7-561E-44EE-B182-6C14416249F2}"/>
    <dgm:cxn modelId="{51084DD5-873F-440E-BAEF-3CB1520836E6}" type="presOf" srcId="{F128F8DA-808C-4C3E-9C0D-B4D335691E7E}" destId="{B24F1F39-0A94-4B6B-AC7D-7D018FE7BE28}" srcOrd="0" destOrd="0" presId="urn:microsoft.com/office/officeart/2005/8/layout/radial5"/>
    <dgm:cxn modelId="{ECD4B14B-EF5D-467D-912D-368AD7D88566}" type="presOf" srcId="{87798296-D07E-450F-8B4A-0B343E460072}" destId="{578D21A6-F4D9-4144-AE09-F2325809C8B4}" srcOrd="0" destOrd="0" presId="urn:microsoft.com/office/officeart/2005/8/layout/radial5"/>
    <dgm:cxn modelId="{B771537B-D7B0-490D-A73B-922511B1AEBD}" type="presOf" srcId="{B1F1926C-4F62-47CA-A247-39E213E2FC0E}" destId="{53E40EF9-109C-490F-888A-F7C6080D3FDC}" srcOrd="0" destOrd="0" presId="urn:microsoft.com/office/officeart/2005/8/layout/radial5"/>
    <dgm:cxn modelId="{3D6749F1-3932-4D1E-A132-DFF7D786F596}" type="presOf" srcId="{727422C3-E01B-45DA-917C-A5EE49D1913B}" destId="{CD75FCE1-3C60-49EF-A138-CCE6D10AB8D8}" srcOrd="0" destOrd="0" presId="urn:microsoft.com/office/officeart/2005/8/layout/radial5"/>
    <dgm:cxn modelId="{05A8D8D8-E2FD-43F7-8F41-1341115F7914}" srcId="{87798296-D07E-450F-8B4A-0B343E460072}" destId="{0550E168-D929-47AA-94F1-243462288415}" srcOrd="3" destOrd="0" parTransId="{CF93A7FD-04E6-44D3-BA77-42BC89E082EB}" sibTransId="{9BE4395B-84B5-4A54-9F50-BAAF957A63DC}"/>
    <dgm:cxn modelId="{BAC63863-EC61-423E-8328-6FB12AFBE1B9}" type="presOf" srcId="{55DF8820-98AB-492C-851F-32A78385BE0F}" destId="{93A1B553-C003-4758-BEE6-9735BB120FEA}" srcOrd="0" destOrd="0" presId="urn:microsoft.com/office/officeart/2005/8/layout/radial5"/>
    <dgm:cxn modelId="{6593B3D4-16B8-4751-BCEF-D2328A0137A7}" srcId="{87798296-D07E-450F-8B4A-0B343E460072}" destId="{8DE92D98-555D-4C5C-B3A7-2B596F36B4F9}" srcOrd="4" destOrd="0" parTransId="{55DF8820-98AB-492C-851F-32A78385BE0F}" sibTransId="{66854CE4-3814-4E19-8CB0-7DA2A8370D59}"/>
    <dgm:cxn modelId="{7A1AC72A-8F14-4CA9-B836-DAA614A3544A}" type="presOf" srcId="{8DE92D98-555D-4C5C-B3A7-2B596F36B4F9}" destId="{97494745-4410-47E1-942D-F71252BEC70F}" srcOrd="0" destOrd="0" presId="urn:microsoft.com/office/officeart/2005/8/layout/radial5"/>
    <dgm:cxn modelId="{4CE92128-2767-4753-93B8-5C52A4BDECC0}" type="presOf" srcId="{B1F1926C-4F62-47CA-A247-39E213E2FC0E}" destId="{6A72D691-0178-4419-AFAD-7960D865EA14}" srcOrd="1" destOrd="0" presId="urn:microsoft.com/office/officeart/2005/8/layout/radial5"/>
    <dgm:cxn modelId="{C5D4CCDD-C7E8-4F76-82B8-2FB9B43C5359}" type="presOf" srcId="{23367624-686B-47DE-A438-FBE09CD39019}" destId="{869E9BC0-0A25-46B5-AB94-8870709201A8}" srcOrd="0" destOrd="0" presId="urn:microsoft.com/office/officeart/2005/8/layout/radial5"/>
    <dgm:cxn modelId="{2A067DD5-951C-4831-8675-32FDA1C79257}" type="presOf" srcId="{9D47C4AB-F038-4627-9193-48D9DABF8F21}" destId="{1F8C68FB-AF54-4EBD-978E-EFE45032FF03}" srcOrd="0" destOrd="0" presId="urn:microsoft.com/office/officeart/2005/8/layout/radial5"/>
    <dgm:cxn modelId="{A1B72D13-4026-45D2-9F6F-94B288A1F132}" type="presOf" srcId="{CF93A7FD-04E6-44D3-BA77-42BC89E082EB}" destId="{1038264F-F419-47AC-94D4-5A90C9C6981D}" srcOrd="1" destOrd="0" presId="urn:microsoft.com/office/officeart/2005/8/layout/radial5"/>
    <dgm:cxn modelId="{8AA563C7-24A3-47E2-824F-41552D5EE640}" type="presOf" srcId="{727422C3-E01B-45DA-917C-A5EE49D1913B}" destId="{CF1F563A-22E9-4F65-8B63-9AA2B6F03D33}" srcOrd="1" destOrd="0" presId="urn:microsoft.com/office/officeart/2005/8/layout/radial5"/>
    <dgm:cxn modelId="{B3C70D08-A1AE-4E89-8086-B5BD98001F5F}" type="presOf" srcId="{55DF8820-98AB-492C-851F-32A78385BE0F}" destId="{62DE4496-1791-4150-B8F7-2CE8C2101936}" srcOrd="1" destOrd="0" presId="urn:microsoft.com/office/officeart/2005/8/layout/radial5"/>
    <dgm:cxn modelId="{C319F24E-4FB8-47D9-B788-A529DAC7850C}" type="presOf" srcId="{B4B8DC95-26BE-418C-BD3F-5903EC5D6912}" destId="{0E226E2B-50EB-48CB-94B8-B2D064C5E43C}" srcOrd="0" destOrd="0" presId="urn:microsoft.com/office/officeart/2005/8/layout/radial5"/>
    <dgm:cxn modelId="{7635CE53-81E2-457E-ACEE-7D116FD0F09D}" srcId="{87798296-D07E-450F-8B4A-0B343E460072}" destId="{B4B8DC95-26BE-418C-BD3F-5903EC5D6912}" srcOrd="1" destOrd="0" parTransId="{727422C3-E01B-45DA-917C-A5EE49D1913B}" sibTransId="{C182D7B2-1E7F-44F3-8397-1042E80679B1}"/>
    <dgm:cxn modelId="{2EE54BCA-5BB5-443D-B4C2-F4DAE6D5EF44}" type="presOf" srcId="{CA8CE88A-735B-4243-8C27-2769B3E57A9E}" destId="{26DD38F9-A32E-40DC-8D75-4BE530D0284A}" srcOrd="0" destOrd="0" presId="urn:microsoft.com/office/officeart/2005/8/layout/radial5"/>
    <dgm:cxn modelId="{862B9E0D-CC84-433C-8388-6C48B0002EF8}" type="presOf" srcId="{7A5F856D-155E-4342-B014-F51D8F8AC9DD}" destId="{3FA49E7F-C1D8-4185-8456-6B9317B1D3CA}" srcOrd="1" destOrd="0" presId="urn:microsoft.com/office/officeart/2005/8/layout/radial5"/>
    <dgm:cxn modelId="{279D2352-3E1A-4AAF-BFE4-EA819EA84E41}" type="presOf" srcId="{7A5F856D-155E-4342-B014-F51D8F8AC9DD}" destId="{118E7F69-242C-49AD-A751-09DE6155B746}" srcOrd="0" destOrd="0" presId="urn:microsoft.com/office/officeart/2005/8/layout/radial5"/>
    <dgm:cxn modelId="{4D373208-8459-44E4-933F-ED82DB1A6CB2}" type="presParOf" srcId="{26DD38F9-A32E-40DC-8D75-4BE530D0284A}" destId="{578D21A6-F4D9-4144-AE09-F2325809C8B4}" srcOrd="0" destOrd="0" presId="urn:microsoft.com/office/officeart/2005/8/layout/radial5"/>
    <dgm:cxn modelId="{265BB548-9F74-49CC-8A2A-43F79265B1B3}" type="presParOf" srcId="{26DD38F9-A32E-40DC-8D75-4BE530D0284A}" destId="{118E7F69-242C-49AD-A751-09DE6155B746}" srcOrd="1" destOrd="0" presId="urn:microsoft.com/office/officeart/2005/8/layout/radial5"/>
    <dgm:cxn modelId="{D4F3D4F7-F5E0-4CA2-B79C-43E5A0937AC2}" type="presParOf" srcId="{118E7F69-242C-49AD-A751-09DE6155B746}" destId="{3FA49E7F-C1D8-4185-8456-6B9317B1D3CA}" srcOrd="0" destOrd="0" presId="urn:microsoft.com/office/officeart/2005/8/layout/radial5"/>
    <dgm:cxn modelId="{8EA8FAED-50E5-4114-987E-796E1B1353DB}" type="presParOf" srcId="{26DD38F9-A32E-40DC-8D75-4BE530D0284A}" destId="{B24F1F39-0A94-4B6B-AC7D-7D018FE7BE28}" srcOrd="2" destOrd="0" presId="urn:microsoft.com/office/officeart/2005/8/layout/radial5"/>
    <dgm:cxn modelId="{957B1502-E80A-4914-AE43-1F407648E348}" type="presParOf" srcId="{26DD38F9-A32E-40DC-8D75-4BE530D0284A}" destId="{CD75FCE1-3C60-49EF-A138-CCE6D10AB8D8}" srcOrd="3" destOrd="0" presId="urn:microsoft.com/office/officeart/2005/8/layout/radial5"/>
    <dgm:cxn modelId="{A7F6EBE3-09AA-42A7-9322-027A9E51C035}" type="presParOf" srcId="{CD75FCE1-3C60-49EF-A138-CCE6D10AB8D8}" destId="{CF1F563A-22E9-4F65-8B63-9AA2B6F03D33}" srcOrd="0" destOrd="0" presId="urn:microsoft.com/office/officeart/2005/8/layout/radial5"/>
    <dgm:cxn modelId="{7D3B17D3-19E8-4FB9-9E80-1F0720822F56}" type="presParOf" srcId="{26DD38F9-A32E-40DC-8D75-4BE530D0284A}" destId="{0E226E2B-50EB-48CB-94B8-B2D064C5E43C}" srcOrd="4" destOrd="0" presId="urn:microsoft.com/office/officeart/2005/8/layout/radial5"/>
    <dgm:cxn modelId="{505EE9BA-ECB6-4200-9311-E332C96E224E}" type="presParOf" srcId="{26DD38F9-A32E-40DC-8D75-4BE530D0284A}" destId="{53E40EF9-109C-490F-888A-F7C6080D3FDC}" srcOrd="5" destOrd="0" presId="urn:microsoft.com/office/officeart/2005/8/layout/radial5"/>
    <dgm:cxn modelId="{7A2F9934-BA4A-44D4-89E7-2948B518EAA3}" type="presParOf" srcId="{53E40EF9-109C-490F-888A-F7C6080D3FDC}" destId="{6A72D691-0178-4419-AFAD-7960D865EA14}" srcOrd="0" destOrd="0" presId="urn:microsoft.com/office/officeart/2005/8/layout/radial5"/>
    <dgm:cxn modelId="{9EC89A2D-CF9E-4BDC-A2D1-4E87708A68D7}" type="presParOf" srcId="{26DD38F9-A32E-40DC-8D75-4BE530D0284A}" destId="{869E9BC0-0A25-46B5-AB94-8870709201A8}" srcOrd="6" destOrd="0" presId="urn:microsoft.com/office/officeart/2005/8/layout/radial5"/>
    <dgm:cxn modelId="{98962203-ACF1-4C29-88CE-67CF1CBA959C}" type="presParOf" srcId="{26DD38F9-A32E-40DC-8D75-4BE530D0284A}" destId="{5851F32C-FE28-4A7F-9EFF-5620F8210BEB}" srcOrd="7" destOrd="0" presId="urn:microsoft.com/office/officeart/2005/8/layout/radial5"/>
    <dgm:cxn modelId="{37870673-ACE7-4DE7-A2A6-D9EF927B0756}" type="presParOf" srcId="{5851F32C-FE28-4A7F-9EFF-5620F8210BEB}" destId="{1038264F-F419-47AC-94D4-5A90C9C6981D}" srcOrd="0" destOrd="0" presId="urn:microsoft.com/office/officeart/2005/8/layout/radial5"/>
    <dgm:cxn modelId="{5E99FD0D-2872-46F3-8B22-BFDE741EC534}" type="presParOf" srcId="{26DD38F9-A32E-40DC-8D75-4BE530D0284A}" destId="{2D2F1032-6DE3-4F0C-B55D-917C0E137F8D}" srcOrd="8" destOrd="0" presId="urn:microsoft.com/office/officeart/2005/8/layout/radial5"/>
    <dgm:cxn modelId="{28F55FDA-1077-4A5C-AAB2-C73512A1A6B0}" type="presParOf" srcId="{26DD38F9-A32E-40DC-8D75-4BE530D0284A}" destId="{93A1B553-C003-4758-BEE6-9735BB120FEA}" srcOrd="9" destOrd="0" presId="urn:microsoft.com/office/officeart/2005/8/layout/radial5"/>
    <dgm:cxn modelId="{F094B83D-78F9-47E8-8B86-EBD464126ACF}" type="presParOf" srcId="{93A1B553-C003-4758-BEE6-9735BB120FEA}" destId="{62DE4496-1791-4150-B8F7-2CE8C2101936}" srcOrd="0" destOrd="0" presId="urn:microsoft.com/office/officeart/2005/8/layout/radial5"/>
    <dgm:cxn modelId="{F2CD0B3C-7C9A-455A-AE85-620870013099}" type="presParOf" srcId="{26DD38F9-A32E-40DC-8D75-4BE530D0284A}" destId="{97494745-4410-47E1-942D-F71252BEC70F}" srcOrd="10" destOrd="0" presId="urn:microsoft.com/office/officeart/2005/8/layout/radial5"/>
    <dgm:cxn modelId="{CDA26DA7-9E5C-41E5-A3CB-DFB907C01999}" type="presParOf" srcId="{26DD38F9-A32E-40DC-8D75-4BE530D0284A}" destId="{F6E34C71-F820-49FD-82F7-1B4AC5172C27}" srcOrd="11" destOrd="0" presId="urn:microsoft.com/office/officeart/2005/8/layout/radial5"/>
    <dgm:cxn modelId="{FD0C2F16-8270-4019-97B3-20B65E6FFA87}" type="presParOf" srcId="{F6E34C71-F820-49FD-82F7-1B4AC5172C27}" destId="{C0A1BE1B-94F1-4186-BA50-98A0560E6153}" srcOrd="0" destOrd="0" presId="urn:microsoft.com/office/officeart/2005/8/layout/radial5"/>
    <dgm:cxn modelId="{35153D2D-7E82-4B8C-B25D-456D295D36A6}" type="presParOf" srcId="{26DD38F9-A32E-40DC-8D75-4BE530D0284A}" destId="{1F8C68FB-AF54-4EBD-978E-EFE45032FF0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31A0F-7875-472C-B885-32CDD38C1E93}">
      <dsp:nvSpPr>
        <dsp:cNvPr id="0" name=""/>
        <dsp:cNvSpPr/>
      </dsp:nvSpPr>
      <dsp:spPr>
        <a:xfrm>
          <a:off x="2728" y="1224762"/>
          <a:ext cx="3244825" cy="162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247" y="1272281"/>
        <a:ext cx="3149787" cy="1527374"/>
      </dsp:txXfrm>
    </dsp:sp>
    <dsp:sp modelId="{8C731B7F-10BA-4A24-94E5-5B6356DB3B25}">
      <dsp:nvSpPr>
        <dsp:cNvPr id="0" name=""/>
        <dsp:cNvSpPr/>
      </dsp:nvSpPr>
      <dsp:spPr>
        <a:xfrm rot="19457599">
          <a:off x="3097316" y="1533665"/>
          <a:ext cx="1598405" cy="71718"/>
        </a:xfrm>
        <a:custGeom>
          <a:avLst/>
          <a:gdLst/>
          <a:ahLst/>
          <a:cxnLst/>
          <a:rect l="0" t="0" r="0" b="0"/>
          <a:pathLst>
            <a:path>
              <a:moveTo>
                <a:pt x="0" y="35859"/>
              </a:moveTo>
              <a:lnTo>
                <a:pt x="1598405" y="3585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56559" y="1529565"/>
        <a:ext cx="79920" cy="79920"/>
      </dsp:txXfrm>
    </dsp:sp>
    <dsp:sp modelId="{CBC63746-D681-4A24-A56A-68BD1E1E6109}">
      <dsp:nvSpPr>
        <dsp:cNvPr id="0" name=""/>
        <dsp:cNvSpPr/>
      </dsp:nvSpPr>
      <dsp:spPr>
        <a:xfrm>
          <a:off x="4545484" y="291875"/>
          <a:ext cx="3244825" cy="162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বাহ্যিক লেনদেন </a:t>
          </a: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93003" y="339394"/>
        <a:ext cx="3149787" cy="1527374"/>
      </dsp:txXfrm>
    </dsp:sp>
    <dsp:sp modelId="{BD1F0F36-4703-4A79-9974-7F97A2875280}">
      <dsp:nvSpPr>
        <dsp:cNvPr id="0" name=""/>
        <dsp:cNvSpPr/>
      </dsp:nvSpPr>
      <dsp:spPr>
        <a:xfrm rot="2142401">
          <a:off x="3097316" y="2466553"/>
          <a:ext cx="1598405" cy="71718"/>
        </a:xfrm>
        <a:custGeom>
          <a:avLst/>
          <a:gdLst/>
          <a:ahLst/>
          <a:cxnLst/>
          <a:rect l="0" t="0" r="0" b="0"/>
          <a:pathLst>
            <a:path>
              <a:moveTo>
                <a:pt x="0" y="35859"/>
              </a:moveTo>
              <a:lnTo>
                <a:pt x="1598405" y="3585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56559" y="2462452"/>
        <a:ext cx="79920" cy="79920"/>
      </dsp:txXfrm>
    </dsp:sp>
    <dsp:sp modelId="{E058A8A2-F6DC-4D23-9672-B86D75844A75}">
      <dsp:nvSpPr>
        <dsp:cNvPr id="0" name=""/>
        <dsp:cNvSpPr/>
      </dsp:nvSpPr>
      <dsp:spPr>
        <a:xfrm>
          <a:off x="4545484" y="2157649"/>
          <a:ext cx="3244825" cy="16224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অভ্যন্তরীন লেনদেন</a:t>
          </a:r>
          <a:endParaRPr lang="en-US" sz="5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93003" y="2205168"/>
        <a:ext cx="3149787" cy="1527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8B9D9-17CE-4E5C-8FA0-DC4AD78ABFD0}">
      <dsp:nvSpPr>
        <dsp:cNvPr id="0" name=""/>
        <dsp:cNvSpPr/>
      </dsp:nvSpPr>
      <dsp:spPr>
        <a:xfrm>
          <a:off x="2908160" y="1895970"/>
          <a:ext cx="2311679" cy="2025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লেনদেন বৈশিষ্ট্য 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3246698" y="2192566"/>
        <a:ext cx="1634603" cy="1432091"/>
      </dsp:txXfrm>
    </dsp:sp>
    <dsp:sp modelId="{FB4F4794-6FD5-402A-A107-BCB21DEBE8CF}">
      <dsp:nvSpPr>
        <dsp:cNvPr id="0" name=""/>
        <dsp:cNvSpPr/>
      </dsp:nvSpPr>
      <dsp:spPr>
        <a:xfrm rot="16200000">
          <a:off x="3927546" y="1741771"/>
          <a:ext cx="27290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272906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7177" y="1752694"/>
        <a:ext cx="13645" cy="13645"/>
      </dsp:txXfrm>
    </dsp:sp>
    <dsp:sp modelId="{51589BFC-BE3A-40F7-A2E7-684141FEC7D6}">
      <dsp:nvSpPr>
        <dsp:cNvPr id="0" name=""/>
        <dsp:cNvSpPr/>
      </dsp:nvSpPr>
      <dsp:spPr>
        <a:xfrm>
          <a:off x="3262669" y="20402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অর্থের অঙ্কে পরিমাপ যোগ্য </a:t>
          </a:r>
          <a:endParaRPr lang="en-US" sz="1600" kern="1200" dirty="0"/>
        </a:p>
      </dsp:txBody>
      <dsp:txXfrm>
        <a:off x="3497373" y="255106"/>
        <a:ext cx="1133253" cy="1133253"/>
      </dsp:txXfrm>
    </dsp:sp>
    <dsp:sp modelId="{BACC8597-A157-4939-BDEA-805B7EE59F9D}">
      <dsp:nvSpPr>
        <dsp:cNvPr id="0" name=""/>
        <dsp:cNvSpPr/>
      </dsp:nvSpPr>
      <dsp:spPr>
        <a:xfrm rot="20520000">
          <a:off x="5144137" y="2516178"/>
          <a:ext cx="14606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46066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13519" y="2530273"/>
        <a:ext cx="7303" cy="7303"/>
      </dsp:txXfrm>
    </dsp:sp>
    <dsp:sp modelId="{7EE1BD93-E91B-4B36-A06B-FE0C9F437C15}">
      <dsp:nvSpPr>
        <dsp:cNvPr id="0" name=""/>
        <dsp:cNvSpPr/>
      </dsp:nvSpPr>
      <dsp:spPr>
        <a:xfrm>
          <a:off x="5247409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/>
            <a:t>আর্থিক অবস্থার পরিবর্তন </a:t>
          </a:r>
          <a:endParaRPr lang="en-US" sz="2000" kern="1200" dirty="0"/>
        </a:p>
      </dsp:txBody>
      <dsp:txXfrm>
        <a:off x="5482113" y="1697104"/>
        <a:ext cx="1133253" cy="1133253"/>
      </dsp:txXfrm>
    </dsp:sp>
    <dsp:sp modelId="{43233BB1-6372-4D04-A5CA-DEB469FDDF7A}">
      <dsp:nvSpPr>
        <dsp:cNvPr id="0" name=""/>
        <dsp:cNvSpPr/>
      </dsp:nvSpPr>
      <dsp:spPr>
        <a:xfrm rot="3240000">
          <a:off x="4637331" y="3838013"/>
          <a:ext cx="22962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229622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46401" y="3850018"/>
        <a:ext cx="11481" cy="11481"/>
      </dsp:txXfrm>
    </dsp:sp>
    <dsp:sp modelId="{40DAB8FD-95B7-4778-B5D8-349CCFF93096}">
      <dsp:nvSpPr>
        <dsp:cNvPr id="0" name=""/>
        <dsp:cNvSpPr/>
      </dsp:nvSpPr>
      <dsp:spPr>
        <a:xfrm>
          <a:off x="4489306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স্বয়ং সম্পূর্ণ ও স্বতন্ত্র  </a:t>
          </a:r>
          <a:endParaRPr lang="en-US" sz="2400" kern="1200" dirty="0"/>
        </a:p>
      </dsp:txBody>
      <dsp:txXfrm>
        <a:off x="4724010" y="4030307"/>
        <a:ext cx="1133253" cy="1133253"/>
      </dsp:txXfrm>
    </dsp:sp>
    <dsp:sp modelId="{CDF69D92-4124-4FE9-A972-7BC7D83D12DD}">
      <dsp:nvSpPr>
        <dsp:cNvPr id="0" name=""/>
        <dsp:cNvSpPr/>
      </dsp:nvSpPr>
      <dsp:spPr>
        <a:xfrm rot="7560000">
          <a:off x="3261046" y="3838013"/>
          <a:ext cx="22962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229622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70117" y="3850018"/>
        <a:ext cx="11481" cy="11481"/>
      </dsp:txXfrm>
    </dsp:sp>
    <dsp:sp modelId="{28F90581-A676-4B79-9F92-41B08B25CD5F}">
      <dsp:nvSpPr>
        <dsp:cNvPr id="0" name=""/>
        <dsp:cNvSpPr/>
      </dsp:nvSpPr>
      <dsp:spPr>
        <a:xfrm>
          <a:off x="2036031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/>
            <a:t>দৃশ্যমানতা </a:t>
          </a:r>
          <a:endParaRPr lang="en-US" sz="1900" kern="1200" dirty="0"/>
        </a:p>
      </dsp:txBody>
      <dsp:txXfrm>
        <a:off x="2270735" y="4030307"/>
        <a:ext cx="1133253" cy="1133253"/>
      </dsp:txXfrm>
    </dsp:sp>
    <dsp:sp modelId="{1C60488A-3A15-410C-B96E-8187F5F94F7D}">
      <dsp:nvSpPr>
        <dsp:cNvPr id="0" name=""/>
        <dsp:cNvSpPr/>
      </dsp:nvSpPr>
      <dsp:spPr>
        <a:xfrm rot="11880000">
          <a:off x="2837795" y="2516178"/>
          <a:ext cx="146066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46066" y="177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07177" y="2530273"/>
        <a:ext cx="7303" cy="7303"/>
      </dsp:txXfrm>
    </dsp:sp>
    <dsp:sp modelId="{3CC70FFA-A189-4BCA-8766-9E3597791CC8}">
      <dsp:nvSpPr>
        <dsp:cNvPr id="0" name=""/>
        <dsp:cNvSpPr/>
      </dsp:nvSpPr>
      <dsp:spPr>
        <a:xfrm>
          <a:off x="1277928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ঐতিহাসিক ঘটনা </a:t>
          </a:r>
          <a:endParaRPr lang="en-US" sz="1800" kern="1200" dirty="0"/>
        </a:p>
      </dsp:txBody>
      <dsp:txXfrm>
        <a:off x="1512632" y="1697104"/>
        <a:ext cx="1133253" cy="1133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E474C-6B1D-47B7-9445-B6B0F137E84F}">
      <dsp:nvSpPr>
        <dsp:cNvPr id="0" name=""/>
        <dsp:cNvSpPr/>
      </dsp:nvSpPr>
      <dsp:spPr>
        <a:xfrm>
          <a:off x="3492386" y="2034685"/>
          <a:ext cx="1825551" cy="16485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মালিকানা</a:t>
          </a:r>
          <a:r>
            <a:rPr lang="en-US" sz="36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baseline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স্বত্তের</a:t>
          </a:r>
          <a:r>
            <a:rPr lang="en-US" sz="36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600" kern="1200" baseline="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উপাদান</a:t>
          </a:r>
          <a:r>
            <a:rPr lang="en-US" sz="3600" kern="1200" baseline="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9732" y="2276113"/>
        <a:ext cx="1290859" cy="1165715"/>
      </dsp:txXfrm>
    </dsp:sp>
    <dsp:sp modelId="{0EED4F00-DF0D-4505-8734-19D084815FF6}">
      <dsp:nvSpPr>
        <dsp:cNvPr id="0" name=""/>
        <dsp:cNvSpPr/>
      </dsp:nvSpPr>
      <dsp:spPr>
        <a:xfrm rot="16124494">
          <a:off x="4264447" y="1560334"/>
          <a:ext cx="235746" cy="5176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300586" y="1699221"/>
        <a:ext cx="165022" cy="310602"/>
      </dsp:txXfrm>
    </dsp:sp>
    <dsp:sp modelId="{B95E63E7-CCA4-444E-84F2-E5258712A0BB}">
      <dsp:nvSpPr>
        <dsp:cNvPr id="0" name=""/>
        <dsp:cNvSpPr/>
      </dsp:nvSpPr>
      <dsp:spPr>
        <a:xfrm>
          <a:off x="3422886" y="-45186"/>
          <a:ext cx="1872885" cy="16354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মালিকের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বিনিয়োগ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7164" y="194326"/>
        <a:ext cx="1324329" cy="1156463"/>
      </dsp:txXfrm>
    </dsp:sp>
    <dsp:sp modelId="{95C08B97-D83D-48CC-A009-7079FC6C9B05}">
      <dsp:nvSpPr>
        <dsp:cNvPr id="0" name=""/>
        <dsp:cNvSpPr/>
      </dsp:nvSpPr>
      <dsp:spPr>
        <a:xfrm>
          <a:off x="5406373" y="2600136"/>
          <a:ext cx="213048" cy="5176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406373" y="2703670"/>
        <a:ext cx="149134" cy="310602"/>
      </dsp:txXfrm>
    </dsp:sp>
    <dsp:sp modelId="{55837A35-F43E-4DB8-9CD7-AE2F54076960}">
      <dsp:nvSpPr>
        <dsp:cNvPr id="0" name=""/>
        <dsp:cNvSpPr/>
      </dsp:nvSpPr>
      <dsp:spPr>
        <a:xfrm>
          <a:off x="5719917" y="2097691"/>
          <a:ext cx="1522559" cy="15225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42891" y="2320665"/>
        <a:ext cx="1076611" cy="1076611"/>
      </dsp:txXfrm>
    </dsp:sp>
    <dsp:sp modelId="{D48EDA5B-D704-4F86-A145-EDCFF25DE9B8}">
      <dsp:nvSpPr>
        <dsp:cNvPr id="0" name=""/>
        <dsp:cNvSpPr/>
      </dsp:nvSpPr>
      <dsp:spPr>
        <a:xfrm rot="5490598">
          <a:off x="4268622" y="3624589"/>
          <a:ext cx="219070" cy="5176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302348" y="3695274"/>
        <a:ext cx="153349" cy="310602"/>
      </dsp:txXfrm>
    </dsp:sp>
    <dsp:sp modelId="{0C295621-5C44-4776-8D2F-CA47ABC15AD4}">
      <dsp:nvSpPr>
        <dsp:cNvPr id="0" name=""/>
        <dsp:cNvSpPr/>
      </dsp:nvSpPr>
      <dsp:spPr>
        <a:xfrm>
          <a:off x="3336180" y="4095977"/>
          <a:ext cx="2025552" cy="17904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উত্তোলন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32815" y="4358185"/>
        <a:ext cx="1432282" cy="1266053"/>
      </dsp:txXfrm>
    </dsp:sp>
    <dsp:sp modelId="{8F9160F2-2F1F-460C-AAE7-8C86F45BEA0C}">
      <dsp:nvSpPr>
        <dsp:cNvPr id="0" name=""/>
        <dsp:cNvSpPr/>
      </dsp:nvSpPr>
      <dsp:spPr>
        <a:xfrm rot="10800000">
          <a:off x="3137297" y="2600136"/>
          <a:ext cx="250929" cy="5176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212576" y="2703670"/>
        <a:ext cx="175650" cy="310602"/>
      </dsp:txXfrm>
    </dsp:sp>
    <dsp:sp modelId="{E66F6B22-79A1-4142-90AB-D0C38F663549}">
      <dsp:nvSpPr>
        <dsp:cNvPr id="0" name=""/>
        <dsp:cNvSpPr/>
      </dsp:nvSpPr>
      <dsp:spPr>
        <a:xfrm>
          <a:off x="1496375" y="2097691"/>
          <a:ext cx="1522559" cy="15225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en-US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5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19349" y="2320665"/>
        <a:ext cx="1076611" cy="10766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D21A6-F4D9-4144-AE09-F2325809C8B4}">
      <dsp:nvSpPr>
        <dsp:cNvPr id="0" name=""/>
        <dsp:cNvSpPr/>
      </dsp:nvSpPr>
      <dsp:spPr>
        <a:xfrm>
          <a:off x="3339339" y="2008177"/>
          <a:ext cx="1364895" cy="14023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লেনদেনের দলিল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9223" y="2213541"/>
        <a:ext cx="965127" cy="991584"/>
      </dsp:txXfrm>
    </dsp:sp>
    <dsp:sp modelId="{118E7F69-242C-49AD-A751-09DE6155B746}">
      <dsp:nvSpPr>
        <dsp:cNvPr id="0" name=""/>
        <dsp:cNvSpPr/>
      </dsp:nvSpPr>
      <dsp:spPr>
        <a:xfrm rot="16200000">
          <a:off x="3867979" y="1484467"/>
          <a:ext cx="30761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14121" y="1627494"/>
        <a:ext cx="215330" cy="290655"/>
      </dsp:txXfrm>
    </dsp:sp>
    <dsp:sp modelId="{B24F1F39-0A94-4B6B-AC7D-7D018FE7BE28}">
      <dsp:nvSpPr>
        <dsp:cNvPr id="0" name=""/>
        <dsp:cNvSpPr/>
      </dsp:nvSpPr>
      <dsp:spPr>
        <a:xfrm>
          <a:off x="3309396" y="299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ক্যাশ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ম্যা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8050" y="211644"/>
        <a:ext cx="1007473" cy="1007473"/>
      </dsp:txXfrm>
    </dsp:sp>
    <dsp:sp modelId="{CD75FCE1-3C60-49EF-A138-CCE6D10AB8D8}">
      <dsp:nvSpPr>
        <dsp:cNvPr id="0" name=""/>
        <dsp:cNvSpPr/>
      </dsp:nvSpPr>
      <dsp:spPr>
        <a:xfrm rot="19800000">
          <a:off x="4699368" y="1994362"/>
          <a:ext cx="282519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5046" y="2112436"/>
        <a:ext cx="197763" cy="290655"/>
      </dsp:txXfrm>
    </dsp:sp>
    <dsp:sp modelId="{0E226E2B-50EB-48CB-94B8-B2D064C5E43C}">
      <dsp:nvSpPr>
        <dsp:cNvPr id="0" name=""/>
        <dsp:cNvSpPr/>
      </dsp:nvSpPr>
      <dsp:spPr>
        <a:xfrm>
          <a:off x="4951784" y="996867"/>
          <a:ext cx="1593632" cy="14309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ভাউচার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5166" y="1206429"/>
        <a:ext cx="1126868" cy="1011855"/>
      </dsp:txXfrm>
    </dsp:sp>
    <dsp:sp modelId="{53E40EF9-109C-490F-888A-F7C6080D3FDC}">
      <dsp:nvSpPr>
        <dsp:cNvPr id="0" name=""/>
        <dsp:cNvSpPr/>
      </dsp:nvSpPr>
      <dsp:spPr>
        <a:xfrm rot="1800000">
          <a:off x="4700124" y="2941061"/>
          <a:ext cx="28510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5853" y="3016563"/>
        <a:ext cx="199573" cy="290655"/>
      </dsp:txXfrm>
    </dsp:sp>
    <dsp:sp modelId="{869E9BC0-0A25-46B5-AB94-8870709201A8}">
      <dsp:nvSpPr>
        <dsp:cNvPr id="0" name=""/>
        <dsp:cNvSpPr/>
      </dsp:nvSpPr>
      <dsp:spPr>
        <a:xfrm>
          <a:off x="4964165" y="2978545"/>
          <a:ext cx="1568869" cy="14555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ভাউচার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93921" y="3191702"/>
        <a:ext cx="1109357" cy="1029214"/>
      </dsp:txXfrm>
    </dsp:sp>
    <dsp:sp modelId="{5851F32C-FE28-4A7F-9EFF-5620F8210BEB}">
      <dsp:nvSpPr>
        <dsp:cNvPr id="0" name=""/>
        <dsp:cNvSpPr/>
      </dsp:nvSpPr>
      <dsp:spPr>
        <a:xfrm rot="5400000">
          <a:off x="3867979" y="3449773"/>
          <a:ext cx="307614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14121" y="3500516"/>
        <a:ext cx="215330" cy="290655"/>
      </dsp:txXfrm>
    </dsp:sp>
    <dsp:sp modelId="{2D2F1032-6DE3-4F0C-B55D-917C0E137F8D}">
      <dsp:nvSpPr>
        <dsp:cNvPr id="0" name=""/>
        <dsp:cNvSpPr/>
      </dsp:nvSpPr>
      <dsp:spPr>
        <a:xfrm>
          <a:off x="3309396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ডেবিট নোট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8050" y="4199548"/>
        <a:ext cx="1007473" cy="1007473"/>
      </dsp:txXfrm>
    </dsp:sp>
    <dsp:sp modelId="{93A1B553-C003-4758-BEE6-9735BB120FEA}">
      <dsp:nvSpPr>
        <dsp:cNvPr id="0" name=""/>
        <dsp:cNvSpPr/>
      </dsp:nvSpPr>
      <dsp:spPr>
        <a:xfrm rot="9000000">
          <a:off x="3019542" y="2954797"/>
          <a:ext cx="31512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07746" y="3028048"/>
        <a:ext cx="220588" cy="290655"/>
      </dsp:txXfrm>
    </dsp:sp>
    <dsp:sp modelId="{97494745-4410-47E1-942D-F71252BEC70F}">
      <dsp:nvSpPr>
        <dsp:cNvPr id="0" name=""/>
        <dsp:cNvSpPr/>
      </dsp:nvSpPr>
      <dsp:spPr>
        <a:xfrm>
          <a:off x="1582583" y="2993918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ক্রেডিট নোট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91237" y="3202572"/>
        <a:ext cx="1007473" cy="1007473"/>
      </dsp:txXfrm>
    </dsp:sp>
    <dsp:sp modelId="{F6E34C71-F820-49FD-82F7-1B4AC5172C27}">
      <dsp:nvSpPr>
        <dsp:cNvPr id="0" name=""/>
        <dsp:cNvSpPr/>
      </dsp:nvSpPr>
      <dsp:spPr>
        <a:xfrm rot="12600000">
          <a:off x="3019542" y="1979443"/>
          <a:ext cx="31512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07746" y="2099962"/>
        <a:ext cx="220588" cy="290655"/>
      </dsp:txXfrm>
    </dsp:sp>
    <dsp:sp modelId="{1F8C68FB-AF54-4EBD-978E-EFE45032FF03}">
      <dsp:nvSpPr>
        <dsp:cNvPr id="0" name=""/>
        <dsp:cNvSpPr/>
      </dsp:nvSpPr>
      <dsp:spPr>
        <a:xfrm>
          <a:off x="1582583" y="999966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চালান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91237" y="1208620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2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288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0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7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64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4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2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0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1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8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5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E55CB1-9880-42B1-90E8-775161C46C6C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3C34-58CE-4DFF-9420-6D1CC19AE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46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676" y="586854"/>
            <a:ext cx="5197861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3" y="2275550"/>
            <a:ext cx="7202682" cy="3893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720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7161307"/>
              </p:ext>
            </p:extLst>
          </p:nvPr>
        </p:nvGraphicFramePr>
        <p:xfrm>
          <a:off x="2132013" y="12054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51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5517" y="641658"/>
            <a:ext cx="468672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3281" y="2236955"/>
            <a:ext cx="7388958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গুলো লেনদেন শনাক্ত কর।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একজন পাওনাদারকে পরিশোধ ৫০০০ টাকা। </a:t>
            </a:r>
          </a:p>
          <a:p>
            <a:pPr marL="342900" indent="-342900">
              <a:buAutoNum type="arabicParenR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মালিকের ব্যক্তিগত অর্থ থেকে ৫০০ টাকা চুরি।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6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612" y="742951"/>
            <a:ext cx="484346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572" y="1973381"/>
            <a:ext cx="7333541" cy="34470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=  L  +  E</a:t>
            </a: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 Assets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L= Liabilities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E= Equity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25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7638767"/>
              </p:ext>
            </p:extLst>
          </p:nvPr>
        </p:nvGraphicFramePr>
        <p:xfrm>
          <a:off x="2031999" y="719666"/>
          <a:ext cx="8697913" cy="579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91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324" y="733787"/>
            <a:ext cx="661361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বধির্ত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7501" y="1894730"/>
            <a:ext cx="858397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 L+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C+R+E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7501" y="2739289"/>
            <a:ext cx="8583979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A= Assets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L= Liabilities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C= Capital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Revenue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রেভিনিউ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Expenses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D= Drawings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638" y="400050"/>
            <a:ext cx="4486275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031" y="1574823"/>
            <a:ext cx="8831487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সমীকরনের নিন্মোক্ত লেনদেন সমূহের প্রভাব দেখাও। </a:t>
            </a: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২০১৭-মার্চ-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ভাড়া পরিশোধ ৫০০০ টাকা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 ক্রয় ৩০,০০০ টাকা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 মেরামত ৩০০ টাকা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71329147"/>
              </p:ext>
            </p:extLst>
          </p:nvPr>
        </p:nvGraphicFramePr>
        <p:xfrm>
          <a:off x="2160588" y="8339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51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9197" y="527357"/>
            <a:ext cx="563737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211" y="2143126"/>
            <a:ext cx="8515351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বলতে কি বুঝ?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কত প্রকার কি কি?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বাকীতে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জন্য কোন দলিল ব্যবহৃত হয়?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9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2881" y="923570"/>
            <a:ext cx="5553572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0791" y="2578786"/>
            <a:ext cx="849711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ঘটনা কিন্তু প্রত্যক্ষ লেনদেন ঘটনা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উক্তিটি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 কর।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3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9480" y="757238"/>
            <a:ext cx="850255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81" y="2111778"/>
            <a:ext cx="8502554" cy="456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956" y="3151117"/>
            <a:ext cx="68102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54" y="368489"/>
            <a:ext cx="2990389" cy="33831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286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314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31" y="118156"/>
            <a:ext cx="3152633" cy="3381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0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172" y="242248"/>
            <a:ext cx="6221105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4" y="1099071"/>
            <a:ext cx="5152456" cy="4250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04" y="1142858"/>
            <a:ext cx="5941326" cy="420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172" y="242248"/>
            <a:ext cx="6221105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4" y="1305066"/>
            <a:ext cx="4429847" cy="3730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18" y="1305066"/>
            <a:ext cx="5517748" cy="367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4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84" y="105627"/>
            <a:ext cx="5717598" cy="3756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3019" y="4080681"/>
            <a:ext cx="747890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3274" y="557213"/>
            <a:ext cx="5572125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1202" y="2012405"/>
            <a:ext cx="8052606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কি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বৈশিষ্ট্য/ প্রকৃতি শনাক্ত করতে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 বিশ্লেষন করতে পারবে।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2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7143" y="967713"/>
            <a:ext cx="275748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00961" y="915067"/>
            <a:ext cx="294322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 গ্রহীতা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2573880"/>
            <a:ext cx="9512489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 </a:t>
            </a:r>
            <a:endParaRPr lang="bn-BD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9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6136" y="671513"/>
            <a:ext cx="5572125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দুই ধরনের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3792500"/>
              </p:ext>
            </p:extLst>
          </p:nvPr>
        </p:nvGraphicFramePr>
        <p:xfrm>
          <a:off x="2393948" y="2185988"/>
          <a:ext cx="7793039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5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164</TotalTime>
  <Words>290</Words>
  <Application>Microsoft Office PowerPoint</Application>
  <PresentationFormat>Widescreen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NikoshBAN</vt:lpstr>
      <vt:lpstr>Wingdings</vt:lpstr>
      <vt:lpstr>Wingdings 3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101</cp:revision>
  <dcterms:created xsi:type="dcterms:W3CDTF">2021-02-21T19:06:55Z</dcterms:created>
  <dcterms:modified xsi:type="dcterms:W3CDTF">2021-03-20T07:46:26Z</dcterms:modified>
</cp:coreProperties>
</file>