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21" r:id="rId4"/>
    <p:sldId id="322" r:id="rId5"/>
    <p:sldId id="323" r:id="rId6"/>
    <p:sldId id="259" r:id="rId7"/>
    <p:sldId id="324" r:id="rId8"/>
    <p:sldId id="325" r:id="rId9"/>
    <p:sldId id="327" r:id="rId10"/>
    <p:sldId id="328" r:id="rId11"/>
    <p:sldId id="329" r:id="rId12"/>
    <p:sldId id="261" r:id="rId13"/>
    <p:sldId id="292" r:id="rId14"/>
    <p:sldId id="32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8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48A58-092A-44F3-B7D1-CB8B13D8F818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98C7AF-D51E-4CEA-AC43-433C04DC6B36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455AF-8A80-461E-B9F7-DD8595AA7E2F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30ACC-A79D-4A09-B2DB-B5AE757798BC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F5B34D-A007-4462-AC51-84BBFA455DAA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27B0-941C-4AA0-8165-EB141DE0F5C5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27EA6-5FCA-4A82-B82E-A2A9B08E73A0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3FD3D-1370-4CA6-8016-50FDA08B02CE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FE1F-67A4-4C9C-902C-2ED2CD86ADCB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B8A52-D5F9-4241-9AD5-AA5D66B1E868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13899-E323-4EB2-A058-DBF4C00FB3DE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B9213-C35C-4025-A387-F70ACBB2B944}" type="datetime1">
              <a:rPr lang="en-US" smtClean="0"/>
              <a:pPr/>
              <a:t>3/20/2021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s://loomen.carnet.hr/pluginfile.php/376064/course/section/69657/e-learning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4552950" cy="341947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34"/>
          <a:stretch/>
        </p:blipFill>
        <p:spPr>
          <a:xfrm>
            <a:off x="-1428" y="0"/>
            <a:ext cx="6935627" cy="822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17"/>
          <a:stretch/>
        </p:blipFill>
        <p:spPr>
          <a:xfrm>
            <a:off x="6781800" y="0"/>
            <a:ext cx="7057931" cy="8229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Shahadat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  <p:pic>
        <p:nvPicPr>
          <p:cNvPr id="3" name="Picture 2" descr="E:\MOTIAR\Motiar D. Content\Class Viii\Picture\পাঠ ৫৭\Screen-Shot-2013-01-21-at-3.37.3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781800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81000" y="47244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ম্যাসাচুসেটসইনস্টিটিউট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এমআইটি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http://ocw.mit.edu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" y="292396"/>
            <a:ext cx="8686800" cy="2590800"/>
            <a:chOff x="228600" y="292396"/>
            <a:chExt cx="8686800" cy="2590800"/>
          </a:xfrm>
        </p:grpSpPr>
        <p:sp>
          <p:nvSpPr>
            <p:cNvPr id="4" name="TextBox 3"/>
            <p:cNvSpPr txBox="1"/>
            <p:nvPr/>
          </p:nvSpPr>
          <p:spPr>
            <a:xfrm>
              <a:off x="5334000" y="609600"/>
              <a:ext cx="2743200" cy="8309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en-US" sz="48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28600" y="1600200"/>
              <a:ext cx="8686800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4" descr="http://blog.commlabindia.com/wp-content/uploads/2014/07/elearning-content-for-sales-team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50576" y="292396"/>
              <a:ext cx="2940424" cy="25908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Rectangle 6"/>
          <p:cNvSpPr/>
          <p:nvPr/>
        </p:nvSpPr>
        <p:spPr>
          <a:xfrm>
            <a:off x="228600" y="3352800"/>
            <a:ext cx="8534400" cy="1304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1000" y="51816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লিপিবন্ধ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29400" y="3124200"/>
            <a:ext cx="2018654" cy="2045732"/>
            <a:chOff x="6858000" y="2209800"/>
            <a:chExt cx="2018654" cy="2045732"/>
          </a:xfrm>
        </p:grpSpPr>
        <p:pic>
          <p:nvPicPr>
            <p:cNvPr id="1034" name="Picture 10" descr="http://4.bp.blogspot.com/-_W6tB-_DxEc/UXitlsanWwI/AAAAAAAAAaw/edqqCzD7b2c/w615-h300/all%2Bbd%2Btv%2Blogo-1.png"/>
            <p:cNvPicPr>
              <a:picLocks noChangeAspect="1" noChangeArrowheads="1"/>
            </p:cNvPicPr>
            <p:nvPr/>
          </p:nvPicPr>
          <p:blipFill>
            <a:blip r:embed="rId3"/>
            <a:srcRect r="38508"/>
            <a:stretch>
              <a:fillRect/>
            </a:stretch>
          </p:blipFill>
          <p:spPr bwMode="auto">
            <a:xfrm>
              <a:off x="6858000" y="2209800"/>
              <a:ext cx="2018654" cy="16002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315200" y="3886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টিভি</a:t>
              </a:r>
              <a:r>
                <a:rPr lang="en-US" dirty="0" smtClean="0"/>
                <a:t> </a:t>
              </a:r>
              <a:r>
                <a:rPr lang="en-US" dirty="0" err="1" smtClean="0"/>
                <a:t>চ্যানেল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0" y="685800"/>
            <a:ext cx="2133600" cy="2502932"/>
            <a:chOff x="4953000" y="838200"/>
            <a:chExt cx="2133600" cy="2502932"/>
          </a:xfrm>
        </p:grpSpPr>
        <p:pic>
          <p:nvPicPr>
            <p:cNvPr id="1032" name="Picture 8" descr="http://www.clipartbest.com/cliparts/ncX/86o/ncX86oLoi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838200"/>
              <a:ext cx="2133600" cy="20574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410200" y="297180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নেটওয়ার্ক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2514600"/>
            <a:ext cx="2057400" cy="2350532"/>
            <a:chOff x="2514600" y="838200"/>
            <a:chExt cx="2057400" cy="2350532"/>
          </a:xfrm>
        </p:grpSpPr>
        <p:pic>
          <p:nvPicPr>
            <p:cNvPr id="1030" name="Picture 6" descr="https://cdn4.iconfinder.com/data/icons/SUPERVISTA/security/png/400/internet_connection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4600" y="838200"/>
              <a:ext cx="2057400" cy="20574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48000" y="2819400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ইন্টারনেট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838200"/>
            <a:ext cx="1828800" cy="2121932"/>
            <a:chOff x="533400" y="990600"/>
            <a:chExt cx="1828800" cy="2121932"/>
          </a:xfrm>
        </p:grpSpPr>
        <p:pic>
          <p:nvPicPr>
            <p:cNvPr id="1028" name="Picture 4" descr="http://bazarreza.ir/Upload/Images/Gallery/LogoBar/CDRO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990600"/>
              <a:ext cx="1828800" cy="1828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914400" y="274320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সিডিরম</a:t>
              </a:r>
              <a:endParaRPr lang="en-US" dirty="0"/>
            </a:p>
          </p:txBody>
        </p: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6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5181600" cy="389081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ধন্যবাদ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65" y="1447801"/>
            <a:ext cx="6243435" cy="4648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বিষয়</a:t>
            </a:r>
            <a:endParaRPr lang="en-US" u="sng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/>
              <a:solidFill>
                <a:schemeClr val="accent2"/>
              </a:solidFill>
              <a:latin typeface="Nikosh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2800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 smtClean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শাহাদাত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হোসাইন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রাজারগাঁও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- ০১৭৫৩৮১৩২১৭ 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1752600" cy="175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"/>
              </a:rPr>
              <a:t>ফল</a:t>
            </a:r>
            <a:endParaRPr lang="en-US" dirty="0">
              <a:solidFill>
                <a:srgbClr val="00B050"/>
              </a:solidFill>
              <a:latin typeface="Nikosh"/>
            </a:endParaRPr>
          </a:p>
        </p:txBody>
      </p:sp>
      <p:pic>
        <p:nvPicPr>
          <p:cNvPr id="4" name="Content Placeholder 3" descr="Cap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038600" cy="2081816"/>
          </a:xfrm>
        </p:spPr>
      </p:pic>
      <p:pic>
        <p:nvPicPr>
          <p:cNvPr id="5" name="Picture 4" descr="Captur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21" y="1447800"/>
            <a:ext cx="4460979" cy="1981200"/>
          </a:xfrm>
          <a:prstGeom prst="rect">
            <a:avLst/>
          </a:prstGeom>
        </p:spPr>
      </p:pic>
      <p:pic>
        <p:nvPicPr>
          <p:cNvPr id="6" name="Picture 5" descr="Capture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25320"/>
            <a:ext cx="3962400" cy="1837280"/>
          </a:xfrm>
          <a:prstGeom prst="rect">
            <a:avLst/>
          </a:prstGeom>
        </p:spPr>
      </p:pic>
      <p:pic>
        <p:nvPicPr>
          <p:cNvPr id="7" name="Picture 6" descr="Capture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709695"/>
            <a:ext cx="4267200" cy="185290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এইগুলি</a:t>
            </a:r>
            <a:r>
              <a:rPr lang="en-US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5" name="Picture 6" descr="E:\Motiar D. Content\Class VI\New folder\New folder\post-147762-0-46785200-135601299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581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E:\Motiar D. Content\Class VI\New folder\New folder\11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86199" cy="2216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Motiar D. Content\Class VI\New folder\New folder\Logo-De-Internet-Explorer-Glitter-806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581400" cy="191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 D. Content\Class VI\New folder\New folder\opera_mini.gif_480_480_0_64000_0_1_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388" y="4114800"/>
            <a:ext cx="3440412" cy="1928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বিষায়ক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5" name="Picture 2" descr="E:\MOTIAR\Motiar D. Content\Class Viii\Picture\পাঠ ৫৭\webp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4141932" cy="33528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6" name="Picture 2" descr="C:\Users\RAFI\Desktop\Wikipedia-Home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748548" cy="35337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5334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ভান্ডার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1" y="1752601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685800"/>
            <a:ext cx="197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200" dirty="0"/>
          </a:p>
        </p:txBody>
      </p:sp>
      <p:pic>
        <p:nvPicPr>
          <p:cNvPr id="26626" name="Picture 2" descr="http://techtechteach.com/wp-content/uploads/2014/09/Top-eLearning-Mistakes-Corporate-Professionals-Must-Avo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95600"/>
            <a:ext cx="4191000" cy="314325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2100"/>
            <a:ext cx="4415883" cy="3771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10" descr="F:\School Picture\New folder\IMG_1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85900"/>
            <a:ext cx="4139890" cy="3771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562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শিক্ষাক্রমের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8534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মহাসমুদ্র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58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ur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24200"/>
            <a:ext cx="8534400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334001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4"/>
              </a:rPr>
              <a:t>www.youtube.com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://www.youtube.com/channel/UCLPPiIHKW50IZ1oBy_oMInA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562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লিপিবন্ধ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\Motiar D. Content\Class Viii\Picture\পাঠ ৫৭\courseera-650x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2075"/>
            <a:ext cx="7772400" cy="420052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200</Words>
  <Application>Microsoft Office PowerPoint</Application>
  <PresentationFormat>On-screen Show (4:3)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শিখন ফল</vt:lpstr>
      <vt:lpstr>এইগুলি কী কাজে ব্যবহার হয়</vt:lpstr>
      <vt:lpstr>ইন্টারনেটে শিক্ষা বিষায়ক তথ্য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c</cp:lastModifiedBy>
  <cp:revision>100</cp:revision>
  <dcterms:created xsi:type="dcterms:W3CDTF">2016-02-06T16:22:56Z</dcterms:created>
  <dcterms:modified xsi:type="dcterms:W3CDTF">2021-03-20T12:09:33Z</dcterms:modified>
</cp:coreProperties>
</file>