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4" r:id="rId2"/>
    <p:sldId id="269" r:id="rId3"/>
    <p:sldId id="276" r:id="rId4"/>
    <p:sldId id="271" r:id="rId5"/>
    <p:sldId id="272" r:id="rId6"/>
    <p:sldId id="262" r:id="rId7"/>
    <p:sldId id="277" r:id="rId8"/>
    <p:sldId id="278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16DA9-583C-4B00-8343-A089FBA2C3AE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F25A9-BD1E-4BDC-B332-B8B96184F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BE25-6A56-428F-93E0-880FB7A6CF9B}" type="datetime1">
              <a:rPr lang="en-US" smtClean="0"/>
              <a:t>3/21/2021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D002-4B84-4893-824A-85F03DA702CA}" type="datetime1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E277-DBC2-4FD5-B7BA-9ACC2229E471}" type="datetime1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E7E5-6F2C-47B9-9D79-AC416DB4F097}" type="datetime1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675-C088-4F99-A181-022E4F20EE44}" type="datetime1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8648-DFB8-4EF5-A017-0D7F0BE054F3}" type="datetime1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78C1-45B3-44A0-9B76-65E12B0B464D}" type="datetime1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18BA-A890-4DE7-B127-A9ACEC460A9E}" type="datetime1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3DB8-E843-47A1-AB7A-263F9BA867EB}" type="datetime1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4CFA-8047-4C66-A9C6-2A86B3324309}" type="datetime1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DD09-7734-44F3-91DF-328AA550550C}" type="datetime1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619961-C43D-43D6-8127-1CC0783F0728}" type="datetime1">
              <a:rPr lang="en-US" smtClean="0"/>
              <a:t>3/21/2021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2644170"/>
            <a:ext cx="796148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¯^</a:t>
            </a:r>
            <a:r>
              <a:rPr lang="en-US" sz="166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vMZg</a:t>
            </a:r>
            <a:r>
              <a:rPr lang="en-US" sz="166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834"/>
          <a:stretch/>
        </p:blipFill>
        <p:spPr>
          <a:xfrm>
            <a:off x="-1428" y="0"/>
            <a:ext cx="6935627" cy="822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17"/>
          <a:stretch/>
        </p:blipFill>
        <p:spPr>
          <a:xfrm>
            <a:off x="6781800" y="0"/>
            <a:ext cx="7057931" cy="822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900" dirty="0" err="1" smtClean="0">
                <a:latin typeface="SutonnyMJ" pitchFamily="2" charset="0"/>
              </a:rPr>
              <a:t>mevB‡K</a:t>
            </a:r>
            <a:r>
              <a:rPr lang="en-US" sz="8900" dirty="0" smtClean="0">
                <a:latin typeface="SutonnyMJ" pitchFamily="2" charset="0"/>
              </a:rPr>
              <a:t> </a:t>
            </a:r>
            <a:r>
              <a:rPr lang="en-US" sz="8900" dirty="0" err="1" smtClean="0">
                <a:latin typeface="SutonnyMJ" pitchFamily="2" charset="0"/>
              </a:rPr>
              <a:t>ab¨ev</a:t>
            </a:r>
            <a:r>
              <a:rPr lang="en-US" sz="8900" dirty="0" smtClean="0">
                <a:latin typeface="SutonnyMJ" pitchFamily="2" charset="0"/>
              </a:rPr>
              <a:t>`</a:t>
            </a:r>
            <a:r>
              <a:rPr lang="en-US" dirty="0" smtClean="0">
                <a:latin typeface="SutonnyMJ" pitchFamily="2" charset="0"/>
              </a:rPr>
              <a:t> 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1027" name="Picture 3" descr="F:\Photos\IMG_673027602214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8839200" cy="4953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3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3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5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0"/>
            <a:ext cx="5029200" cy="1737360"/>
          </a:xfrm>
        </p:spPr>
        <p:txBody>
          <a:bodyPr>
            <a:normAutofit fontScale="92500"/>
          </a:bodyPr>
          <a:lstStyle/>
          <a:p>
            <a:pPr algn="just"/>
            <a:r>
              <a:rPr lang="bn-BD" sz="3500" b="1" dirty="0" smtClean="0">
                <a:ln w="11430">
                  <a:solidFill>
                    <a:srgbClr val="0C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1430">
                  <a:solidFill>
                    <a:srgbClr val="0C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500" b="1" dirty="0" smtClean="0">
                <a:ln w="11430">
                  <a:solidFill>
                    <a:srgbClr val="0C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1430">
                  <a:solidFill>
                    <a:srgbClr val="0C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শাহাদাত</a:t>
            </a:r>
            <a:r>
              <a:rPr lang="en-US" sz="3500" b="1" dirty="0" smtClean="0">
                <a:ln w="11430">
                  <a:solidFill>
                    <a:srgbClr val="0C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1430">
                  <a:solidFill>
                    <a:srgbClr val="0C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হোসাইন</a:t>
            </a:r>
            <a:endParaRPr lang="bn-BD" sz="3500" b="1" dirty="0" smtClean="0">
              <a:ln w="11430">
                <a:solidFill>
                  <a:srgbClr val="0C00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b="1" dirty="0" smtClean="0">
                <a:ln w="11430">
                  <a:solidFill>
                    <a:srgbClr val="0C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just"/>
            <a:r>
              <a:rPr lang="en-US" b="1" dirty="0" err="1" smtClean="0">
                <a:ln w="11430">
                  <a:solidFill>
                    <a:srgbClr val="0C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Najmuj.shahadat</a:t>
            </a:r>
            <a:r>
              <a:rPr lang="bn-BD" b="1" dirty="0" smtClean="0">
                <a:ln w="11430">
                  <a:solidFill>
                    <a:srgbClr val="0C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46482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     :    অষ্টম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বিষয়      :   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      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3086" y="1219200"/>
            <a:ext cx="5007428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B_IMG_144932162449950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1905000" cy="1905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Md. </a:t>
            </a:r>
            <a:r>
              <a:rPr lang="en-US" dirty="0" err="1" smtClean="0"/>
              <a:t>Shahadat</a:t>
            </a:r>
            <a:r>
              <a:rPr lang="en-US" dirty="0" smtClean="0"/>
              <a:t> </a:t>
            </a:r>
            <a:r>
              <a:rPr lang="en-US" dirty="0" err="1" smtClean="0"/>
              <a:t>Hossain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</a:rPr>
              <a:t>cÖ‡Z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</a:rPr>
              <a:t>¨‡K GK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</a:rPr>
              <a:t>GK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</a:rPr>
              <a:t>K‡i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</a:rPr>
              <a:t> 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</a:rPr>
              <a:t>ej‡e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</a:rPr>
              <a:t> G¸‡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</a:rPr>
              <a:t>jv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</a:rPr>
              <a:t>wK‡mi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</a:rPr>
              <a:t>Qwe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</a:rPr>
              <a:t>| 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computer market\Desktop\কথপ কথনের ছবি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SutonnyMJ" pitchFamily="2" charset="0"/>
              </a:rPr>
              <a:t>wkLb</a:t>
            </a:r>
            <a:r>
              <a:rPr lang="en-US" sz="9600" dirty="0" smtClean="0">
                <a:latin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</a:rPr>
              <a:t>dj</a:t>
            </a:r>
            <a:endParaRPr lang="en-US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953000" cy="659352"/>
          </a:xfrm>
        </p:spPr>
        <p:txBody>
          <a:bodyPr/>
          <a:lstStyle/>
          <a:p>
            <a:r>
              <a:rPr lang="en-US" sz="4000" dirty="0" err="1" smtClean="0">
                <a:latin typeface="SutonnyMJ" pitchFamily="2" charset="0"/>
              </a:rPr>
              <a:t>cvV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k‡l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Avgiv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hvb‡Z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cvie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8229600" cy="3845720"/>
          </a:xfrm>
        </p:spPr>
        <p:txBody>
          <a:bodyPr/>
          <a:lstStyle/>
          <a:p>
            <a:pPr marL="742950" indent="-742950">
              <a:buFont typeface="Wingdings" pitchFamily="2" charset="2"/>
              <a:buChar char="v"/>
            </a:pPr>
            <a:r>
              <a:rPr lang="en-US" sz="3600" dirty="0" err="1" smtClean="0">
                <a:latin typeface="NikoshBAN"/>
              </a:rPr>
              <a:t>অসহায়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মানুষের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অবস্থা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জানতে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পারবে</a:t>
            </a:r>
            <a:r>
              <a:rPr lang="en-US" sz="3600" dirty="0" smtClean="0">
                <a:latin typeface="NikoshBAN"/>
              </a:rPr>
              <a:t>। 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en-US" sz="3600" dirty="0" err="1" smtClean="0">
                <a:latin typeface="NikoshBAN"/>
              </a:rPr>
              <a:t>গরিব</a:t>
            </a:r>
            <a:r>
              <a:rPr lang="en-US" sz="3600" dirty="0" smtClean="0">
                <a:latin typeface="NikoshBAN"/>
              </a:rPr>
              <a:t> ও </a:t>
            </a:r>
            <a:r>
              <a:rPr lang="en-US" sz="3600" dirty="0" err="1" smtClean="0">
                <a:latin typeface="NikoshBAN"/>
              </a:rPr>
              <a:t>দুংখী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মানুষ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সম্পর্কে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জানতে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পারবে</a:t>
            </a:r>
            <a:endParaRPr lang="en-US" sz="3600" dirty="0" smtClean="0">
              <a:latin typeface="NikoshBAN"/>
            </a:endParaRPr>
          </a:p>
          <a:p>
            <a:pPr marL="742950" indent="-742950">
              <a:buFont typeface="Wingdings" pitchFamily="2" charset="2"/>
              <a:buChar char="v"/>
            </a:pPr>
            <a:r>
              <a:rPr lang="en-US" sz="3600" dirty="0" err="1" smtClean="0">
                <a:latin typeface="NikoshBAN"/>
              </a:rPr>
              <a:t>মুসলমানেরা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কেন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দূর্বল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তা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ব্যাখ্যা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করতে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পারবে</a:t>
            </a:r>
            <a:r>
              <a:rPr lang="en-US" sz="3600" dirty="0" smtClean="0">
                <a:latin typeface="NikoshBAN"/>
              </a:rPr>
              <a:t>? </a:t>
            </a:r>
            <a:endParaRPr lang="en-US" sz="3600" dirty="0" smtClean="0">
              <a:latin typeface="NikoshBAN"/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আর্দশ</a:t>
            </a:r>
            <a:r>
              <a:rPr lang="en-US" sz="6600" dirty="0" smtClean="0"/>
              <a:t> </a:t>
            </a:r>
            <a:r>
              <a:rPr lang="en-US" sz="6600" dirty="0" err="1" smtClean="0"/>
              <a:t>পাঠ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24200"/>
            <a:ext cx="8153400" cy="3236120"/>
          </a:xfrm>
        </p:spPr>
        <p:txBody>
          <a:bodyPr/>
          <a:lstStyle/>
          <a:p>
            <a:pPr algn="ctr">
              <a:buNone/>
            </a:pPr>
            <a:r>
              <a:rPr lang="ar-SA" sz="2800" u="sng" dirty="0" smtClean="0">
                <a:latin typeface="SutonnyMJ" pitchFamily="2" charset="0"/>
              </a:rPr>
              <a:t>لما ذا ضعف المسلمون </a:t>
            </a:r>
          </a:p>
          <a:p>
            <a:pPr algn="ctr">
              <a:buNone/>
            </a:pPr>
            <a:r>
              <a:rPr lang="ar-SA" sz="2800" dirty="0" smtClean="0">
                <a:latin typeface="SutonnyMJ" pitchFamily="2" charset="0"/>
              </a:rPr>
              <a:t>مسعود :ـ السلام عليكم ورحمة الله ـ كيف انت ؟</a:t>
            </a:r>
          </a:p>
          <a:p>
            <a:pPr algn="ctr">
              <a:buNone/>
            </a:pPr>
            <a:r>
              <a:rPr lang="ar-SA" sz="2800" dirty="0" smtClean="0">
                <a:latin typeface="SutonnyMJ" pitchFamily="2" charset="0"/>
              </a:rPr>
              <a:t>سلام :ـ وعليكم السلام ورحمة الله ـ بخير الحمد لله ـ </a:t>
            </a:r>
          </a:p>
          <a:p>
            <a:pPr algn="ctr">
              <a:buNone/>
            </a:pPr>
            <a:r>
              <a:rPr lang="ar-SA" sz="2800" dirty="0" smtClean="0">
                <a:latin typeface="SutonnyMJ" pitchFamily="2" charset="0"/>
              </a:rPr>
              <a:t>مسعود :ـ اراك مهموما فيم تفكر ؟ </a:t>
            </a:r>
          </a:p>
          <a:p>
            <a:pPr algn="ctr">
              <a:buNone/>
            </a:pPr>
            <a:r>
              <a:rPr lang="ar-SA" sz="2800" dirty="0" smtClean="0">
                <a:latin typeface="SutonnyMJ" pitchFamily="2" charset="0"/>
              </a:rPr>
              <a:t>سلام :ـ افكر حال المسلمين فى هذه الايام ـ لقد اصابهم ضعف شديد ـ </a:t>
            </a:r>
            <a:endParaRPr lang="en-US" sz="2800" dirty="0" smtClean="0">
              <a:latin typeface="SutonnyMJ" pitchFamily="2" charset="0"/>
            </a:endParaRPr>
          </a:p>
          <a:p>
            <a:pPr algn="r" rtl="1"/>
            <a:r>
              <a:rPr lang="ar-SA" dirty="0" smtClean="0"/>
              <a:t>         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52600" y="18288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/>
              </a:rPr>
              <a:t>আরবি</a:t>
            </a:r>
            <a:r>
              <a:rPr lang="en-US" sz="40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/>
              </a:rPr>
              <a:t>কথোপকথন</a:t>
            </a:r>
            <a:r>
              <a:rPr lang="en-US" sz="4000" dirty="0" smtClean="0">
                <a:solidFill>
                  <a:srgbClr val="7030A0"/>
                </a:solidFill>
                <a:latin typeface="NikoshBAN"/>
              </a:rPr>
              <a:t> </a:t>
            </a:r>
            <a:endParaRPr lang="en-US" sz="4000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772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latin typeface="SutonnyMJ" pitchFamily="2" charset="0"/>
                <a:cs typeface="+mn-cs"/>
              </a:rPr>
              <a:t> </a:t>
            </a:r>
            <a:r>
              <a:rPr lang="en-US" sz="9800" dirty="0" err="1" smtClean="0">
                <a:latin typeface="SutonnyMJ" pitchFamily="2" charset="0"/>
                <a:cs typeface="+mn-cs"/>
              </a:rPr>
              <a:t>mie</a:t>
            </a:r>
            <a:r>
              <a:rPr lang="en-US" sz="9800" dirty="0" smtClean="0">
                <a:latin typeface="SutonnyMJ" pitchFamily="2" charset="0"/>
                <a:cs typeface="+mn-cs"/>
              </a:rPr>
              <a:t> </a:t>
            </a:r>
            <a:r>
              <a:rPr lang="en-US" sz="9800" dirty="0" err="1" smtClean="0">
                <a:latin typeface="SutonnyMJ" pitchFamily="2" charset="0"/>
                <a:cs typeface="+mn-cs"/>
              </a:rPr>
              <a:t>cvV</a:t>
            </a:r>
            <a:r>
              <a:rPr lang="en-US" dirty="0" smtClean="0">
                <a:latin typeface="SutonnyMJ" pitchFamily="2" charset="0"/>
                <a:cs typeface="+mn-cs"/>
              </a:rPr>
              <a:t/>
            </a:r>
            <a:br>
              <a:rPr lang="en-US" dirty="0" smtClean="0">
                <a:latin typeface="SutonnyMJ" pitchFamily="2" charset="0"/>
                <a:cs typeface="+mn-cs"/>
              </a:rPr>
            </a:b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+mn-cs"/>
              </a:rPr>
              <a:t>আরবি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+mn-cs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+mn-cs"/>
              </a:rPr>
              <a:t>কথোপথন</a:t>
            </a:r>
            <a:endParaRPr lang="en-US" dirty="0">
              <a:solidFill>
                <a:srgbClr val="00B05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8077200" cy="394716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en-US" sz="3200" dirty="0" smtClean="0"/>
              <a:t>  </a:t>
            </a:r>
            <a:r>
              <a:rPr lang="ar-SA" sz="3200" dirty="0" smtClean="0"/>
              <a:t>سعود :ـ ما اسباب هذا الضعف فى رأيك ؟</a:t>
            </a:r>
            <a:br>
              <a:rPr lang="ar-SA" sz="3200" dirty="0" smtClean="0"/>
            </a:br>
            <a:r>
              <a:rPr lang="ar-SA" sz="3200" dirty="0" smtClean="0"/>
              <a:t>سلام :ـ هناك اسباب داخلية واخرى خارجية ـ </a:t>
            </a:r>
            <a:br>
              <a:rPr lang="ar-SA" sz="3200" dirty="0" smtClean="0"/>
            </a:br>
            <a:r>
              <a:rPr lang="ar-SA" sz="3200" dirty="0" smtClean="0"/>
              <a:t>مسعود :ـ وما العمل ؟ كيف يرجع المسلمون </a:t>
            </a:r>
            <a:br>
              <a:rPr lang="ar-SA" sz="3200" dirty="0" smtClean="0"/>
            </a:br>
            <a:r>
              <a:rPr lang="ar-SA" sz="3200" dirty="0" smtClean="0"/>
              <a:t>إلى عهد القوة ؟</a:t>
            </a:r>
            <a:br>
              <a:rPr lang="ar-SA" sz="3200" dirty="0" smtClean="0"/>
            </a:br>
            <a:r>
              <a:rPr lang="ar-SA" sz="3200" dirty="0" smtClean="0"/>
              <a:t>سلام :ـ اذا رجعوا إلى دينهم واتحدوا ـ واستعانو ا بالعلم ـ </a:t>
            </a:r>
            <a:br>
              <a:rPr lang="ar-SA" sz="3200" dirty="0" smtClean="0"/>
            </a:br>
            <a:r>
              <a:rPr lang="ar-SA" sz="3200" dirty="0" smtClean="0"/>
              <a:t>مسعود :ـ هل هذا ممكن ؟</a:t>
            </a:r>
            <a:br>
              <a:rPr lang="ar-SA" sz="3200" dirty="0" smtClean="0"/>
            </a:br>
            <a:r>
              <a:rPr lang="ar-SA" sz="3200" dirty="0" smtClean="0"/>
              <a:t>سلام :ـ نعم ممكن ـ باذن الله  فقد بدات علامات ذالك ـ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একক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কাজঃ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69422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38200" y="5460326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</a:rPr>
              <a:t>অসহায়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</a:rPr>
              <a:t>কষ্ট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</a:rPr>
              <a:t>গুলো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</a:rPr>
              <a:t>উল্লেখ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জোড়ায়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কাজঃ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92251" y="895312"/>
            <a:ext cx="2598661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0709" y="1905000"/>
            <a:ext cx="4087091" cy="256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2400" y="4876801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মুসলমানদের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এতো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নির্যাতন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</a:rPr>
              <a:t> ?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বাড়ির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কাজ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/>
              </a:rPr>
              <a:t>মুসলমানেরা</a:t>
            </a:r>
            <a:r>
              <a:rPr lang="en-US" sz="4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/>
              </a:rPr>
              <a:t>বিধর্মীদের</a:t>
            </a:r>
            <a:r>
              <a:rPr lang="en-US" sz="4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/>
              </a:rPr>
              <a:t>অত্যাচার</a:t>
            </a:r>
            <a:r>
              <a:rPr lang="en-US" sz="4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/>
              </a:rPr>
              <a:t>থেকে</a:t>
            </a:r>
            <a:r>
              <a:rPr lang="en-US" sz="4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/>
              </a:rPr>
              <a:t>মুক্তি</a:t>
            </a:r>
            <a:r>
              <a:rPr lang="en-US" sz="4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/>
              </a:rPr>
              <a:t>পেতে</a:t>
            </a:r>
            <a:r>
              <a:rPr lang="en-US" sz="4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/>
              </a:rPr>
              <a:t>হলে</a:t>
            </a:r>
            <a:r>
              <a:rPr lang="en-US" sz="4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/>
              </a:rPr>
              <a:t>কি</a:t>
            </a:r>
            <a:r>
              <a:rPr lang="en-US" sz="4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/>
              </a:rPr>
              <a:t>করতে</a:t>
            </a:r>
            <a:r>
              <a:rPr lang="en-US" sz="4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/>
              </a:rPr>
              <a:t>হবে</a:t>
            </a:r>
            <a:r>
              <a:rPr lang="en-US" sz="4400" dirty="0" smtClean="0">
                <a:solidFill>
                  <a:srgbClr val="0070C0"/>
                </a:solidFill>
                <a:latin typeface="NikoshBAN"/>
              </a:rPr>
              <a:t>? </a:t>
            </a:r>
            <a:endParaRPr lang="en-US" sz="4400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213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শিক্ষক পরিচিতি </vt:lpstr>
      <vt:lpstr>cÖ‡Z¨‡K GK GK K‡i  ej‡e G¸‡jv wK‡mi Qwe| </vt:lpstr>
      <vt:lpstr>wkLb dj</vt:lpstr>
      <vt:lpstr>আর্দশ পাঠ </vt:lpstr>
      <vt:lpstr> mie cvV আরবি কথোপথন</vt:lpstr>
      <vt:lpstr>একক কাজঃ</vt:lpstr>
      <vt:lpstr>জোড়ায় কাজঃ</vt:lpstr>
      <vt:lpstr>বাড়ির কাজ</vt:lpstr>
      <vt:lpstr>mevB‡K ab¨ev`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Aviex mvwnZ¨ `vwLj 9g †kÖbx </dc:title>
  <dc:creator>computer market</dc:creator>
  <cp:lastModifiedBy>c</cp:lastModifiedBy>
  <cp:revision>42</cp:revision>
  <dcterms:created xsi:type="dcterms:W3CDTF">2006-08-16T00:00:00Z</dcterms:created>
  <dcterms:modified xsi:type="dcterms:W3CDTF">2021-03-21T01:21:48Z</dcterms:modified>
</cp:coreProperties>
</file>