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63" r:id="rId3"/>
    <p:sldId id="283" r:id="rId4"/>
    <p:sldId id="261" r:id="rId5"/>
    <p:sldId id="272" r:id="rId6"/>
    <p:sldId id="258" r:id="rId7"/>
    <p:sldId id="280" r:id="rId8"/>
    <p:sldId id="275" r:id="rId9"/>
    <p:sldId id="279" r:id="rId10"/>
    <p:sldId id="269" r:id="rId11"/>
    <p:sldId id="278" r:id="rId12"/>
    <p:sldId id="277" r:id="rId13"/>
    <p:sldId id="276" r:id="rId14"/>
    <p:sldId id="273" r:id="rId15"/>
    <p:sldId id="270" r:id="rId16"/>
    <p:sldId id="268" r:id="rId17"/>
    <p:sldId id="271" r:id="rId18"/>
    <p:sldId id="267" r:id="rId19"/>
    <p:sldId id="266" r:id="rId20"/>
    <p:sldId id="265" r:id="rId21"/>
    <p:sldId id="264" r:id="rId22"/>
    <p:sldId id="28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65" autoAdjust="0"/>
  </p:normalViewPr>
  <p:slideViewPr>
    <p:cSldViewPr>
      <p:cViewPr varScale="1">
        <p:scale>
          <a:sx n="76" d="100"/>
          <a:sy n="76" d="100"/>
        </p:scale>
        <p:origin x="98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AC4E-C6E2-49DF-BE8D-BEBA7E004451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CF57-46D0-4407-A029-7E3459D52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2CF57-46D0-4407-A029-7E3459D52D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9049"/>
            <a:ext cx="9148231" cy="5162550"/>
            <a:chOff x="0" y="-19049"/>
            <a:chExt cx="9148231" cy="5162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lum bright="18000" contrast="41000"/>
            </a:blip>
            <a:srcRect/>
            <a:stretch>
              <a:fillRect/>
            </a:stretch>
          </p:blipFill>
          <p:spPr bwMode="auto">
            <a:xfrm rot="5400000" flipV="1">
              <a:off x="-2417175" y="2550526"/>
              <a:ext cx="4933952" cy="9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lum bright="18000" contrast="41000"/>
            </a:blip>
            <a:srcRect/>
            <a:stretch>
              <a:fillRect/>
            </a:stretch>
          </p:blipFill>
          <p:spPr bwMode="auto">
            <a:xfrm rot="5400000" flipV="1">
              <a:off x="6524565" y="2519835"/>
              <a:ext cx="5143501" cy="103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lum bright="18000" contrast="41000"/>
            </a:blip>
            <a:srcRect/>
            <a:stretch>
              <a:fillRect/>
            </a:stretch>
          </p:blipFill>
          <p:spPr bwMode="auto">
            <a:xfrm rot="10800000">
              <a:off x="0" y="-19049"/>
              <a:ext cx="9144000" cy="18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lum bright="18000" contrast="41000"/>
            </a:blip>
            <a:srcRect/>
            <a:stretch>
              <a:fillRect/>
            </a:stretch>
          </p:blipFill>
          <p:spPr bwMode="auto">
            <a:xfrm rot="10800000">
              <a:off x="0" y="4958911"/>
              <a:ext cx="9144000" cy="18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28600" y="3867150"/>
              <a:ext cx="861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6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6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810" y="280871"/>
              <a:ext cx="4572000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438150"/>
            <a:ext cx="2667000" cy="52322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1076325"/>
            <a:ext cx="327660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524000" y="3726418"/>
            <a:ext cx="6324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AKIL\Documents\2012-09-27-12-00-40-50643fe8d7ae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06780"/>
            <a:ext cx="4458790" cy="2926080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AKIL\Documents\Shovon-Thasin%E2%80%8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7720" y="895350"/>
            <a:ext cx="4389120" cy="2926080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76200" y="209550"/>
            <a:ext cx="25908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171950"/>
            <a:ext cx="8534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AKIL\Documents\dew_gras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895350"/>
            <a:ext cx="4384716" cy="2743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Users\AKIL\Document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95349"/>
            <a:ext cx="4417018" cy="2743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209550"/>
            <a:ext cx="1905000" cy="52322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90950"/>
            <a:ext cx="8610600" cy="1200329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পানির-কণার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AKIL\Documents\Jrpamv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90550"/>
            <a:ext cx="8229600" cy="332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14400" y="4171950"/>
            <a:ext cx="7315200" cy="461665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পানি-কণাগুলো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AKIL\Documents\RainingOverWater320x2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71550"/>
            <a:ext cx="4312920" cy="269557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219730"/>
            <a:ext cx="1600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248150"/>
            <a:ext cx="8686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পানি-কণাগুলো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ফোঁটা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ফোঁটা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33049"/>
            <a:ext cx="4495800" cy="27817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AKIL\Document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65" y="326033"/>
            <a:ext cx="8534399" cy="3337560"/>
          </a:xfrm>
          <a:prstGeom prst="rect">
            <a:avLst/>
          </a:prstGeom>
          <a:ln w="88900" cap="sq" cmpd="thickThin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4500" y="4392283"/>
            <a:ext cx="8915400" cy="9541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বরফের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জমাটবদ্ধ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3732085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0800" y="37284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633" y="409504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0" y="590550"/>
            <a:ext cx="3505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827443"/>
            <a:ext cx="4343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66" y="1428750"/>
            <a:ext cx="3706734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285750"/>
            <a:ext cx="1905000" cy="52322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903643"/>
            <a:ext cx="5791200" cy="954107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38150"/>
            <a:ext cx="5943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38400" y="438150"/>
            <a:ext cx="3962400" cy="52322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943350"/>
            <a:ext cx="50292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pti habigonj\Desktop\juhena picture\LAKSAM_DOT_KOM_07292013_005_LAKSAM_CAMBRIAN_SCHOOL.jpg"/>
          <p:cNvPicPr>
            <a:picLocks noChangeAspect="1" noChangeArrowheads="1"/>
          </p:cNvPicPr>
          <p:nvPr/>
        </p:nvPicPr>
        <p:blipFill>
          <a:blip r:embed="rId3" cstate="print"/>
          <a:srcRect l="47428" b="2985"/>
          <a:stretch>
            <a:fillRect/>
          </a:stretch>
        </p:blipFill>
        <p:spPr bwMode="auto">
          <a:xfrm>
            <a:off x="2667000" y="1276350"/>
            <a:ext cx="3505201" cy="2170636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209550"/>
            <a:ext cx="2514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123950"/>
            <a:ext cx="723900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১।মেঘের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-----------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895350"/>
            <a:ext cx="10668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1809750"/>
            <a:ext cx="1676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জলীয়বাষ্প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581930"/>
            <a:ext cx="14478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56235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499" y="672509"/>
            <a:ext cx="10668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04800" y="361950"/>
            <a:ext cx="8610600" cy="4419600"/>
          </a:xfrm>
          <a:prstGeom prst="roundRect">
            <a:avLst/>
          </a:prstGeom>
          <a:noFill/>
          <a:ln w="76200">
            <a:gradFill>
              <a:gsLst>
                <a:gs pos="0">
                  <a:srgbClr val="000082"/>
                </a:gs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00600" y="514350"/>
            <a:ext cx="4038600" cy="4114800"/>
          </a:xfrm>
          <a:prstGeom prst="round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" y="514350"/>
            <a:ext cx="4038600" cy="4114800"/>
          </a:xfrm>
          <a:prstGeom prst="round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14350"/>
            <a:ext cx="1600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2266950"/>
            <a:ext cx="3886200" cy="2438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275469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পাঠঃমেঘ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" y="2343150"/>
            <a:ext cx="3886200" cy="2438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দিব্যেন্দু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বারোমাসা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7372"/>
            <a:ext cx="1227637" cy="1227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81200" y="438150"/>
            <a:ext cx="44958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04950"/>
            <a:ext cx="7467600" cy="2800767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শিশিরের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95600" y="285750"/>
            <a:ext cx="2590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827443"/>
            <a:ext cx="71628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23950"/>
            <a:ext cx="36576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KIL\Documents\clouds-roll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3350"/>
            <a:ext cx="4648200" cy="3108960"/>
          </a:xfrm>
          <a:prstGeom prst="rect">
            <a:avLst/>
          </a:prstGeom>
          <a:noFill/>
        </p:spPr>
      </p:pic>
      <p:pic>
        <p:nvPicPr>
          <p:cNvPr id="5123" name="Picture 3" descr="C:\Users\AKIL\Documents\RainingOverWater320x24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3348"/>
            <a:ext cx="4430267" cy="3108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40995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9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AKIL\Documents\05OBS-CLOUDS-facebookJum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9550"/>
            <a:ext cx="4191000" cy="2133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AKIL\Document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9550"/>
            <a:ext cx="4267200" cy="2133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AKIL\Documents\clouds-rolli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28950"/>
            <a:ext cx="4267200" cy="1905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AKIL\Documents\RainingOverWater320x24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28950"/>
            <a:ext cx="4267200" cy="19202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-228600" y="2409629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431694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590550"/>
            <a:ext cx="4800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040618"/>
            <a:ext cx="54102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91000" y="1504950"/>
            <a:ext cx="838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2800" y="606456"/>
            <a:ext cx="2819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809750"/>
            <a:ext cx="75438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৬.১.২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৬.১.৩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শিলাবৃষ্টি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Related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09738" cy="170973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Image result for 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76550"/>
            <a:ext cx="8686800" cy="2133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066800" y="1200150"/>
            <a:ext cx="4876800" cy="3124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1581150"/>
            <a:ext cx="5105400" cy="304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1657350"/>
            <a:ext cx="5562600" cy="3200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1200150"/>
            <a:ext cx="4953000" cy="3657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895350"/>
            <a:ext cx="5257800" cy="388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047751"/>
            <a:ext cx="4800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Arrow Connector 15"/>
          <p:cNvCxnSpPr/>
          <p:nvPr/>
        </p:nvCxnSpPr>
        <p:spPr>
          <a:xfrm rot="16200000" flipV="1">
            <a:off x="4762500" y="3143250"/>
            <a:ext cx="2286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724400" y="3409950"/>
            <a:ext cx="2743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4838700" y="3448050"/>
            <a:ext cx="2895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067300" y="3371850"/>
            <a:ext cx="2819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410200" y="3257550"/>
            <a:ext cx="2819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791200" y="3181350"/>
            <a:ext cx="2667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4610100" y="3067050"/>
            <a:ext cx="2057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209550"/>
            <a:ext cx="59436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রৌদ্রের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বাষ্পীভূত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বাষ্পে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120015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 rot="16200000">
            <a:off x="2552700" y="476250"/>
            <a:ext cx="533400" cy="1219200"/>
          </a:xfrm>
          <a:prstGeom prst="wedgeRoundRectCallout">
            <a:avLst>
              <a:gd name="adj1" fmla="val 100441"/>
              <a:gd name="adj2" fmla="val -12742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38400" y="8191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AKIL\Documents\9ENaEs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550"/>
            <a:ext cx="8839200" cy="3629025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3979843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ধূলিকণার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পানি-কণা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93888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পানি-কণা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133350"/>
            <a:ext cx="2133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1828800" y="3562350"/>
            <a:ext cx="762000" cy="9144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7010400" y="3562350"/>
            <a:ext cx="762000" cy="9144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42950"/>
            <a:ext cx="4267200" cy="2743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42950"/>
            <a:ext cx="4191000" cy="2743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4488418"/>
            <a:ext cx="3962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ধোঁয়ার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472285"/>
            <a:ext cx="2743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-2417175" y="2550526"/>
            <a:ext cx="4933952" cy="9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5400000" flipV="1">
            <a:off x="6524565" y="2519835"/>
            <a:ext cx="5143501" cy="10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-19049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18000" contrast="41000"/>
          </a:blip>
          <a:srcRect/>
          <a:stretch>
            <a:fillRect/>
          </a:stretch>
        </p:blipFill>
        <p:spPr bwMode="auto">
          <a:xfrm rot="10800000">
            <a:off x="0" y="4958911"/>
            <a:ext cx="9144000" cy="1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Up Arrow 10"/>
          <p:cNvSpPr/>
          <p:nvPr/>
        </p:nvSpPr>
        <p:spPr>
          <a:xfrm>
            <a:off x="6705600" y="3562350"/>
            <a:ext cx="8382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524000" y="3562350"/>
            <a:ext cx="8382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9550"/>
            <a:ext cx="4242655" cy="2971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9550"/>
            <a:ext cx="4343400" cy="29725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715000" y="4472285"/>
            <a:ext cx="2819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ধূসর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72285"/>
            <a:ext cx="3200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স্তূপাকার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পূঁজমেঘ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369</Words>
  <Application>Microsoft Office PowerPoint</Application>
  <PresentationFormat>On-screen Show (16:9)</PresentationFormat>
  <Paragraphs>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AKIL</dc:creator>
  <cp:lastModifiedBy>Bindu</cp:lastModifiedBy>
  <cp:revision>96</cp:revision>
  <dcterms:created xsi:type="dcterms:W3CDTF">2006-08-16T00:00:00Z</dcterms:created>
  <dcterms:modified xsi:type="dcterms:W3CDTF">2021-03-20T16:23:22Z</dcterms:modified>
</cp:coreProperties>
</file>