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79" r:id="rId2"/>
    <p:sldId id="256" r:id="rId3"/>
    <p:sldId id="267" r:id="rId4"/>
    <p:sldId id="269" r:id="rId5"/>
    <p:sldId id="280" r:id="rId6"/>
    <p:sldId id="266" r:id="rId7"/>
    <p:sldId id="260" r:id="rId8"/>
    <p:sldId id="306" r:id="rId9"/>
    <p:sldId id="308" r:id="rId10"/>
    <p:sldId id="307" r:id="rId11"/>
    <p:sldId id="310" r:id="rId12"/>
    <p:sldId id="300" r:id="rId13"/>
    <p:sldId id="277" r:id="rId14"/>
    <p:sldId id="265" r:id="rId15"/>
    <p:sldId id="305" r:id="rId16"/>
    <p:sldId id="297" r:id="rId17"/>
    <p:sldId id="278" r:id="rId18"/>
    <p:sldId id="312" r:id="rId19"/>
    <p:sldId id="261" r:id="rId20"/>
    <p:sldId id="263" r:id="rId21"/>
    <p:sldId id="270" r:id="rId22"/>
    <p:sldId id="294" r:id="rId23"/>
    <p:sldId id="295" r:id="rId24"/>
    <p:sldId id="296" r:id="rId25"/>
    <p:sldId id="314" r:id="rId26"/>
    <p:sldId id="313" r:id="rId27"/>
    <p:sldId id="283" r:id="rId28"/>
    <p:sldId id="271" r:id="rId29"/>
    <p:sldId id="273"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C5441-05F8-419D-8E4C-3EA614F2A59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F909B34C-4534-4E85-90C6-7A896CB97776}" type="pres">
      <dgm:prSet presAssocID="{21CC5441-05F8-419D-8E4C-3EA614F2A595}" presName="Name0" presStyleCnt="0">
        <dgm:presLayoutVars>
          <dgm:chMax val="7"/>
          <dgm:dir/>
          <dgm:animLvl val="lvl"/>
          <dgm:resizeHandles val="exact"/>
        </dgm:presLayoutVars>
      </dgm:prSet>
      <dgm:spPr/>
    </dgm:pt>
  </dgm:ptLst>
  <dgm:cxnLst>
    <dgm:cxn modelId="{1BDAF3C5-8727-4D65-B579-A4F93D1F05B5}" type="presOf" srcId="{21CC5441-05F8-419D-8E4C-3EA614F2A595}" destId="{F909B34C-4534-4E85-90C6-7A896CB97776}" srcOrd="0"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CC5441-05F8-419D-8E4C-3EA614F2A595}"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1A02FD58-7318-4B7E-ADC0-A2507B2BCA39}">
      <dgm:prSet/>
      <dgm:spPr/>
      <dgm:t>
        <a:bodyPr/>
        <a:lstStyle/>
        <a:p>
          <a:r>
            <a:rPr lang="en-US" b="1" dirty="0">
              <a:latin typeface="NikoshBAN" panose="02000000000000000000" pitchFamily="2" charset="0"/>
              <a:cs typeface="NikoshBAN" panose="02000000000000000000" pitchFamily="2" charset="0"/>
            </a:rPr>
            <a:t>১</a:t>
          </a:r>
          <a:r>
            <a:rPr lang="bn-IN" b="1" dirty="0">
              <a:latin typeface="NikoshBAN" panose="02000000000000000000" pitchFamily="2" charset="0"/>
              <a:cs typeface="NikoshBAN" panose="02000000000000000000" pitchFamily="2" charset="0"/>
            </a:rPr>
            <a:t>.</a:t>
          </a:r>
          <a:r>
            <a:rPr lang="en-US" b="1" dirty="0" err="1">
              <a:latin typeface="NikoshBAN" panose="02000000000000000000" pitchFamily="2" charset="0"/>
              <a:cs typeface="NikoshBAN" panose="02000000000000000000" pitchFamily="2" charset="0"/>
            </a:rPr>
            <a:t>তুলনা</a:t>
          </a:r>
          <a:r>
            <a:rPr lang="en-US" b="1" dirty="0">
              <a:latin typeface="NikoshBAN" panose="02000000000000000000" pitchFamily="2" charset="0"/>
              <a:cs typeface="NikoshBAN" panose="02000000000000000000" pitchFamily="2" charset="0"/>
            </a:rPr>
            <a:t> </a:t>
          </a:r>
          <a:r>
            <a:rPr lang="en-US" b="1" dirty="0" err="1">
              <a:latin typeface="NikoshBAN" panose="02000000000000000000" pitchFamily="2" charset="0"/>
              <a:cs typeface="NikoshBAN" panose="02000000000000000000" pitchFamily="2" charset="0"/>
            </a:rPr>
            <a:t>করি</a:t>
          </a:r>
          <a:r>
            <a:rPr lang="bn-IN" b="1" dirty="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dgm:t>
    </dgm:pt>
    <dgm:pt modelId="{88C5324D-8147-4C2A-84CA-72C942869414}" type="parTrans" cxnId="{15B4DB02-6E89-461A-9C0D-107055366A12}">
      <dgm:prSet/>
      <dgm:spPr/>
      <dgm:t>
        <a:bodyPr/>
        <a:lstStyle/>
        <a:p>
          <a:endParaRPr lang="en-US">
            <a:latin typeface="NikoshBAN" panose="02000000000000000000" pitchFamily="2" charset="0"/>
            <a:cs typeface="NikoshBAN" panose="02000000000000000000" pitchFamily="2" charset="0"/>
          </a:endParaRPr>
        </a:p>
      </dgm:t>
    </dgm:pt>
    <dgm:pt modelId="{F491CF68-D214-44D9-85F6-564438748FAD}" type="sibTrans" cxnId="{15B4DB02-6E89-461A-9C0D-107055366A12}">
      <dgm:prSet/>
      <dgm:spPr/>
      <dgm:t>
        <a:bodyPr/>
        <a:lstStyle/>
        <a:p>
          <a:endParaRPr lang="en-US">
            <a:latin typeface="NikoshBAN" panose="02000000000000000000" pitchFamily="2" charset="0"/>
            <a:cs typeface="NikoshBAN" panose="02000000000000000000" pitchFamily="2" charset="0"/>
          </a:endParaRPr>
        </a:p>
      </dgm:t>
    </dgm:pt>
    <dgm:pt modelId="{7BDA1985-59A9-45AC-A32A-BDAD1B168679}">
      <dgm:prSet custT="1"/>
      <dgm:spPr/>
      <dgm:t>
        <a:bodyPr/>
        <a:lstStyle/>
        <a:p>
          <a:r>
            <a:rPr lang="en-US" sz="2400" b="1" dirty="0" err="1">
              <a:latin typeface="NikoshBAN" panose="02000000000000000000" pitchFamily="2" charset="0"/>
              <a:cs typeface="NikoshBAN" panose="02000000000000000000" pitchFamily="2" charset="0"/>
            </a:rPr>
            <a:t>পৃষ্ঠাঃ</a:t>
          </a:r>
          <a:r>
            <a:rPr lang="en-US" sz="2400" b="1" dirty="0">
              <a:latin typeface="NikoshBAN" panose="02000000000000000000" pitchFamily="2" charset="0"/>
              <a:cs typeface="NikoshBAN" panose="02000000000000000000" pitchFamily="2" charset="0"/>
            </a:rPr>
            <a:t> ২</a:t>
          </a:r>
        </a:p>
      </dgm:t>
    </dgm:pt>
    <dgm:pt modelId="{F85862F2-6021-462B-A94F-22B7EFB5B571}" type="parTrans" cxnId="{B9570026-D9B4-4B43-AB96-DF17BB0740C1}">
      <dgm:prSet/>
      <dgm:spPr/>
      <dgm:t>
        <a:bodyPr/>
        <a:lstStyle/>
        <a:p>
          <a:endParaRPr lang="en-US">
            <a:latin typeface="NikoshBAN" panose="02000000000000000000" pitchFamily="2" charset="0"/>
            <a:cs typeface="NikoshBAN" panose="02000000000000000000" pitchFamily="2" charset="0"/>
          </a:endParaRPr>
        </a:p>
      </dgm:t>
    </dgm:pt>
    <dgm:pt modelId="{392C4901-9D08-42A6-A542-1657F0838ACC}" type="sibTrans" cxnId="{B9570026-D9B4-4B43-AB96-DF17BB0740C1}">
      <dgm:prSet/>
      <dgm:spPr/>
      <dgm:t>
        <a:bodyPr/>
        <a:lstStyle/>
        <a:p>
          <a:endParaRPr lang="en-US">
            <a:latin typeface="NikoshBAN" panose="02000000000000000000" pitchFamily="2" charset="0"/>
            <a:cs typeface="NikoshBAN" panose="02000000000000000000" pitchFamily="2" charset="0"/>
          </a:endParaRPr>
        </a:p>
      </dgm:t>
    </dgm:pt>
    <dgm:pt modelId="{F909B34C-4534-4E85-90C6-7A896CB97776}" type="pres">
      <dgm:prSet presAssocID="{21CC5441-05F8-419D-8E4C-3EA614F2A595}" presName="Name0" presStyleCnt="0">
        <dgm:presLayoutVars>
          <dgm:chMax val="7"/>
          <dgm:dir/>
          <dgm:animLvl val="lvl"/>
          <dgm:resizeHandles val="exact"/>
        </dgm:presLayoutVars>
      </dgm:prSet>
      <dgm:spPr/>
    </dgm:pt>
    <dgm:pt modelId="{A91D7E08-97B6-4BEC-8626-684E00DA3F52}" type="pres">
      <dgm:prSet presAssocID="{1A02FD58-7318-4B7E-ADC0-A2507B2BCA39}" presName="circle1" presStyleLbl="node1" presStyleIdx="0" presStyleCnt="2"/>
      <dgm:spPr/>
    </dgm:pt>
    <dgm:pt modelId="{79325730-760F-4198-B0F8-CB82A40B6AAF}" type="pres">
      <dgm:prSet presAssocID="{1A02FD58-7318-4B7E-ADC0-A2507B2BCA39}" presName="space" presStyleCnt="0"/>
      <dgm:spPr/>
    </dgm:pt>
    <dgm:pt modelId="{9E0683D6-D25F-4387-88F9-0406F918090B}" type="pres">
      <dgm:prSet presAssocID="{1A02FD58-7318-4B7E-ADC0-A2507B2BCA39}" presName="rect1" presStyleLbl="alignAcc1" presStyleIdx="0" presStyleCnt="2" custScaleX="108743" custLinFactNeighborX="1336"/>
      <dgm:spPr/>
    </dgm:pt>
    <dgm:pt modelId="{9EE35433-8E05-4011-BCF4-9EA8091ABDC6}" type="pres">
      <dgm:prSet presAssocID="{7BDA1985-59A9-45AC-A32A-BDAD1B168679}" presName="vertSpace2" presStyleLbl="node1" presStyleIdx="0" presStyleCnt="2"/>
      <dgm:spPr/>
    </dgm:pt>
    <dgm:pt modelId="{D176798A-D096-49CB-B35E-84F55B4EB757}" type="pres">
      <dgm:prSet presAssocID="{7BDA1985-59A9-45AC-A32A-BDAD1B168679}" presName="circle2" presStyleLbl="node1" presStyleIdx="1" presStyleCnt="2"/>
      <dgm:spPr>
        <a:solidFill>
          <a:srgbClr val="C00000"/>
        </a:solidFill>
      </dgm:spPr>
    </dgm:pt>
    <dgm:pt modelId="{A4DB50CB-5711-4E33-92D7-66A657DF9B2B}" type="pres">
      <dgm:prSet presAssocID="{7BDA1985-59A9-45AC-A32A-BDAD1B168679}" presName="rect2" presStyleLbl="alignAcc1" presStyleIdx="1" presStyleCnt="2" custScaleY="85252" custLinFactNeighborX="336" custLinFactNeighborY="-3030"/>
      <dgm:spPr/>
    </dgm:pt>
    <dgm:pt modelId="{B660AFF0-38D7-4B59-8DAA-F0B1414D393D}" type="pres">
      <dgm:prSet presAssocID="{1A02FD58-7318-4B7E-ADC0-A2507B2BCA39}" presName="rect1ParTxNoCh" presStyleLbl="alignAcc1" presStyleIdx="1" presStyleCnt="2">
        <dgm:presLayoutVars>
          <dgm:chMax val="1"/>
          <dgm:bulletEnabled val="1"/>
        </dgm:presLayoutVars>
      </dgm:prSet>
      <dgm:spPr/>
    </dgm:pt>
    <dgm:pt modelId="{1E46C982-5ADB-444F-A12C-57773A6F20F2}" type="pres">
      <dgm:prSet presAssocID="{7BDA1985-59A9-45AC-A32A-BDAD1B168679}" presName="rect2ParTxNoCh" presStyleLbl="alignAcc1" presStyleIdx="1" presStyleCnt="2">
        <dgm:presLayoutVars>
          <dgm:chMax val="1"/>
          <dgm:bulletEnabled val="1"/>
        </dgm:presLayoutVars>
      </dgm:prSet>
      <dgm:spPr/>
    </dgm:pt>
  </dgm:ptLst>
  <dgm:cxnLst>
    <dgm:cxn modelId="{15B4DB02-6E89-461A-9C0D-107055366A12}" srcId="{21CC5441-05F8-419D-8E4C-3EA614F2A595}" destId="{1A02FD58-7318-4B7E-ADC0-A2507B2BCA39}" srcOrd="0" destOrd="0" parTransId="{88C5324D-8147-4C2A-84CA-72C942869414}" sibTransId="{F491CF68-D214-44D9-85F6-564438748FAD}"/>
    <dgm:cxn modelId="{0EA0C724-C2F5-46F3-A749-DEFAA2380823}" type="presOf" srcId="{1A02FD58-7318-4B7E-ADC0-A2507B2BCA39}" destId="{B660AFF0-38D7-4B59-8DAA-F0B1414D393D}" srcOrd="1" destOrd="0" presId="urn:microsoft.com/office/officeart/2005/8/layout/target3"/>
    <dgm:cxn modelId="{B9570026-D9B4-4B43-AB96-DF17BB0740C1}" srcId="{21CC5441-05F8-419D-8E4C-3EA614F2A595}" destId="{7BDA1985-59A9-45AC-A32A-BDAD1B168679}" srcOrd="1" destOrd="0" parTransId="{F85862F2-6021-462B-A94F-22B7EFB5B571}" sibTransId="{392C4901-9D08-42A6-A542-1657F0838ACC}"/>
    <dgm:cxn modelId="{4052E57F-E183-4696-BA2B-33E0A2700103}" type="presOf" srcId="{1A02FD58-7318-4B7E-ADC0-A2507B2BCA39}" destId="{9E0683D6-D25F-4387-88F9-0406F918090B}" srcOrd="0" destOrd="0" presId="urn:microsoft.com/office/officeart/2005/8/layout/target3"/>
    <dgm:cxn modelId="{60E2C2B8-70D4-4701-A42D-A66C903E5B57}" type="presOf" srcId="{7BDA1985-59A9-45AC-A32A-BDAD1B168679}" destId="{1E46C982-5ADB-444F-A12C-57773A6F20F2}" srcOrd="1" destOrd="0" presId="urn:microsoft.com/office/officeart/2005/8/layout/target3"/>
    <dgm:cxn modelId="{1BDAF3C5-8727-4D65-B579-A4F93D1F05B5}" type="presOf" srcId="{21CC5441-05F8-419D-8E4C-3EA614F2A595}" destId="{F909B34C-4534-4E85-90C6-7A896CB97776}" srcOrd="0" destOrd="0" presId="urn:microsoft.com/office/officeart/2005/8/layout/target3"/>
    <dgm:cxn modelId="{6FCECBEE-CF73-447F-A50E-4D7FB452F04D}" type="presOf" srcId="{7BDA1985-59A9-45AC-A32A-BDAD1B168679}" destId="{A4DB50CB-5711-4E33-92D7-66A657DF9B2B}" srcOrd="0" destOrd="0" presId="urn:microsoft.com/office/officeart/2005/8/layout/target3"/>
    <dgm:cxn modelId="{9210196E-6A51-4C78-9739-AE2D2597527C}" type="presParOf" srcId="{F909B34C-4534-4E85-90C6-7A896CB97776}" destId="{A91D7E08-97B6-4BEC-8626-684E00DA3F52}" srcOrd="0" destOrd="0" presId="urn:microsoft.com/office/officeart/2005/8/layout/target3"/>
    <dgm:cxn modelId="{50F09E9D-BE32-4D82-BB5A-AD7CD083B3C2}" type="presParOf" srcId="{F909B34C-4534-4E85-90C6-7A896CB97776}" destId="{79325730-760F-4198-B0F8-CB82A40B6AAF}" srcOrd="1" destOrd="0" presId="urn:microsoft.com/office/officeart/2005/8/layout/target3"/>
    <dgm:cxn modelId="{88257054-3EF0-433A-AB38-12770177F376}" type="presParOf" srcId="{F909B34C-4534-4E85-90C6-7A896CB97776}" destId="{9E0683D6-D25F-4387-88F9-0406F918090B}" srcOrd="2" destOrd="0" presId="urn:microsoft.com/office/officeart/2005/8/layout/target3"/>
    <dgm:cxn modelId="{4A78D771-510A-4D7E-8D85-73945A27DF77}" type="presParOf" srcId="{F909B34C-4534-4E85-90C6-7A896CB97776}" destId="{9EE35433-8E05-4011-BCF4-9EA8091ABDC6}" srcOrd="3" destOrd="0" presId="urn:microsoft.com/office/officeart/2005/8/layout/target3"/>
    <dgm:cxn modelId="{2F133C8D-5407-4D20-8FBD-4B35590AD295}" type="presParOf" srcId="{F909B34C-4534-4E85-90C6-7A896CB97776}" destId="{D176798A-D096-49CB-B35E-84F55B4EB757}" srcOrd="4" destOrd="0" presId="urn:microsoft.com/office/officeart/2005/8/layout/target3"/>
    <dgm:cxn modelId="{C5CBB8FF-A19C-4989-8A91-F714B6C4A06B}" type="presParOf" srcId="{F909B34C-4534-4E85-90C6-7A896CB97776}" destId="{A4DB50CB-5711-4E33-92D7-66A657DF9B2B}" srcOrd="5" destOrd="0" presId="urn:microsoft.com/office/officeart/2005/8/layout/target3"/>
    <dgm:cxn modelId="{FB693E1E-C995-4EC2-B605-A349757188EA}" type="presParOf" srcId="{F909B34C-4534-4E85-90C6-7A896CB97776}" destId="{B660AFF0-38D7-4B59-8DAA-F0B1414D393D}" srcOrd="6" destOrd="0" presId="urn:microsoft.com/office/officeart/2005/8/layout/target3"/>
    <dgm:cxn modelId="{281BAFCB-D393-4688-9AE4-2CED7541E1BB}" type="presParOf" srcId="{F909B34C-4534-4E85-90C6-7A896CB97776}" destId="{1E46C982-5ADB-444F-A12C-57773A6F20F2}" srcOrd="7" destOrd="0" presId="urn:microsoft.com/office/officeart/2005/8/layout/target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D7E08-97B6-4BEC-8626-684E00DA3F52}">
      <dsp:nvSpPr>
        <dsp:cNvPr id="0" name=""/>
        <dsp:cNvSpPr/>
      </dsp:nvSpPr>
      <dsp:spPr>
        <a:xfrm>
          <a:off x="-75134" y="0"/>
          <a:ext cx="1822498" cy="1822498"/>
        </a:xfrm>
        <a:prstGeom prst="pie">
          <a:avLst>
            <a:gd name="adj1" fmla="val 5400000"/>
            <a:gd name="adj2" fmla="val 1620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0683D6-D25F-4387-88F9-0406F918090B}">
      <dsp:nvSpPr>
        <dsp:cNvPr id="0" name=""/>
        <dsp:cNvSpPr/>
      </dsp:nvSpPr>
      <dsp:spPr>
        <a:xfrm>
          <a:off x="685844" y="0"/>
          <a:ext cx="3738025" cy="1822498"/>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latin typeface="NikoshBAN" panose="02000000000000000000" pitchFamily="2" charset="0"/>
              <a:cs typeface="NikoshBAN" panose="02000000000000000000" pitchFamily="2" charset="0"/>
            </a:rPr>
            <a:t>১</a:t>
          </a:r>
          <a:r>
            <a:rPr lang="bn-IN" sz="4000" b="1" kern="1200" dirty="0">
              <a:latin typeface="NikoshBAN" panose="02000000000000000000" pitchFamily="2" charset="0"/>
              <a:cs typeface="NikoshBAN" panose="02000000000000000000" pitchFamily="2" charset="0"/>
            </a:rPr>
            <a:t>.</a:t>
          </a:r>
          <a:r>
            <a:rPr lang="en-US" sz="4000" b="1" kern="1200" dirty="0" err="1">
              <a:latin typeface="NikoshBAN" panose="02000000000000000000" pitchFamily="2" charset="0"/>
              <a:cs typeface="NikoshBAN" panose="02000000000000000000" pitchFamily="2" charset="0"/>
            </a:rPr>
            <a:t>তুলনা</a:t>
          </a:r>
          <a:r>
            <a:rPr lang="en-US" sz="4000" b="1" kern="1200" dirty="0">
              <a:latin typeface="NikoshBAN" panose="02000000000000000000" pitchFamily="2" charset="0"/>
              <a:cs typeface="NikoshBAN" panose="02000000000000000000" pitchFamily="2" charset="0"/>
            </a:rPr>
            <a:t> </a:t>
          </a:r>
          <a:r>
            <a:rPr lang="en-US" sz="4000" b="1" kern="1200" dirty="0" err="1">
              <a:latin typeface="NikoshBAN" panose="02000000000000000000" pitchFamily="2" charset="0"/>
              <a:cs typeface="NikoshBAN" panose="02000000000000000000" pitchFamily="2" charset="0"/>
            </a:rPr>
            <a:t>করি</a:t>
          </a:r>
          <a:r>
            <a:rPr lang="bn-IN" sz="4000" b="1" kern="1200" dirty="0">
              <a:latin typeface="NikoshBAN" panose="02000000000000000000" pitchFamily="2" charset="0"/>
              <a:cs typeface="NikoshBAN" panose="02000000000000000000" pitchFamily="2" charset="0"/>
            </a:rPr>
            <a:t> </a:t>
          </a:r>
          <a:endParaRPr lang="en-US" sz="4000" kern="1200" dirty="0">
            <a:latin typeface="NikoshBAN" panose="02000000000000000000" pitchFamily="2" charset="0"/>
            <a:cs typeface="NikoshBAN" panose="02000000000000000000" pitchFamily="2" charset="0"/>
          </a:endParaRPr>
        </a:p>
      </dsp:txBody>
      <dsp:txXfrm>
        <a:off x="685844" y="0"/>
        <a:ext cx="3738025" cy="865686"/>
      </dsp:txXfrm>
    </dsp:sp>
    <dsp:sp modelId="{D176798A-D096-49CB-B35E-84F55B4EB757}">
      <dsp:nvSpPr>
        <dsp:cNvPr id="0" name=""/>
        <dsp:cNvSpPr/>
      </dsp:nvSpPr>
      <dsp:spPr>
        <a:xfrm>
          <a:off x="403270" y="865686"/>
          <a:ext cx="865686" cy="865686"/>
        </a:xfrm>
        <a:prstGeom prst="pie">
          <a:avLst>
            <a:gd name="adj1" fmla="val 5400000"/>
            <a:gd name="adj2" fmla="val 16200000"/>
          </a:avLst>
        </a:prstGeom>
        <a:solidFill>
          <a:srgbClr val="C00000"/>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DB50CB-5711-4E33-92D7-66A657DF9B2B}">
      <dsp:nvSpPr>
        <dsp:cNvPr id="0" name=""/>
        <dsp:cNvSpPr/>
      </dsp:nvSpPr>
      <dsp:spPr>
        <a:xfrm>
          <a:off x="847664" y="903291"/>
          <a:ext cx="3437486" cy="738015"/>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latin typeface="NikoshBAN" panose="02000000000000000000" pitchFamily="2" charset="0"/>
              <a:cs typeface="NikoshBAN" panose="02000000000000000000" pitchFamily="2" charset="0"/>
            </a:rPr>
            <a:t>পৃষ্ঠাঃ</a:t>
          </a:r>
          <a:r>
            <a:rPr lang="en-US" sz="2400" b="1" kern="1200" dirty="0">
              <a:latin typeface="NikoshBAN" panose="02000000000000000000" pitchFamily="2" charset="0"/>
              <a:cs typeface="NikoshBAN" panose="02000000000000000000" pitchFamily="2" charset="0"/>
            </a:rPr>
            <a:t> ২</a:t>
          </a:r>
        </a:p>
      </dsp:txBody>
      <dsp:txXfrm>
        <a:off x="847664" y="903291"/>
        <a:ext cx="3437486" cy="73801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28CA93F-2E7D-4759-8524-5B7D11075C42}" type="datetimeFigureOut">
              <a:rPr lang="en-US" smtClean="0"/>
              <a:t>18-Mar-21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6CDD3BA-F268-4EDD-AEC5-AC4440EB0779}"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83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CA93F-2E7D-4759-8524-5B7D11075C42}" type="datetimeFigureOut">
              <a:rPr lang="en-US" smtClean="0"/>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596985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CA93F-2E7D-4759-8524-5B7D11075C42}" type="datetimeFigureOut">
              <a:rPr lang="en-US" smtClean="0"/>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2716222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8CA93F-2E7D-4759-8524-5B7D11075C42}" type="datetimeFigureOut">
              <a:rPr lang="en-US" smtClean="0"/>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911144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8CA93F-2E7D-4759-8524-5B7D11075C42}" type="datetimeFigureOut">
              <a:rPr lang="en-US" smtClean="0"/>
              <a:t>18-Mar-21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CDD3BA-F268-4EDD-AEC5-AC4440EB0779}"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466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8CA93F-2E7D-4759-8524-5B7D11075C42}" type="datetimeFigureOut">
              <a:rPr lang="en-US" smtClean="0"/>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138810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8CA93F-2E7D-4759-8524-5B7D11075C42}" type="datetimeFigureOut">
              <a:rPr lang="en-US" smtClean="0"/>
              <a:t>18-Mar-21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3481197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8CA93F-2E7D-4759-8524-5B7D11075C42}" type="datetimeFigureOut">
              <a:rPr lang="en-US" smtClean="0"/>
              <a:t>18-Mar-21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240269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CA93F-2E7D-4759-8524-5B7D11075C42}" type="datetimeFigureOut">
              <a:rPr lang="en-US" smtClean="0"/>
              <a:t>18-Mar-21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70692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CA93F-2E7D-4759-8524-5B7D11075C42}" type="datetimeFigureOut">
              <a:rPr lang="en-US" smtClean="0"/>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196318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8CA93F-2E7D-4759-8524-5B7D11075C42}" type="datetimeFigureOut">
              <a:rPr lang="en-US" smtClean="0"/>
              <a:t>18-Mar-21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CDD3BA-F268-4EDD-AEC5-AC4440EB0779}" type="slidenum">
              <a:rPr lang="en-US" smtClean="0"/>
              <a:t>‹#›</a:t>
            </a:fld>
            <a:endParaRPr lang="en-US"/>
          </a:p>
        </p:txBody>
      </p:sp>
    </p:spTree>
    <p:extLst>
      <p:ext uri="{BB962C8B-B14F-4D97-AF65-F5344CB8AC3E}">
        <p14:creationId xmlns:p14="http://schemas.microsoft.com/office/powerpoint/2010/main" val="1167759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28CA93F-2E7D-4759-8524-5B7D11075C42}" type="datetimeFigureOut">
              <a:rPr lang="en-US" smtClean="0"/>
              <a:t>18-Mar-21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E6CDD3BA-F268-4EDD-AEC5-AC4440EB0779}" type="slidenum">
              <a:rPr lang="en-US" smtClean="0"/>
              <a:t>‹#›</a:t>
            </a:fld>
            <a:endParaRPr lang="en-US"/>
          </a:p>
        </p:txBody>
      </p:sp>
    </p:spTree>
    <p:extLst>
      <p:ext uri="{BB962C8B-B14F-4D97-AF65-F5344CB8AC3E}">
        <p14:creationId xmlns:p14="http://schemas.microsoft.com/office/powerpoint/2010/main" val="109445797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8.gif"/><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0.jfif"/><Relationship Id="rId4" Type="http://schemas.openxmlformats.org/officeDocument/2006/relationships/image" Target="../media/image19.jf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fi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gif"/><Relationship Id="rId4" Type="http://schemas.openxmlformats.org/officeDocument/2006/relationships/image" Target="../media/image23.gif"/></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29.gif"/><Relationship Id="rId5" Type="http://schemas.openxmlformats.org/officeDocument/2006/relationships/image" Target="../media/image28.gif"/><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png"/><Relationship Id="rId7" Type="http://schemas.openxmlformats.org/officeDocument/2006/relationships/image" Target="../media/image36.jpe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gif"/><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jpg"/><Relationship Id="rId14"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D966D-FDFA-4903-BB18-EF28233037DD}"/>
              </a:ext>
            </a:extLst>
          </p:cNvPr>
          <p:cNvSpPr txBox="1"/>
          <p:nvPr/>
        </p:nvSpPr>
        <p:spPr>
          <a:xfrm>
            <a:off x="1856650" y="293053"/>
            <a:ext cx="7277339" cy="1200329"/>
          </a:xfrm>
          <a:prstGeom prst="rect">
            <a:avLst/>
          </a:prstGeom>
          <a:noFill/>
        </p:spPr>
        <p:txBody>
          <a:bodyPr wrap="square" rtlCol="0">
            <a:spAutoFit/>
          </a:bodyPr>
          <a:lstStyle/>
          <a:p>
            <a:r>
              <a:rPr lang="bn-IN" sz="3600" b="1" i="1" dirty="0">
                <a:solidFill>
                  <a:srgbClr val="002060"/>
                </a:solidFill>
                <a:latin typeface="NikoshBAN" panose="02000000000000000000" pitchFamily="2" charset="0"/>
                <a:cs typeface="NikoshBAN" panose="02000000000000000000" pitchFamily="2" charset="0"/>
              </a:rPr>
              <a:t>আসসালামু আলাইকুম ওয়া রহ্‌মাতুল্লাহ</a:t>
            </a:r>
            <a:r>
              <a:rPr lang="en-US" sz="3600" b="1" i="1" dirty="0">
                <a:latin typeface="NikoshBAN" panose="02000000000000000000" pitchFamily="2" charset="0"/>
                <a:cs typeface="NikoshBAN" panose="02000000000000000000" pitchFamily="2" charset="0"/>
              </a:rPr>
              <a:t> </a:t>
            </a:r>
          </a:p>
          <a:p>
            <a:pPr algn="r"/>
            <a:r>
              <a:rPr lang="en-US" sz="3600" b="1" i="1" dirty="0" err="1">
                <a:latin typeface="NikoshBAN" panose="02000000000000000000" pitchFamily="2" charset="0"/>
                <a:cs typeface="NikoshBAN" panose="02000000000000000000" pitchFamily="2" charset="0"/>
              </a:rPr>
              <a:t>আজকের</a:t>
            </a:r>
            <a:r>
              <a:rPr lang="en-US" sz="3600" b="1" i="1" dirty="0">
                <a:latin typeface="NikoshBAN" panose="02000000000000000000" pitchFamily="2" charset="0"/>
                <a:cs typeface="NikoshBAN" panose="02000000000000000000" pitchFamily="2" charset="0"/>
              </a:rPr>
              <a:t> </a:t>
            </a:r>
            <a:r>
              <a:rPr lang="en-US" sz="3600" b="1" i="1" dirty="0" err="1">
                <a:latin typeface="NikoshBAN" panose="02000000000000000000" pitchFamily="2" charset="0"/>
                <a:cs typeface="NikoshBAN" panose="02000000000000000000" pitchFamily="2" charset="0"/>
              </a:rPr>
              <a:t>মাল্টিমিডিয়া</a:t>
            </a:r>
            <a:r>
              <a:rPr lang="en-US" sz="3600" b="1" i="1" dirty="0">
                <a:latin typeface="NikoshBAN" panose="02000000000000000000" pitchFamily="2" charset="0"/>
                <a:cs typeface="NikoshBAN" panose="02000000000000000000" pitchFamily="2" charset="0"/>
              </a:rPr>
              <a:t> </a:t>
            </a:r>
            <a:r>
              <a:rPr lang="en-US" sz="3600" b="1" i="1" dirty="0" err="1">
                <a:latin typeface="NikoshBAN" panose="02000000000000000000" pitchFamily="2" charset="0"/>
                <a:cs typeface="NikoshBAN" panose="02000000000000000000" pitchFamily="2" charset="0"/>
              </a:rPr>
              <a:t>ক্লাশে</a:t>
            </a:r>
            <a:r>
              <a:rPr lang="en-US" sz="3600" b="1" i="1" dirty="0">
                <a:latin typeface="NikoshBAN" panose="02000000000000000000" pitchFamily="2" charset="0"/>
                <a:cs typeface="NikoshBAN" panose="02000000000000000000" pitchFamily="2" charset="0"/>
              </a:rPr>
              <a:t> </a:t>
            </a:r>
          </a:p>
        </p:txBody>
      </p:sp>
      <p:pic>
        <p:nvPicPr>
          <p:cNvPr id="3" name="Picture 2">
            <a:extLst>
              <a:ext uri="{FF2B5EF4-FFF2-40B4-BE49-F238E27FC236}">
                <a16:creationId xmlns:a16="http://schemas.microsoft.com/office/drawing/2014/main" id="{05D6BEB6-6457-4A10-9E3A-87E47F5DE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8132" y="293053"/>
            <a:ext cx="1855572" cy="1262062"/>
          </a:xfrm>
          <a:prstGeom prst="rect">
            <a:avLst/>
          </a:prstGeom>
        </p:spPr>
      </p:pic>
      <p:sp>
        <p:nvSpPr>
          <p:cNvPr id="4" name="Rectangle 3">
            <a:extLst>
              <a:ext uri="{FF2B5EF4-FFF2-40B4-BE49-F238E27FC236}">
                <a16:creationId xmlns:a16="http://schemas.microsoft.com/office/drawing/2014/main" id="{88A719E7-C1E2-4300-9577-27882F4A2DC5}"/>
              </a:ext>
            </a:extLst>
          </p:cNvPr>
          <p:cNvSpPr/>
          <p:nvPr/>
        </p:nvSpPr>
        <p:spPr>
          <a:xfrm>
            <a:off x="1326069" y="1662479"/>
            <a:ext cx="9777046" cy="25321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C903FEF5-D15B-4735-9874-DAE0EEEAC036}"/>
              </a:ext>
            </a:extLst>
          </p:cNvPr>
          <p:cNvGrpSpPr/>
          <p:nvPr/>
        </p:nvGrpSpPr>
        <p:grpSpPr>
          <a:xfrm>
            <a:off x="-1345735" y="1252584"/>
            <a:ext cx="1471937" cy="4390908"/>
            <a:chOff x="6402482" y="1158826"/>
            <a:chExt cx="1471937" cy="4390908"/>
          </a:xfrm>
          <a:solidFill>
            <a:schemeClr val="tx1"/>
          </a:solidFill>
        </p:grpSpPr>
        <p:sp>
          <p:nvSpPr>
            <p:cNvPr id="6" name="Freeform: Shape 5">
              <a:extLst>
                <a:ext uri="{FF2B5EF4-FFF2-40B4-BE49-F238E27FC236}">
                  <a16:creationId xmlns:a16="http://schemas.microsoft.com/office/drawing/2014/main" id="{F5DFF556-1FE1-400E-B964-3FD791ACCA61}"/>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7" name="Group 6">
              <a:extLst>
                <a:ext uri="{FF2B5EF4-FFF2-40B4-BE49-F238E27FC236}">
                  <a16:creationId xmlns:a16="http://schemas.microsoft.com/office/drawing/2014/main" id="{142A982B-4FAB-4D74-88AA-59A1A061AB87}"/>
                </a:ext>
              </a:extLst>
            </p:cNvPr>
            <p:cNvGrpSpPr/>
            <p:nvPr/>
          </p:nvGrpSpPr>
          <p:grpSpPr>
            <a:xfrm rot="2691774">
              <a:off x="6402482" y="2447830"/>
              <a:ext cx="1471937" cy="1440212"/>
              <a:chOff x="4656406" y="2799471"/>
              <a:chExt cx="1356360" cy="1356360"/>
            </a:xfrm>
            <a:grpFill/>
          </p:grpSpPr>
          <p:sp>
            <p:nvSpPr>
              <p:cNvPr id="11" name="Oval 10">
                <a:extLst>
                  <a:ext uri="{FF2B5EF4-FFF2-40B4-BE49-F238E27FC236}">
                    <a16:creationId xmlns:a16="http://schemas.microsoft.com/office/drawing/2014/main" id="{BC16CC4F-ADFB-4EE0-8239-9A442E742E54}"/>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8630772-AAC3-4D97-825C-A264C2B6D26A}"/>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2260BEFF-FC7B-4656-B1EB-979594390521}"/>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6C7E3FC-3BC3-48F9-8678-DE407639F95C}"/>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457EC14-C994-4FFD-9197-E1FDB78918C1}"/>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57BA7D9-0EFF-48E3-9F8B-5ECCFFC8F6F0}"/>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948FA838-D548-41BD-8EAE-084FFBC108FE}"/>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203E748A-88B3-4C6F-BA5D-99FABCF315B0}"/>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C1514C0-6A11-4E55-9563-956033319B63}"/>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Rectangle: Rounded Corners 7">
              <a:extLst>
                <a:ext uri="{FF2B5EF4-FFF2-40B4-BE49-F238E27FC236}">
                  <a16:creationId xmlns:a16="http://schemas.microsoft.com/office/drawing/2014/main" id="{7E1EE8BF-4BAF-4AE9-A1F7-2D283614D3F3}"/>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Oval 8">
              <a:extLst>
                <a:ext uri="{FF2B5EF4-FFF2-40B4-BE49-F238E27FC236}">
                  <a16:creationId xmlns:a16="http://schemas.microsoft.com/office/drawing/2014/main" id="{24EFC877-3F05-4E17-A9F9-C0C961DCA504}"/>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249084D-D842-4F8B-B645-8667531D5A05}"/>
                </a:ext>
              </a:extLst>
            </p:cNvPr>
            <p:cNvSpPr txBox="1"/>
            <p:nvPr/>
          </p:nvSpPr>
          <p:spPr>
            <a:xfrm rot="18917742">
              <a:off x="6836283" y="4626404"/>
              <a:ext cx="567849" cy="923330"/>
            </a:xfrm>
            <a:prstGeom prst="rect">
              <a:avLst/>
            </a:prstGeom>
            <a:grpFill/>
          </p:spPr>
          <p:txBody>
            <a:bodyPr wrap="square" rtlCol="0">
              <a:spAutoFit/>
            </a:bodyPr>
            <a:lstStyle/>
            <a:p>
              <a:r>
                <a:rPr lang="en-US" sz="5400" b="1" dirty="0">
                  <a:solidFill>
                    <a:schemeClr val="bg1"/>
                  </a:solidFill>
                  <a:latin typeface="NikoshBAN" panose="02000000000000000000" pitchFamily="2" charset="0"/>
                  <a:cs typeface="NikoshBAN" panose="02000000000000000000" pitchFamily="2" charset="0"/>
                </a:rPr>
                <a:t>ম</a:t>
              </a:r>
            </a:p>
          </p:txBody>
        </p:sp>
      </p:grpSp>
      <p:grpSp>
        <p:nvGrpSpPr>
          <p:cNvPr id="20" name="Group 19">
            <a:extLst>
              <a:ext uri="{FF2B5EF4-FFF2-40B4-BE49-F238E27FC236}">
                <a16:creationId xmlns:a16="http://schemas.microsoft.com/office/drawing/2014/main" id="{6884FB97-1428-499C-8B82-74989F255A84}"/>
              </a:ext>
            </a:extLst>
          </p:cNvPr>
          <p:cNvGrpSpPr/>
          <p:nvPr/>
        </p:nvGrpSpPr>
        <p:grpSpPr>
          <a:xfrm>
            <a:off x="-2558236" y="1214508"/>
            <a:ext cx="1471937" cy="4390908"/>
            <a:chOff x="6402482" y="1158826"/>
            <a:chExt cx="1471937" cy="4390908"/>
          </a:xfrm>
          <a:solidFill>
            <a:srgbClr val="00B0F0"/>
          </a:solidFill>
        </p:grpSpPr>
        <p:sp>
          <p:nvSpPr>
            <p:cNvPr id="21" name="Freeform: Shape 20">
              <a:extLst>
                <a:ext uri="{FF2B5EF4-FFF2-40B4-BE49-F238E27FC236}">
                  <a16:creationId xmlns:a16="http://schemas.microsoft.com/office/drawing/2014/main" id="{62F808A2-A85A-4239-B69B-7542FA76DF70}"/>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22" name="Group 21">
              <a:extLst>
                <a:ext uri="{FF2B5EF4-FFF2-40B4-BE49-F238E27FC236}">
                  <a16:creationId xmlns:a16="http://schemas.microsoft.com/office/drawing/2014/main" id="{2B9E0119-8D9A-4174-AD75-DB5A1EEAF96F}"/>
                </a:ext>
              </a:extLst>
            </p:cNvPr>
            <p:cNvGrpSpPr/>
            <p:nvPr/>
          </p:nvGrpSpPr>
          <p:grpSpPr>
            <a:xfrm rot="2691774">
              <a:off x="6402482" y="2447830"/>
              <a:ext cx="1471937" cy="1440212"/>
              <a:chOff x="4656406" y="2799471"/>
              <a:chExt cx="1356360" cy="1356360"/>
            </a:xfrm>
            <a:grpFill/>
          </p:grpSpPr>
          <p:sp>
            <p:nvSpPr>
              <p:cNvPr id="26" name="Oval 25">
                <a:extLst>
                  <a:ext uri="{FF2B5EF4-FFF2-40B4-BE49-F238E27FC236}">
                    <a16:creationId xmlns:a16="http://schemas.microsoft.com/office/drawing/2014/main" id="{4547D426-61A8-42CF-AAB8-022A5ECEF00B}"/>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B09AA41A-1F1E-4B2A-B29A-9188A27725A7}"/>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F5F67A97-FC77-4FF4-848A-D7DD4C5C0E95}"/>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8B931530-A45E-49C3-B9DA-BB8FCACAEA5C}"/>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EE2A6719-DE7A-40D8-A98E-9BD65A1D0234}"/>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D5C6D16A-40C4-42BD-985F-AEDD29C7526E}"/>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E4D97DF8-BF71-4CB8-BD83-44ED9921480E}"/>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5B0EA1B-495D-44BA-8AF7-6D2070E222C8}"/>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7FEE8BFB-3539-473E-8A90-41051F7482DB}"/>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Rounded Corners 22">
              <a:extLst>
                <a:ext uri="{FF2B5EF4-FFF2-40B4-BE49-F238E27FC236}">
                  <a16:creationId xmlns:a16="http://schemas.microsoft.com/office/drawing/2014/main" id="{F90B0F2B-2D55-47F7-837C-054730DE4E3A}"/>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4" name="Oval 23">
              <a:extLst>
                <a:ext uri="{FF2B5EF4-FFF2-40B4-BE49-F238E27FC236}">
                  <a16:creationId xmlns:a16="http://schemas.microsoft.com/office/drawing/2014/main" id="{A9D5B843-BCDA-40DA-8539-7F64E91D609B}"/>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E59EF15-1372-466E-966E-6FCE2D830979}"/>
                </a:ext>
              </a:extLst>
            </p:cNvPr>
            <p:cNvSpPr txBox="1"/>
            <p:nvPr/>
          </p:nvSpPr>
          <p:spPr>
            <a:xfrm rot="18917742">
              <a:off x="6836283" y="4626404"/>
              <a:ext cx="567849" cy="923330"/>
            </a:xfrm>
            <a:prstGeom prst="rect">
              <a:avLst/>
            </a:prstGeom>
            <a:grpFill/>
          </p:spPr>
          <p:txBody>
            <a:bodyPr wrap="square" rtlCol="0">
              <a:spAutoFit/>
            </a:bodyPr>
            <a:lstStyle/>
            <a:p>
              <a:r>
                <a:rPr lang="en-US" sz="5400" b="1" dirty="0">
                  <a:latin typeface="NikoshBAN" panose="02000000000000000000" pitchFamily="2" charset="0"/>
                  <a:cs typeface="NikoshBAN" panose="02000000000000000000" pitchFamily="2" charset="0"/>
                </a:rPr>
                <a:t>ত</a:t>
              </a:r>
            </a:p>
          </p:txBody>
        </p:sp>
      </p:grpSp>
      <p:grpSp>
        <p:nvGrpSpPr>
          <p:cNvPr id="35" name="Group 34">
            <a:extLst>
              <a:ext uri="{FF2B5EF4-FFF2-40B4-BE49-F238E27FC236}">
                <a16:creationId xmlns:a16="http://schemas.microsoft.com/office/drawing/2014/main" id="{47034A47-04AB-47EB-8702-2C9A01288E5E}"/>
              </a:ext>
            </a:extLst>
          </p:cNvPr>
          <p:cNvGrpSpPr/>
          <p:nvPr/>
        </p:nvGrpSpPr>
        <p:grpSpPr>
          <a:xfrm>
            <a:off x="-3768091" y="1294765"/>
            <a:ext cx="1471937" cy="4574933"/>
            <a:chOff x="6402482" y="1158826"/>
            <a:chExt cx="1471937" cy="4391612"/>
          </a:xfrm>
          <a:solidFill>
            <a:schemeClr val="accent1">
              <a:lumMod val="50000"/>
            </a:schemeClr>
          </a:solidFill>
        </p:grpSpPr>
        <p:sp>
          <p:nvSpPr>
            <p:cNvPr id="36" name="Freeform: Shape 35">
              <a:extLst>
                <a:ext uri="{FF2B5EF4-FFF2-40B4-BE49-F238E27FC236}">
                  <a16:creationId xmlns:a16="http://schemas.microsoft.com/office/drawing/2014/main" id="{49826016-7EE5-498D-B2E3-62657ACB1DBE}"/>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37" name="Group 36">
              <a:extLst>
                <a:ext uri="{FF2B5EF4-FFF2-40B4-BE49-F238E27FC236}">
                  <a16:creationId xmlns:a16="http://schemas.microsoft.com/office/drawing/2014/main" id="{D0562F58-6B77-4287-8546-CCBFA3F9FBF1}"/>
                </a:ext>
              </a:extLst>
            </p:cNvPr>
            <p:cNvGrpSpPr/>
            <p:nvPr/>
          </p:nvGrpSpPr>
          <p:grpSpPr>
            <a:xfrm rot="2691774">
              <a:off x="6402482" y="2447830"/>
              <a:ext cx="1471937" cy="1440212"/>
              <a:chOff x="4656406" y="2799471"/>
              <a:chExt cx="1356360" cy="1356360"/>
            </a:xfrm>
            <a:grpFill/>
          </p:grpSpPr>
          <p:sp>
            <p:nvSpPr>
              <p:cNvPr id="41" name="Oval 40">
                <a:extLst>
                  <a:ext uri="{FF2B5EF4-FFF2-40B4-BE49-F238E27FC236}">
                    <a16:creationId xmlns:a16="http://schemas.microsoft.com/office/drawing/2014/main" id="{27E56B0B-B9E0-4221-8992-D27E301A860B}"/>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C41A00A0-8816-485B-8A3E-1E7675DB58DC}"/>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41591C32-200F-441A-809B-1089293805E3}"/>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460AE03-FA33-44E0-B912-EFADB2A64642}"/>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9F544B30-4CFC-45A9-92A5-4A901C3816F1}"/>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DD5AEA21-F9CA-4368-A1C8-8E34104B6651}"/>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07DAC213-0120-4EAD-B0B0-92C49EA58BEF}"/>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04E0D24B-5DF6-4727-B731-C2DABF90D0F5}"/>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a16="http://schemas.microsoft.com/office/drawing/2014/main" id="{DA4AB8D9-63F9-4E74-8E5F-3DE618A1D1A7}"/>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Rectangle: Rounded Corners 37">
              <a:extLst>
                <a:ext uri="{FF2B5EF4-FFF2-40B4-BE49-F238E27FC236}">
                  <a16:creationId xmlns:a16="http://schemas.microsoft.com/office/drawing/2014/main" id="{4A313B4D-7BF1-4DD6-B659-C936744BD7E6}"/>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9" name="Oval 38">
              <a:extLst>
                <a:ext uri="{FF2B5EF4-FFF2-40B4-BE49-F238E27FC236}">
                  <a16:creationId xmlns:a16="http://schemas.microsoft.com/office/drawing/2014/main" id="{C97C58CD-8DEB-4852-8FC9-57DB45FE76A2}"/>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92809522-21DD-4A17-B154-2D54DAC656A6}"/>
                </a:ext>
              </a:extLst>
            </p:cNvPr>
            <p:cNvSpPr txBox="1"/>
            <p:nvPr/>
          </p:nvSpPr>
          <p:spPr>
            <a:xfrm rot="18917742">
              <a:off x="6856783" y="4627108"/>
              <a:ext cx="567849" cy="923330"/>
            </a:xfrm>
            <a:prstGeom prst="rect">
              <a:avLst/>
            </a:prstGeom>
            <a:grpFill/>
          </p:spPr>
          <p:txBody>
            <a:bodyPr wrap="square" rtlCol="0">
              <a:spAutoFit/>
            </a:bodyPr>
            <a:lstStyle/>
            <a:p>
              <a:r>
                <a:rPr lang="bn-IN" sz="5400" b="1" dirty="0">
                  <a:solidFill>
                    <a:schemeClr val="bg2"/>
                  </a:solidFill>
                  <a:latin typeface="NikoshBAN" panose="02000000000000000000" pitchFamily="2" charset="0"/>
                  <a:cs typeface="NikoshBAN" panose="02000000000000000000" pitchFamily="2" charset="0"/>
                </a:rPr>
                <a:t>গ</a:t>
              </a:r>
              <a:endParaRPr lang="en-US" sz="5400" b="1" dirty="0">
                <a:solidFill>
                  <a:schemeClr val="bg2"/>
                </a:solidFill>
                <a:latin typeface="NikoshBAN" panose="02000000000000000000" pitchFamily="2" charset="0"/>
                <a:cs typeface="NikoshBAN" panose="02000000000000000000" pitchFamily="2" charset="0"/>
              </a:endParaRPr>
            </a:p>
          </p:txBody>
        </p:sp>
      </p:grpSp>
      <p:grpSp>
        <p:nvGrpSpPr>
          <p:cNvPr id="50" name="Group 49">
            <a:extLst>
              <a:ext uri="{FF2B5EF4-FFF2-40B4-BE49-F238E27FC236}">
                <a16:creationId xmlns:a16="http://schemas.microsoft.com/office/drawing/2014/main" id="{3C4F08D2-BE58-46DA-B0D8-F69EEC958884}"/>
              </a:ext>
            </a:extLst>
          </p:cNvPr>
          <p:cNvGrpSpPr/>
          <p:nvPr/>
        </p:nvGrpSpPr>
        <p:grpSpPr>
          <a:xfrm>
            <a:off x="-5191759" y="1369879"/>
            <a:ext cx="1471937" cy="4380719"/>
            <a:chOff x="6402482" y="1158826"/>
            <a:chExt cx="1471937" cy="4380719"/>
          </a:xfrm>
          <a:solidFill>
            <a:srgbClr val="7030A0"/>
          </a:solidFill>
        </p:grpSpPr>
        <p:sp>
          <p:nvSpPr>
            <p:cNvPr id="51" name="Freeform: Shape 50">
              <a:extLst>
                <a:ext uri="{FF2B5EF4-FFF2-40B4-BE49-F238E27FC236}">
                  <a16:creationId xmlns:a16="http://schemas.microsoft.com/office/drawing/2014/main" id="{A522D314-620D-4296-9D38-CADDC15DC8E5}"/>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52" name="Group 51">
              <a:extLst>
                <a:ext uri="{FF2B5EF4-FFF2-40B4-BE49-F238E27FC236}">
                  <a16:creationId xmlns:a16="http://schemas.microsoft.com/office/drawing/2014/main" id="{4FFEDABD-F7E7-4DC2-B154-BB17E66B1E65}"/>
                </a:ext>
              </a:extLst>
            </p:cNvPr>
            <p:cNvGrpSpPr/>
            <p:nvPr/>
          </p:nvGrpSpPr>
          <p:grpSpPr>
            <a:xfrm rot="2691774">
              <a:off x="6402482" y="2447830"/>
              <a:ext cx="1471937" cy="1440212"/>
              <a:chOff x="4656406" y="2799471"/>
              <a:chExt cx="1356360" cy="1356360"/>
            </a:xfrm>
            <a:grpFill/>
          </p:grpSpPr>
          <p:sp>
            <p:nvSpPr>
              <p:cNvPr id="56" name="Oval 55">
                <a:extLst>
                  <a:ext uri="{FF2B5EF4-FFF2-40B4-BE49-F238E27FC236}">
                    <a16:creationId xmlns:a16="http://schemas.microsoft.com/office/drawing/2014/main" id="{8FF8B411-F9DA-4A7E-B2D4-50AEDE9B7138}"/>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5732CBC4-2BCF-418F-B0FE-4612D1B1E492}"/>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0F521046-1876-43EC-A22C-898326017A2C}"/>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82A3926E-23A2-44B0-8825-F967AB0423DB}"/>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Oval 59">
                <a:extLst>
                  <a:ext uri="{FF2B5EF4-FFF2-40B4-BE49-F238E27FC236}">
                    <a16:creationId xmlns:a16="http://schemas.microsoft.com/office/drawing/2014/main" id="{202D208E-8143-4CD0-BF38-2B132D360668}"/>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7E880E82-37D1-4618-BE41-3A4AC4A3BE00}"/>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Oval 61">
                <a:extLst>
                  <a:ext uri="{FF2B5EF4-FFF2-40B4-BE49-F238E27FC236}">
                    <a16:creationId xmlns:a16="http://schemas.microsoft.com/office/drawing/2014/main" id="{4064C3E2-C10F-4EC2-8325-80942D3C664C}"/>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Oval 62">
                <a:extLst>
                  <a:ext uri="{FF2B5EF4-FFF2-40B4-BE49-F238E27FC236}">
                    <a16:creationId xmlns:a16="http://schemas.microsoft.com/office/drawing/2014/main" id="{B4F39538-4542-4846-8187-B7E93C23076C}"/>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584EC3F4-72FC-4F51-8B62-82C31967E11E}"/>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Rectangle: Rounded Corners 52">
              <a:extLst>
                <a:ext uri="{FF2B5EF4-FFF2-40B4-BE49-F238E27FC236}">
                  <a16:creationId xmlns:a16="http://schemas.microsoft.com/office/drawing/2014/main" id="{47EE969D-B3CF-493E-A100-7945DC4E181D}"/>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54" name="Oval 53">
              <a:extLst>
                <a:ext uri="{FF2B5EF4-FFF2-40B4-BE49-F238E27FC236}">
                  <a16:creationId xmlns:a16="http://schemas.microsoft.com/office/drawing/2014/main" id="{4E48795C-13E5-4388-8F65-5B0C10C8E5EF}"/>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6F9D7B25-9B1C-4AFE-87E2-40006A2922D6}"/>
                </a:ext>
              </a:extLst>
            </p:cNvPr>
            <p:cNvSpPr txBox="1"/>
            <p:nvPr/>
          </p:nvSpPr>
          <p:spPr>
            <a:xfrm rot="18917742">
              <a:off x="6806271" y="4553418"/>
              <a:ext cx="775359" cy="923330"/>
            </a:xfrm>
            <a:prstGeom prst="rect">
              <a:avLst/>
            </a:prstGeom>
            <a:grpFill/>
          </p:spPr>
          <p:txBody>
            <a:bodyPr wrap="square" rtlCol="0">
              <a:spAutoFit/>
            </a:bodyPr>
            <a:lstStyle/>
            <a:p>
              <a:r>
                <a:rPr lang="bn-IN" sz="5400" b="1" dirty="0">
                  <a:latin typeface="NikoshBAN" panose="02000000000000000000" pitchFamily="2" charset="0"/>
                  <a:cs typeface="NikoshBAN" panose="02000000000000000000" pitchFamily="2" charset="0"/>
                </a:rPr>
                <a:t>স্বা</a:t>
              </a:r>
              <a:endParaRPr lang="en-US" sz="5400" b="1" dirty="0">
                <a:latin typeface="NikoshBAN" panose="02000000000000000000" pitchFamily="2" charset="0"/>
                <a:cs typeface="NikoshBAN" panose="02000000000000000000" pitchFamily="2" charset="0"/>
              </a:endParaRPr>
            </a:p>
          </p:txBody>
        </p:sp>
      </p:grpSp>
      <p:grpSp>
        <p:nvGrpSpPr>
          <p:cNvPr id="65" name="Group 64">
            <a:extLst>
              <a:ext uri="{FF2B5EF4-FFF2-40B4-BE49-F238E27FC236}">
                <a16:creationId xmlns:a16="http://schemas.microsoft.com/office/drawing/2014/main" id="{2DBD25FC-F7C9-401D-96B7-44DA2C093E5E}"/>
              </a:ext>
            </a:extLst>
          </p:cNvPr>
          <p:cNvGrpSpPr/>
          <p:nvPr/>
        </p:nvGrpSpPr>
        <p:grpSpPr>
          <a:xfrm>
            <a:off x="-6520257" y="1277306"/>
            <a:ext cx="1471937" cy="4390908"/>
            <a:chOff x="6402482" y="1158826"/>
            <a:chExt cx="1471937" cy="4390908"/>
          </a:xfrm>
          <a:solidFill>
            <a:srgbClr val="0070C0"/>
          </a:solidFill>
        </p:grpSpPr>
        <p:sp>
          <p:nvSpPr>
            <p:cNvPr id="66" name="Freeform: Shape 65">
              <a:extLst>
                <a:ext uri="{FF2B5EF4-FFF2-40B4-BE49-F238E27FC236}">
                  <a16:creationId xmlns:a16="http://schemas.microsoft.com/office/drawing/2014/main" id="{82298DDD-0778-4817-A22F-E96D126903C6}"/>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67" name="Group 66">
              <a:extLst>
                <a:ext uri="{FF2B5EF4-FFF2-40B4-BE49-F238E27FC236}">
                  <a16:creationId xmlns:a16="http://schemas.microsoft.com/office/drawing/2014/main" id="{9FDF50A9-8B4B-4B9E-8E55-F1A4981A8ABC}"/>
                </a:ext>
              </a:extLst>
            </p:cNvPr>
            <p:cNvGrpSpPr/>
            <p:nvPr/>
          </p:nvGrpSpPr>
          <p:grpSpPr>
            <a:xfrm rot="2691774">
              <a:off x="6402482" y="2447830"/>
              <a:ext cx="1471937" cy="1440212"/>
              <a:chOff x="4656406" y="2799471"/>
              <a:chExt cx="1356360" cy="1356360"/>
            </a:xfrm>
            <a:grpFill/>
          </p:grpSpPr>
          <p:sp>
            <p:nvSpPr>
              <p:cNvPr id="71" name="Oval 70">
                <a:extLst>
                  <a:ext uri="{FF2B5EF4-FFF2-40B4-BE49-F238E27FC236}">
                    <a16:creationId xmlns:a16="http://schemas.microsoft.com/office/drawing/2014/main" id="{414C28D1-571A-455E-A225-3BFF8BCBE42F}"/>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8361F569-30A0-46F9-B09B-76713DAF2027}"/>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id="{A9358E55-91FD-489E-9D58-4704B6EB4675}"/>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5126B6AE-5087-4ACA-B928-79BCEF379BD7}"/>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570823A-9BFA-4801-A90B-80780CCB0603}"/>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C108F3AA-0694-4A0E-8CC3-F1399285E3B3}"/>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331F41E5-B57B-4475-B36F-B05E545A1570}"/>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6DF6FC72-5182-4661-B7AE-6D01B8FE4951}"/>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a:extLst>
                  <a:ext uri="{FF2B5EF4-FFF2-40B4-BE49-F238E27FC236}">
                    <a16:creationId xmlns:a16="http://schemas.microsoft.com/office/drawing/2014/main" id="{DE84F03C-8F1B-4242-B67D-44E08A686A33}"/>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Rectangle: Rounded Corners 67">
              <a:extLst>
                <a:ext uri="{FF2B5EF4-FFF2-40B4-BE49-F238E27FC236}">
                  <a16:creationId xmlns:a16="http://schemas.microsoft.com/office/drawing/2014/main" id="{6EBBC718-481B-4D0C-8CCA-4F4E6984AF1F}"/>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9" name="Oval 68">
              <a:extLst>
                <a:ext uri="{FF2B5EF4-FFF2-40B4-BE49-F238E27FC236}">
                  <a16:creationId xmlns:a16="http://schemas.microsoft.com/office/drawing/2014/main" id="{BC31DFB7-B6D6-4E05-9519-683BF862EF16}"/>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A0A2532D-2667-4A46-A1CA-7C950FE58600}"/>
                </a:ext>
              </a:extLst>
            </p:cNvPr>
            <p:cNvSpPr txBox="1"/>
            <p:nvPr/>
          </p:nvSpPr>
          <p:spPr>
            <a:xfrm rot="18917742">
              <a:off x="6836283" y="4626404"/>
              <a:ext cx="567849" cy="923330"/>
            </a:xfrm>
            <a:prstGeom prst="rect">
              <a:avLst/>
            </a:prstGeom>
            <a:grpFill/>
          </p:spPr>
          <p:txBody>
            <a:bodyPr wrap="square" rtlCol="0">
              <a:spAutoFit/>
            </a:bodyPr>
            <a:lstStyle/>
            <a:p>
              <a:r>
                <a:rPr lang="bn-IN" sz="5400" b="1" dirty="0">
                  <a:solidFill>
                    <a:schemeClr val="bg1"/>
                  </a:solidFill>
                  <a:latin typeface="NikoshBAN" panose="02000000000000000000" pitchFamily="2" charset="0"/>
                  <a:cs typeface="NikoshBAN" panose="02000000000000000000" pitchFamily="2" charset="0"/>
                </a:rPr>
                <a:t>কে</a:t>
              </a:r>
              <a:endParaRPr lang="en-US" sz="5400" b="1" dirty="0">
                <a:solidFill>
                  <a:schemeClr val="bg1"/>
                </a:solidFill>
                <a:latin typeface="NikoshBAN" panose="02000000000000000000" pitchFamily="2" charset="0"/>
                <a:cs typeface="NikoshBAN" panose="02000000000000000000" pitchFamily="2" charset="0"/>
              </a:endParaRPr>
            </a:p>
          </p:txBody>
        </p:sp>
      </p:grpSp>
      <p:grpSp>
        <p:nvGrpSpPr>
          <p:cNvPr id="80" name="Group 79">
            <a:extLst>
              <a:ext uri="{FF2B5EF4-FFF2-40B4-BE49-F238E27FC236}">
                <a16:creationId xmlns:a16="http://schemas.microsoft.com/office/drawing/2014/main" id="{3C0167B0-0438-486C-AEF5-189939E95EC5}"/>
              </a:ext>
            </a:extLst>
          </p:cNvPr>
          <p:cNvGrpSpPr/>
          <p:nvPr/>
        </p:nvGrpSpPr>
        <p:grpSpPr>
          <a:xfrm>
            <a:off x="-7838480" y="1229074"/>
            <a:ext cx="1471937" cy="4437075"/>
            <a:chOff x="6402482" y="1158826"/>
            <a:chExt cx="1471937" cy="4437075"/>
          </a:xfrm>
          <a:solidFill>
            <a:srgbClr val="00B050"/>
          </a:solidFill>
        </p:grpSpPr>
        <p:sp>
          <p:nvSpPr>
            <p:cNvPr id="81" name="Freeform: Shape 80">
              <a:extLst>
                <a:ext uri="{FF2B5EF4-FFF2-40B4-BE49-F238E27FC236}">
                  <a16:creationId xmlns:a16="http://schemas.microsoft.com/office/drawing/2014/main" id="{9F7D8EBF-B84F-4031-962D-3A95590E711A}"/>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82" name="Group 81">
              <a:extLst>
                <a:ext uri="{FF2B5EF4-FFF2-40B4-BE49-F238E27FC236}">
                  <a16:creationId xmlns:a16="http://schemas.microsoft.com/office/drawing/2014/main" id="{5167653D-E024-4770-B979-184981B2E056}"/>
                </a:ext>
              </a:extLst>
            </p:cNvPr>
            <p:cNvGrpSpPr/>
            <p:nvPr/>
          </p:nvGrpSpPr>
          <p:grpSpPr>
            <a:xfrm rot="2691774">
              <a:off x="6402482" y="2447830"/>
              <a:ext cx="1471937" cy="1440212"/>
              <a:chOff x="4656406" y="2799471"/>
              <a:chExt cx="1356360" cy="1356360"/>
            </a:xfrm>
            <a:grpFill/>
          </p:grpSpPr>
          <p:sp>
            <p:nvSpPr>
              <p:cNvPr id="86" name="Oval 85">
                <a:extLst>
                  <a:ext uri="{FF2B5EF4-FFF2-40B4-BE49-F238E27FC236}">
                    <a16:creationId xmlns:a16="http://schemas.microsoft.com/office/drawing/2014/main" id="{130305E4-ED6D-4CD8-AEEE-75A1DC9079E0}"/>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C201AEC4-89ED-4A7F-A745-3D4DA323B12F}"/>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Oval 87">
                <a:extLst>
                  <a:ext uri="{FF2B5EF4-FFF2-40B4-BE49-F238E27FC236}">
                    <a16:creationId xmlns:a16="http://schemas.microsoft.com/office/drawing/2014/main" id="{A263E46C-BBAF-4B06-805D-1FB376E7ECCA}"/>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a:extLst>
                  <a:ext uri="{FF2B5EF4-FFF2-40B4-BE49-F238E27FC236}">
                    <a16:creationId xmlns:a16="http://schemas.microsoft.com/office/drawing/2014/main" id="{E69B4A74-319C-4E20-8E8F-E01D67669B3C}"/>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Oval 89">
                <a:extLst>
                  <a:ext uri="{FF2B5EF4-FFF2-40B4-BE49-F238E27FC236}">
                    <a16:creationId xmlns:a16="http://schemas.microsoft.com/office/drawing/2014/main" id="{A0E13285-335A-4F3F-98BC-7F9FA2EDF59A}"/>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a:extLst>
                  <a:ext uri="{FF2B5EF4-FFF2-40B4-BE49-F238E27FC236}">
                    <a16:creationId xmlns:a16="http://schemas.microsoft.com/office/drawing/2014/main" id="{408098FA-178D-484C-816C-1A13ED4AF4CF}"/>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Oval 91">
                <a:extLst>
                  <a:ext uri="{FF2B5EF4-FFF2-40B4-BE49-F238E27FC236}">
                    <a16:creationId xmlns:a16="http://schemas.microsoft.com/office/drawing/2014/main" id="{3A9D48D1-DA4E-4B91-BD64-E968653BBA68}"/>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Oval 92">
                <a:extLst>
                  <a:ext uri="{FF2B5EF4-FFF2-40B4-BE49-F238E27FC236}">
                    <a16:creationId xmlns:a16="http://schemas.microsoft.com/office/drawing/2014/main" id="{1C00705D-AFED-4B68-897D-164D35B71576}"/>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93">
                <a:extLst>
                  <a:ext uri="{FF2B5EF4-FFF2-40B4-BE49-F238E27FC236}">
                    <a16:creationId xmlns:a16="http://schemas.microsoft.com/office/drawing/2014/main" id="{D3F3AE37-ADCA-4DB8-A225-24A56F2C1E82}"/>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3" name="Rectangle: Rounded Corners 82">
              <a:extLst>
                <a:ext uri="{FF2B5EF4-FFF2-40B4-BE49-F238E27FC236}">
                  <a16:creationId xmlns:a16="http://schemas.microsoft.com/office/drawing/2014/main" id="{7ECBB0A0-957E-43F0-B2D3-819B01E77605}"/>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4" name="Oval 83">
              <a:extLst>
                <a:ext uri="{FF2B5EF4-FFF2-40B4-BE49-F238E27FC236}">
                  <a16:creationId xmlns:a16="http://schemas.microsoft.com/office/drawing/2014/main" id="{5CA772F8-58E2-4F9D-B266-7ADF014FBBAB}"/>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7A494F3-7551-415B-9ED2-7A109871E292}"/>
                </a:ext>
              </a:extLst>
            </p:cNvPr>
            <p:cNvSpPr txBox="1"/>
            <p:nvPr/>
          </p:nvSpPr>
          <p:spPr>
            <a:xfrm rot="18917742">
              <a:off x="6836283" y="4580238"/>
              <a:ext cx="567849" cy="1015663"/>
            </a:xfrm>
            <a:prstGeom prst="rect">
              <a:avLst/>
            </a:prstGeom>
            <a:grpFill/>
          </p:spPr>
          <p:txBody>
            <a:bodyPr wrap="square" rtlCol="0">
              <a:spAutoFit/>
            </a:bodyPr>
            <a:lstStyle/>
            <a:p>
              <a:r>
                <a:rPr lang="bn-IN" sz="6000" b="1" dirty="0">
                  <a:latin typeface="NikoshBAN" panose="02000000000000000000" pitchFamily="2" charset="0"/>
                  <a:cs typeface="NikoshBAN" panose="02000000000000000000" pitchFamily="2" charset="0"/>
                </a:rPr>
                <a:t>ই</a:t>
              </a:r>
              <a:endParaRPr lang="en-US" sz="6000" b="1" dirty="0">
                <a:latin typeface="NikoshBAN" panose="02000000000000000000" pitchFamily="2" charset="0"/>
                <a:cs typeface="NikoshBAN" panose="02000000000000000000" pitchFamily="2" charset="0"/>
              </a:endParaRPr>
            </a:p>
          </p:txBody>
        </p:sp>
      </p:grpSp>
      <p:grpSp>
        <p:nvGrpSpPr>
          <p:cNvPr id="95" name="Group 94">
            <a:extLst>
              <a:ext uri="{FF2B5EF4-FFF2-40B4-BE49-F238E27FC236}">
                <a16:creationId xmlns:a16="http://schemas.microsoft.com/office/drawing/2014/main" id="{B5DC66BB-D8D5-42B7-B754-B8908B9169F9}"/>
              </a:ext>
            </a:extLst>
          </p:cNvPr>
          <p:cNvGrpSpPr/>
          <p:nvPr/>
        </p:nvGrpSpPr>
        <p:grpSpPr>
          <a:xfrm>
            <a:off x="-9274190" y="1293469"/>
            <a:ext cx="1471937" cy="4437075"/>
            <a:chOff x="6402482" y="1158826"/>
            <a:chExt cx="1471937" cy="4437075"/>
          </a:xfrm>
          <a:solidFill>
            <a:srgbClr val="FFFF00"/>
          </a:solidFill>
        </p:grpSpPr>
        <p:sp>
          <p:nvSpPr>
            <p:cNvPr id="96" name="Freeform: Shape 95">
              <a:extLst>
                <a:ext uri="{FF2B5EF4-FFF2-40B4-BE49-F238E27FC236}">
                  <a16:creationId xmlns:a16="http://schemas.microsoft.com/office/drawing/2014/main" id="{5D6B42B3-6E1D-4488-BC38-FB1D17D7410B}"/>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97" name="Group 96">
              <a:extLst>
                <a:ext uri="{FF2B5EF4-FFF2-40B4-BE49-F238E27FC236}">
                  <a16:creationId xmlns:a16="http://schemas.microsoft.com/office/drawing/2014/main" id="{077F8877-F3C1-4746-BAC5-88BA096641FF}"/>
                </a:ext>
              </a:extLst>
            </p:cNvPr>
            <p:cNvGrpSpPr/>
            <p:nvPr/>
          </p:nvGrpSpPr>
          <p:grpSpPr>
            <a:xfrm rot="2691774">
              <a:off x="6402482" y="2447830"/>
              <a:ext cx="1471937" cy="1440212"/>
              <a:chOff x="4656406" y="2799471"/>
              <a:chExt cx="1356360" cy="1356360"/>
            </a:xfrm>
            <a:grpFill/>
          </p:grpSpPr>
          <p:sp>
            <p:nvSpPr>
              <p:cNvPr id="101" name="Oval 100">
                <a:extLst>
                  <a:ext uri="{FF2B5EF4-FFF2-40B4-BE49-F238E27FC236}">
                    <a16:creationId xmlns:a16="http://schemas.microsoft.com/office/drawing/2014/main" id="{A0696D54-54D0-49F9-ADAA-DCDD02A9FB42}"/>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Oval 101">
                <a:extLst>
                  <a:ext uri="{FF2B5EF4-FFF2-40B4-BE49-F238E27FC236}">
                    <a16:creationId xmlns:a16="http://schemas.microsoft.com/office/drawing/2014/main" id="{F8B01677-2D26-4F1B-AA69-0103BFD5DB5D}"/>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a:extLst>
                  <a:ext uri="{FF2B5EF4-FFF2-40B4-BE49-F238E27FC236}">
                    <a16:creationId xmlns:a16="http://schemas.microsoft.com/office/drawing/2014/main" id="{C626522A-7F40-474A-80EA-418002EF0B05}"/>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Oval 103">
                <a:extLst>
                  <a:ext uri="{FF2B5EF4-FFF2-40B4-BE49-F238E27FC236}">
                    <a16:creationId xmlns:a16="http://schemas.microsoft.com/office/drawing/2014/main" id="{7F89D12E-BE74-44F8-9BA4-7D9B94189A96}"/>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14E403DE-6300-47E8-BE60-90B19EE673C9}"/>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A66BA23A-EBDD-45B3-9C60-0CB0D7DE47A9}"/>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Oval 106">
                <a:extLst>
                  <a:ext uri="{FF2B5EF4-FFF2-40B4-BE49-F238E27FC236}">
                    <a16:creationId xmlns:a16="http://schemas.microsoft.com/office/drawing/2014/main" id="{13C75F3E-71B6-4916-A12C-33C6538E5169}"/>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a:extLst>
                  <a:ext uri="{FF2B5EF4-FFF2-40B4-BE49-F238E27FC236}">
                    <a16:creationId xmlns:a16="http://schemas.microsoft.com/office/drawing/2014/main" id="{E3ED87C0-771B-4AE6-903A-0B682C6317EF}"/>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A1262FE0-E21D-485B-9075-C4A200CE9261}"/>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8" name="Rectangle: Rounded Corners 97">
              <a:extLst>
                <a:ext uri="{FF2B5EF4-FFF2-40B4-BE49-F238E27FC236}">
                  <a16:creationId xmlns:a16="http://schemas.microsoft.com/office/drawing/2014/main" id="{33FFE1E2-6B94-4B29-B51D-987306FBE813}"/>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9" name="Oval 98">
              <a:extLst>
                <a:ext uri="{FF2B5EF4-FFF2-40B4-BE49-F238E27FC236}">
                  <a16:creationId xmlns:a16="http://schemas.microsoft.com/office/drawing/2014/main" id="{75744018-3728-475A-A249-E594CBC3C8A0}"/>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D6F32955-237A-4EBE-9C43-33703C8A8BB5}"/>
                </a:ext>
              </a:extLst>
            </p:cNvPr>
            <p:cNvSpPr txBox="1"/>
            <p:nvPr/>
          </p:nvSpPr>
          <p:spPr>
            <a:xfrm rot="18917742">
              <a:off x="6836283" y="4580238"/>
              <a:ext cx="567849" cy="1015663"/>
            </a:xfrm>
            <a:prstGeom prst="rect">
              <a:avLst/>
            </a:prstGeom>
            <a:grpFill/>
          </p:spPr>
          <p:txBody>
            <a:bodyPr wrap="square" rtlCol="0">
              <a:spAutoFit/>
            </a:bodyPr>
            <a:lstStyle/>
            <a:p>
              <a:r>
                <a:rPr lang="bn-IN" sz="6000" b="1" dirty="0">
                  <a:latin typeface="NikoshBAN" panose="02000000000000000000" pitchFamily="2" charset="0"/>
                  <a:cs typeface="NikoshBAN" panose="02000000000000000000" pitchFamily="2" charset="0"/>
                </a:rPr>
                <a:t>বা</a:t>
              </a:r>
              <a:endParaRPr lang="en-US" sz="6000" b="1" dirty="0">
                <a:latin typeface="NikoshBAN" panose="02000000000000000000" pitchFamily="2" charset="0"/>
                <a:cs typeface="NikoshBAN" panose="02000000000000000000" pitchFamily="2" charset="0"/>
              </a:endParaRPr>
            </a:p>
          </p:txBody>
        </p:sp>
      </p:grpSp>
      <p:grpSp>
        <p:nvGrpSpPr>
          <p:cNvPr id="110" name="Group 109">
            <a:extLst>
              <a:ext uri="{FF2B5EF4-FFF2-40B4-BE49-F238E27FC236}">
                <a16:creationId xmlns:a16="http://schemas.microsoft.com/office/drawing/2014/main" id="{2676CDBA-72EF-4846-8A7F-B264CFC75A2E}"/>
              </a:ext>
            </a:extLst>
          </p:cNvPr>
          <p:cNvGrpSpPr/>
          <p:nvPr/>
        </p:nvGrpSpPr>
        <p:grpSpPr>
          <a:xfrm>
            <a:off x="-10651263" y="1273976"/>
            <a:ext cx="1471937" cy="4406567"/>
            <a:chOff x="6402482" y="1158826"/>
            <a:chExt cx="1471937" cy="4406567"/>
          </a:xfrm>
          <a:solidFill>
            <a:srgbClr val="C00000"/>
          </a:solidFill>
        </p:grpSpPr>
        <p:sp>
          <p:nvSpPr>
            <p:cNvPr id="111" name="Freeform: Shape 110">
              <a:extLst>
                <a:ext uri="{FF2B5EF4-FFF2-40B4-BE49-F238E27FC236}">
                  <a16:creationId xmlns:a16="http://schemas.microsoft.com/office/drawing/2014/main" id="{A056CEDC-E522-46EA-84E3-90D44E503B56}"/>
                </a:ext>
              </a:extLst>
            </p:cNvPr>
            <p:cNvSpPr/>
            <p:nvPr/>
          </p:nvSpPr>
          <p:spPr>
            <a:xfrm>
              <a:off x="6620155" y="1158826"/>
              <a:ext cx="1074872" cy="946052"/>
            </a:xfrm>
            <a:custGeom>
              <a:avLst/>
              <a:gdLst>
                <a:gd name="connsiteX0" fmla="*/ 526232 w 1074872"/>
                <a:gd name="connsiteY0" fmla="*/ 0 h 946052"/>
                <a:gd name="connsiteX1" fmla="*/ 1074872 w 1074872"/>
                <a:gd name="connsiteY1" fmla="*/ 473026 h 946052"/>
                <a:gd name="connsiteX2" fmla="*/ 526232 w 1074872"/>
                <a:gd name="connsiteY2" fmla="*/ 946052 h 946052"/>
                <a:gd name="connsiteX3" fmla="*/ 20707 w 1074872"/>
                <a:gd name="connsiteY3" fmla="*/ 657149 h 946052"/>
                <a:gd name="connsiteX4" fmla="*/ 0 w 1074872"/>
                <a:gd name="connsiteY4" fmla="*/ 599636 h 946052"/>
                <a:gd name="connsiteX5" fmla="*/ 269374 w 1074872"/>
                <a:gd name="connsiteY5" fmla="*/ 599636 h 946052"/>
                <a:gd name="connsiteX6" fmla="*/ 305525 w 1074872"/>
                <a:gd name="connsiteY6" fmla="*/ 640266 h 946052"/>
                <a:gd name="connsiteX7" fmla="*/ 526232 w 1074872"/>
                <a:gd name="connsiteY7" fmla="*/ 709539 h 946052"/>
                <a:gd name="connsiteX8" fmla="*/ 838359 w 1074872"/>
                <a:gd name="connsiteY8" fmla="*/ 473026 h 946052"/>
                <a:gd name="connsiteX9" fmla="*/ 526232 w 1074872"/>
                <a:gd name="connsiteY9" fmla="*/ 236513 h 946052"/>
                <a:gd name="connsiteX10" fmla="*/ 305525 w 1074872"/>
                <a:gd name="connsiteY10" fmla="*/ 305786 h 946052"/>
                <a:gd name="connsiteX11" fmla="*/ 269373 w 1074872"/>
                <a:gd name="connsiteY11" fmla="*/ 346417 h 946052"/>
                <a:gd name="connsiteX12" fmla="*/ 0 w 1074872"/>
                <a:gd name="connsiteY12" fmla="*/ 346417 h 946052"/>
                <a:gd name="connsiteX13" fmla="*/ 20707 w 1074872"/>
                <a:gd name="connsiteY13" fmla="*/ 288903 h 946052"/>
                <a:gd name="connsiteX14" fmla="*/ 526232 w 1074872"/>
                <a:gd name="connsiteY14" fmla="*/ 0 h 946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74872" h="946052">
                  <a:moveTo>
                    <a:pt x="526232" y="0"/>
                  </a:moveTo>
                  <a:cubicBezTo>
                    <a:pt x="829238" y="0"/>
                    <a:pt x="1074872" y="211781"/>
                    <a:pt x="1074872" y="473026"/>
                  </a:cubicBezTo>
                  <a:cubicBezTo>
                    <a:pt x="1074872" y="734271"/>
                    <a:pt x="829238" y="946052"/>
                    <a:pt x="526232" y="946052"/>
                  </a:cubicBezTo>
                  <a:cubicBezTo>
                    <a:pt x="298978" y="946052"/>
                    <a:pt x="103995" y="826925"/>
                    <a:pt x="20707" y="657149"/>
                  </a:cubicBezTo>
                  <a:lnTo>
                    <a:pt x="0" y="599636"/>
                  </a:lnTo>
                  <a:lnTo>
                    <a:pt x="269374" y="599636"/>
                  </a:lnTo>
                  <a:lnTo>
                    <a:pt x="305525" y="640266"/>
                  </a:lnTo>
                  <a:cubicBezTo>
                    <a:pt x="362009" y="683067"/>
                    <a:pt x="440041" y="709539"/>
                    <a:pt x="526232" y="709539"/>
                  </a:cubicBezTo>
                  <a:cubicBezTo>
                    <a:pt x="698615" y="709539"/>
                    <a:pt x="838359" y="603649"/>
                    <a:pt x="838359" y="473026"/>
                  </a:cubicBezTo>
                  <a:cubicBezTo>
                    <a:pt x="838359" y="342403"/>
                    <a:pt x="698615" y="236513"/>
                    <a:pt x="526232" y="236513"/>
                  </a:cubicBezTo>
                  <a:cubicBezTo>
                    <a:pt x="440041" y="236513"/>
                    <a:pt x="362009" y="262986"/>
                    <a:pt x="305525" y="305786"/>
                  </a:cubicBezTo>
                  <a:lnTo>
                    <a:pt x="269373" y="346417"/>
                  </a:lnTo>
                  <a:lnTo>
                    <a:pt x="0" y="346417"/>
                  </a:lnTo>
                  <a:lnTo>
                    <a:pt x="20707" y="288903"/>
                  </a:lnTo>
                  <a:cubicBezTo>
                    <a:pt x="103995" y="119127"/>
                    <a:pt x="298978" y="0"/>
                    <a:pt x="526232"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grpSp>
          <p:nvGrpSpPr>
            <p:cNvPr id="112" name="Group 111">
              <a:extLst>
                <a:ext uri="{FF2B5EF4-FFF2-40B4-BE49-F238E27FC236}">
                  <a16:creationId xmlns:a16="http://schemas.microsoft.com/office/drawing/2014/main" id="{611A759E-C7D9-4DE7-8971-B5A9605B6F9D}"/>
                </a:ext>
              </a:extLst>
            </p:cNvPr>
            <p:cNvGrpSpPr/>
            <p:nvPr/>
          </p:nvGrpSpPr>
          <p:grpSpPr>
            <a:xfrm rot="2691774">
              <a:off x="6402482" y="2447830"/>
              <a:ext cx="1471937" cy="1440212"/>
              <a:chOff x="4656406" y="2799471"/>
              <a:chExt cx="1356360" cy="1356360"/>
            </a:xfrm>
            <a:grpFill/>
          </p:grpSpPr>
          <p:sp>
            <p:nvSpPr>
              <p:cNvPr id="116" name="Oval 115">
                <a:extLst>
                  <a:ext uri="{FF2B5EF4-FFF2-40B4-BE49-F238E27FC236}">
                    <a16:creationId xmlns:a16="http://schemas.microsoft.com/office/drawing/2014/main" id="{95DF8696-5856-48E7-BB51-9A8A5FFA9982}"/>
                  </a:ext>
                </a:extLst>
              </p:cNvPr>
              <p:cNvSpPr/>
              <p:nvPr/>
            </p:nvSpPr>
            <p:spPr>
              <a:xfrm>
                <a:off x="4656406" y="2799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Oval 116">
                <a:extLst>
                  <a:ext uri="{FF2B5EF4-FFF2-40B4-BE49-F238E27FC236}">
                    <a16:creationId xmlns:a16="http://schemas.microsoft.com/office/drawing/2014/main" id="{7225D08F-FBBD-4E88-BB88-80B15EDA0245}"/>
                  </a:ext>
                </a:extLst>
              </p:cNvPr>
              <p:cNvSpPr/>
              <p:nvPr/>
            </p:nvSpPr>
            <p:spPr>
              <a:xfrm>
                <a:off x="4808806" y="2951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Oval 117">
                <a:extLst>
                  <a:ext uri="{FF2B5EF4-FFF2-40B4-BE49-F238E27FC236}">
                    <a16:creationId xmlns:a16="http://schemas.microsoft.com/office/drawing/2014/main" id="{5F87F932-D799-4384-B113-70F7A9F628D7}"/>
                  </a:ext>
                </a:extLst>
              </p:cNvPr>
              <p:cNvSpPr/>
              <p:nvPr/>
            </p:nvSpPr>
            <p:spPr>
              <a:xfrm>
                <a:off x="4961206" y="3104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a:extLst>
                  <a:ext uri="{FF2B5EF4-FFF2-40B4-BE49-F238E27FC236}">
                    <a16:creationId xmlns:a16="http://schemas.microsoft.com/office/drawing/2014/main" id="{18E70BAA-67B2-4020-B785-6329E7A8C79D}"/>
                  </a:ext>
                </a:extLst>
              </p:cNvPr>
              <p:cNvSpPr/>
              <p:nvPr/>
            </p:nvSpPr>
            <p:spPr>
              <a:xfrm>
                <a:off x="5113606" y="3256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Oval 119">
                <a:extLst>
                  <a:ext uri="{FF2B5EF4-FFF2-40B4-BE49-F238E27FC236}">
                    <a16:creationId xmlns:a16="http://schemas.microsoft.com/office/drawing/2014/main" id="{3EFD8BE9-E162-4227-9B46-CCFC63DB959F}"/>
                  </a:ext>
                </a:extLst>
              </p:cNvPr>
              <p:cNvSpPr/>
              <p:nvPr/>
            </p:nvSpPr>
            <p:spPr>
              <a:xfrm>
                <a:off x="5266006" y="34090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Oval 120">
                <a:extLst>
                  <a:ext uri="{FF2B5EF4-FFF2-40B4-BE49-F238E27FC236}">
                    <a16:creationId xmlns:a16="http://schemas.microsoft.com/office/drawing/2014/main" id="{F5884930-AE03-4BBF-805B-8DC6734C21CA}"/>
                  </a:ext>
                </a:extLst>
              </p:cNvPr>
              <p:cNvSpPr/>
              <p:nvPr/>
            </p:nvSpPr>
            <p:spPr>
              <a:xfrm>
                <a:off x="5418406" y="35614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5B100ECF-F736-4348-B37A-CB17D9160D79}"/>
                  </a:ext>
                </a:extLst>
              </p:cNvPr>
              <p:cNvSpPr/>
              <p:nvPr/>
            </p:nvSpPr>
            <p:spPr>
              <a:xfrm>
                <a:off x="5570806" y="37138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Oval 122">
                <a:extLst>
                  <a:ext uri="{FF2B5EF4-FFF2-40B4-BE49-F238E27FC236}">
                    <a16:creationId xmlns:a16="http://schemas.microsoft.com/office/drawing/2014/main" id="{81A5117F-E36E-4703-9BCD-E6DED0C25DF3}"/>
                  </a:ext>
                </a:extLst>
              </p:cNvPr>
              <p:cNvSpPr/>
              <p:nvPr/>
            </p:nvSpPr>
            <p:spPr>
              <a:xfrm>
                <a:off x="5723206" y="38662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Oval 123">
                <a:extLst>
                  <a:ext uri="{FF2B5EF4-FFF2-40B4-BE49-F238E27FC236}">
                    <a16:creationId xmlns:a16="http://schemas.microsoft.com/office/drawing/2014/main" id="{19BAF94C-D187-4BEB-BD2E-24F0EF8E9B24}"/>
                  </a:ext>
                </a:extLst>
              </p:cNvPr>
              <p:cNvSpPr/>
              <p:nvPr/>
            </p:nvSpPr>
            <p:spPr>
              <a:xfrm>
                <a:off x="5875606" y="4018671"/>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3" name="Rectangle: Rounded Corners 112">
              <a:extLst>
                <a:ext uri="{FF2B5EF4-FFF2-40B4-BE49-F238E27FC236}">
                  <a16:creationId xmlns:a16="http://schemas.microsoft.com/office/drawing/2014/main" id="{8BA7F424-590B-426B-8816-87AB8CBC849B}"/>
                </a:ext>
              </a:extLst>
            </p:cNvPr>
            <p:cNvSpPr/>
            <p:nvPr/>
          </p:nvSpPr>
          <p:spPr>
            <a:xfrm rot="2614437">
              <a:off x="6641996" y="4532006"/>
              <a:ext cx="1059766" cy="1007539"/>
            </a:xfrm>
            <a:prstGeom prst="roundRect">
              <a:avLst/>
            </a:prstGeom>
            <a:grpFill/>
            <a:ln>
              <a:solidFill>
                <a:schemeClr val="bg1"/>
              </a:solidFill>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14" name="Oval 113">
              <a:extLst>
                <a:ext uri="{FF2B5EF4-FFF2-40B4-BE49-F238E27FC236}">
                  <a16:creationId xmlns:a16="http://schemas.microsoft.com/office/drawing/2014/main" id="{8BF7E852-270B-4386-95B8-8D5603CABC36}"/>
                </a:ext>
              </a:extLst>
            </p:cNvPr>
            <p:cNvSpPr/>
            <p:nvPr/>
          </p:nvSpPr>
          <p:spPr>
            <a:xfrm>
              <a:off x="7086608" y="4451925"/>
              <a:ext cx="137160" cy="1371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a:extLst>
                <a:ext uri="{FF2B5EF4-FFF2-40B4-BE49-F238E27FC236}">
                  <a16:creationId xmlns:a16="http://schemas.microsoft.com/office/drawing/2014/main" id="{21C62E4A-A694-49DD-904D-4F78CC97FA68}"/>
                </a:ext>
              </a:extLst>
            </p:cNvPr>
            <p:cNvSpPr txBox="1"/>
            <p:nvPr/>
          </p:nvSpPr>
          <p:spPr>
            <a:xfrm rot="18917742">
              <a:off x="6842722" y="4642063"/>
              <a:ext cx="523327" cy="923330"/>
            </a:xfrm>
            <a:prstGeom prst="rect">
              <a:avLst/>
            </a:prstGeom>
            <a:grpFill/>
          </p:spPr>
          <p:txBody>
            <a:bodyPr wrap="square" rtlCol="0">
              <a:spAutoFit/>
            </a:bodyPr>
            <a:lstStyle/>
            <a:p>
              <a:r>
                <a:rPr lang="bn-IN" sz="5400" b="1" dirty="0">
                  <a:solidFill>
                    <a:schemeClr val="bg1"/>
                  </a:solidFill>
                  <a:latin typeface="NikoshBAN" panose="02000000000000000000" pitchFamily="2" charset="0"/>
                  <a:cs typeface="NikoshBAN" panose="02000000000000000000" pitchFamily="2" charset="0"/>
                </a:rPr>
                <a:t>স</a:t>
              </a:r>
              <a:endParaRPr lang="en-US" sz="5400" b="1" dirty="0">
                <a:solidFill>
                  <a:schemeClr val="bg1"/>
                </a:solidFill>
                <a:latin typeface="NikoshBAN" panose="02000000000000000000" pitchFamily="2" charset="0"/>
                <a:cs typeface="NikoshBAN" panose="02000000000000000000" pitchFamily="2" charset="0"/>
              </a:endParaRPr>
            </a:p>
          </p:txBody>
        </p:sp>
      </p:grpSp>
      <p:pic>
        <p:nvPicPr>
          <p:cNvPr id="125" name="Picture 124">
            <a:extLst>
              <a:ext uri="{FF2B5EF4-FFF2-40B4-BE49-F238E27FC236}">
                <a16:creationId xmlns:a16="http://schemas.microsoft.com/office/drawing/2014/main" id="{22EE6462-22DE-49FA-BB21-6222AB81DB64}"/>
              </a:ext>
            </a:extLst>
          </p:cNvPr>
          <p:cNvPicPr>
            <a:picLocks noChangeAspect="1"/>
          </p:cNvPicPr>
          <p:nvPr/>
        </p:nvPicPr>
        <p:blipFill rotWithShape="1">
          <a:blip r:embed="rId3">
            <a:extLst>
              <a:ext uri="{28A0092B-C50C-407E-A947-70E740481C1C}">
                <a14:useLocalDpi xmlns:a14="http://schemas.microsoft.com/office/drawing/2010/main" val="0"/>
              </a:ext>
            </a:extLst>
          </a:blip>
          <a:srcRect t="14565" b="20120"/>
          <a:stretch/>
        </p:blipFill>
        <p:spPr>
          <a:xfrm>
            <a:off x="253280" y="461061"/>
            <a:ext cx="1153551" cy="753447"/>
          </a:xfrm>
          <a:prstGeom prst="rect">
            <a:avLst/>
          </a:prstGeom>
        </p:spPr>
      </p:pic>
    </p:spTree>
    <p:extLst>
      <p:ext uri="{BB962C8B-B14F-4D97-AF65-F5344CB8AC3E}">
        <p14:creationId xmlns:p14="http://schemas.microsoft.com/office/powerpoint/2010/main" val="2721622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6.93889E-18 2.22222E-6 L 0.92396 0.00764 " pathEditMode="relative" rAng="0" ptsTypes="AA">
                                      <p:cBhvr>
                                        <p:cTn id="14" dur="2000" fill="hold"/>
                                        <p:tgtEl>
                                          <p:spTgt spid="5"/>
                                        </p:tgtEl>
                                        <p:attrNameLst>
                                          <p:attrName>ppt_x</p:attrName>
                                          <p:attrName>ppt_y</p:attrName>
                                        </p:attrNameLst>
                                      </p:cBhvr>
                                      <p:rCtr x="46198" y="370"/>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1.04167E-6 -2.22222E-6 L 0.94336 0.0132 " pathEditMode="relative" rAng="0" ptsTypes="AA">
                                      <p:cBhvr>
                                        <p:cTn id="18" dur="2000" fill="hold"/>
                                        <p:tgtEl>
                                          <p:spTgt spid="20"/>
                                        </p:tgtEl>
                                        <p:attrNameLst>
                                          <p:attrName>ppt_x</p:attrName>
                                          <p:attrName>ppt_y</p:attrName>
                                        </p:attrNameLst>
                                      </p:cBhvr>
                                      <p:rCtr x="47161" y="648"/>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00482 0.01783 L 0.94297 0.00417 " pathEditMode="relative" rAng="0" ptsTypes="AA">
                                      <p:cBhvr>
                                        <p:cTn id="22" dur="2000" fill="hold"/>
                                        <p:tgtEl>
                                          <p:spTgt spid="35"/>
                                        </p:tgtEl>
                                        <p:attrNameLst>
                                          <p:attrName>ppt_x</p:attrName>
                                          <p:attrName>ppt_y</p:attrName>
                                        </p:attrNameLst>
                                      </p:cBhvr>
                                      <p:rCtr x="47383" y="-694"/>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4.58333E-6 -1.48148E-6 L 0.98658 -0.00509 " pathEditMode="relative" rAng="0" ptsTypes="AA">
                                      <p:cBhvr>
                                        <p:cTn id="26" dur="2000" fill="hold"/>
                                        <p:tgtEl>
                                          <p:spTgt spid="50"/>
                                        </p:tgtEl>
                                        <p:attrNameLst>
                                          <p:attrName>ppt_x</p:attrName>
                                          <p:attrName>ppt_y</p:attrName>
                                        </p:attrNameLst>
                                      </p:cBhvr>
                                      <p:rCtr x="49323" y="-255"/>
                                    </p:animMotion>
                                  </p:childTnLst>
                                </p:cTn>
                              </p:par>
                            </p:childTnLst>
                          </p:cTn>
                        </p:par>
                      </p:childTnLst>
                    </p:cTn>
                  </p:par>
                  <p:par>
                    <p:cTn id="27" fill="hold">
                      <p:stCondLst>
                        <p:cond delay="indefinite"/>
                      </p:stCondLst>
                      <p:childTnLst>
                        <p:par>
                          <p:cTn id="28" fill="hold">
                            <p:stCondLst>
                              <p:cond delay="0"/>
                            </p:stCondLst>
                            <p:childTnLst>
                              <p:par>
                                <p:cTn id="29" presetID="63" presetClass="path" presetSubtype="0" accel="50000" decel="50000" fill="hold" nodeType="clickEffect">
                                  <p:stCondLst>
                                    <p:cond delay="0"/>
                                  </p:stCondLst>
                                  <p:childTnLst>
                                    <p:animMotion origin="layout" path="M -1.04167E-6 -1.48148E-6 L 0.97435 -0.00185 " pathEditMode="relative" rAng="0" ptsTypes="AA">
                                      <p:cBhvr>
                                        <p:cTn id="30" dur="2000" fill="hold"/>
                                        <p:tgtEl>
                                          <p:spTgt spid="65"/>
                                        </p:tgtEl>
                                        <p:attrNameLst>
                                          <p:attrName>ppt_x</p:attrName>
                                          <p:attrName>ppt_y</p:attrName>
                                        </p:attrNameLst>
                                      </p:cBhvr>
                                      <p:rCtr x="48711" y="-93"/>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2.08333E-6 3.7037E-6 L 0.98893 0.00509 " pathEditMode="relative" rAng="0" ptsTypes="AA">
                                      <p:cBhvr>
                                        <p:cTn id="34" dur="2000" fill="hold"/>
                                        <p:tgtEl>
                                          <p:spTgt spid="80"/>
                                        </p:tgtEl>
                                        <p:attrNameLst>
                                          <p:attrName>ppt_x</p:attrName>
                                          <p:attrName>ppt_y</p:attrName>
                                        </p:attrNameLst>
                                      </p:cBhvr>
                                      <p:rCtr x="49453" y="255"/>
                                    </p:animMotion>
                                  </p:childTnLst>
                                </p:cTn>
                              </p:par>
                            </p:childTnLst>
                          </p:cTn>
                        </p:par>
                      </p:childTnLst>
                    </p:cTn>
                  </p:par>
                  <p:par>
                    <p:cTn id="35" fill="hold">
                      <p:stCondLst>
                        <p:cond delay="indefinite"/>
                      </p:stCondLst>
                      <p:childTnLst>
                        <p:par>
                          <p:cTn id="36" fill="hold">
                            <p:stCondLst>
                              <p:cond delay="0"/>
                            </p:stCondLst>
                            <p:childTnLst>
                              <p:par>
                                <p:cTn id="37" presetID="63" presetClass="path" presetSubtype="0" accel="50000" decel="50000" fill="hold" nodeType="clickEffect">
                                  <p:stCondLst>
                                    <p:cond delay="0"/>
                                  </p:stCondLst>
                                  <p:childTnLst>
                                    <p:animMotion origin="layout" path="M 4.16667E-7 2.96296E-6 L 0.99727 -0.00255 " pathEditMode="relative" rAng="0" ptsTypes="AA">
                                      <p:cBhvr>
                                        <p:cTn id="38" dur="2000" fill="hold"/>
                                        <p:tgtEl>
                                          <p:spTgt spid="95"/>
                                        </p:tgtEl>
                                        <p:attrNameLst>
                                          <p:attrName>ppt_x</p:attrName>
                                          <p:attrName>ppt_y</p:attrName>
                                        </p:attrNameLst>
                                      </p:cBhvr>
                                      <p:rCtr x="49870" y="-139"/>
                                    </p:animMotion>
                                  </p:childTnLst>
                                </p:cTn>
                              </p:par>
                            </p:childTnLst>
                          </p:cTn>
                        </p:par>
                      </p:childTnLst>
                    </p:cTn>
                  </p:par>
                  <p:par>
                    <p:cTn id="39" fill="hold">
                      <p:stCondLst>
                        <p:cond delay="indefinite"/>
                      </p:stCondLst>
                      <p:childTnLst>
                        <p:par>
                          <p:cTn id="40" fill="hold">
                            <p:stCondLst>
                              <p:cond delay="0"/>
                            </p:stCondLst>
                            <p:childTnLst>
                              <p:par>
                                <p:cTn id="41" presetID="63" presetClass="path" presetSubtype="0" accel="50000" decel="50000" fill="hold" nodeType="clickEffect">
                                  <p:stCondLst>
                                    <p:cond delay="0"/>
                                  </p:stCondLst>
                                  <p:childTnLst>
                                    <p:animMotion origin="layout" path="M 1.04167E-6 -4.44444E-6 L 1.01901 0.02084 " pathEditMode="relative" rAng="0" ptsTypes="AA">
                                      <p:cBhvr>
                                        <p:cTn id="42" dur="2000" fill="hold"/>
                                        <p:tgtEl>
                                          <p:spTgt spid="110"/>
                                        </p:tgtEl>
                                        <p:attrNameLst>
                                          <p:attrName>ppt_x</p:attrName>
                                          <p:attrName>ppt_y</p:attrName>
                                        </p:attrNameLst>
                                      </p:cBhvr>
                                      <p:rCtr x="50951" y="10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8733" y="5591563"/>
            <a:ext cx="11663829" cy="905581"/>
          </a:xfrm>
          <a:prstGeom prst="rect">
            <a:avLst/>
          </a:prstGeom>
        </p:spPr>
      </p:pic>
      <p:sp>
        <p:nvSpPr>
          <p:cNvPr id="8" name="TextBox 7">
            <a:extLst>
              <a:ext uri="{FF2B5EF4-FFF2-40B4-BE49-F238E27FC236}">
                <a16:creationId xmlns:a16="http://schemas.microsoft.com/office/drawing/2014/main" id="{A6A83F30-8E1C-403E-A5D6-90FA222BCB2A}"/>
              </a:ext>
            </a:extLst>
          </p:cNvPr>
          <p:cNvSpPr txBox="1"/>
          <p:nvPr/>
        </p:nvSpPr>
        <p:spPr>
          <a:xfrm>
            <a:off x="2243701" y="1021484"/>
            <a:ext cx="2738706"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মাহিম কোঁথায় ?</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5" name="TextBox 4">
            <a:extLst>
              <a:ext uri="{FF2B5EF4-FFF2-40B4-BE49-F238E27FC236}">
                <a16:creationId xmlns:a16="http://schemas.microsoft.com/office/drawing/2014/main" id="{79415BA0-6E56-4CC7-9678-02677C0EB39E}"/>
              </a:ext>
            </a:extLst>
          </p:cNvPr>
          <p:cNvSpPr txBox="1"/>
          <p:nvPr/>
        </p:nvSpPr>
        <p:spPr>
          <a:xfrm>
            <a:off x="1828800" y="3966183"/>
            <a:ext cx="7783191"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মাহিম আমার </a:t>
            </a:r>
            <a:r>
              <a:rPr lang="bn-IN" sz="3600" b="1" dirty="0">
                <a:latin typeface="NikoshBAN" panose="02000000000000000000" pitchFamily="2" charset="0"/>
                <a:cs typeface="NikoshBAN" panose="02000000000000000000" pitchFamily="2" charset="0"/>
              </a:rPr>
              <a:t>কাছে</a:t>
            </a:r>
            <a:r>
              <a:rPr lang="bn-IN" sz="3600" b="1" dirty="0">
                <a:solidFill>
                  <a:srgbClr val="002060"/>
                </a:solidFill>
                <a:latin typeface="NikoshBAN" panose="02000000000000000000" pitchFamily="2" charset="0"/>
                <a:cs typeface="NikoshBAN" panose="02000000000000000000" pitchFamily="2" charset="0"/>
              </a:rPr>
              <a:t> আর রোহানী মাহিম থেকে  </a:t>
            </a:r>
            <a:r>
              <a:rPr lang="bn-IN" sz="3600" b="1" dirty="0">
                <a:latin typeface="NikoshBAN" panose="02000000000000000000" pitchFamily="2" charset="0"/>
                <a:cs typeface="NikoshBAN" panose="02000000000000000000" pitchFamily="2" charset="0"/>
              </a:rPr>
              <a:t>দূরে </a:t>
            </a:r>
            <a:r>
              <a:rPr lang="bn-IN" sz="3600" b="1" dirty="0">
                <a:solidFill>
                  <a:srgbClr val="002060"/>
                </a:solidFill>
                <a:latin typeface="NikoshBAN" panose="02000000000000000000" pitchFamily="2" charset="0"/>
                <a:cs typeface="NikoshBAN" panose="02000000000000000000" pitchFamily="2" charset="0"/>
              </a:rPr>
              <a:t>।</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8C61176-DE90-4326-9642-EFD72AF24332}"/>
              </a:ext>
            </a:extLst>
          </p:cNvPr>
          <p:cNvSpPr txBox="1"/>
          <p:nvPr/>
        </p:nvSpPr>
        <p:spPr>
          <a:xfrm>
            <a:off x="4339186" y="2528407"/>
            <a:ext cx="2762418"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রোহানী কোঁথায় ?</a:t>
            </a:r>
            <a:endParaRPr lang="en-US" sz="36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756C634-45F8-4B46-B61D-99A236A3DBDB}"/>
              </a:ext>
            </a:extLst>
          </p:cNvPr>
          <p:cNvSpPr txBox="1"/>
          <p:nvPr/>
        </p:nvSpPr>
        <p:spPr>
          <a:xfrm>
            <a:off x="3764814" y="1812929"/>
            <a:ext cx="218916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আমার কাছে</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8788089-51D5-4D28-AE90-98BC926302D3}"/>
              </a:ext>
            </a:extLst>
          </p:cNvPr>
          <p:cNvSpPr txBox="1"/>
          <p:nvPr/>
        </p:nvSpPr>
        <p:spPr>
          <a:xfrm>
            <a:off x="4327196" y="3113227"/>
            <a:ext cx="30025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মাহিম থেকে দূরে ।</a:t>
            </a:r>
            <a:endParaRPr lang="en-US" sz="36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58F772A-0E34-404D-8B5C-FA1C5DC6FA7F}"/>
              </a:ext>
            </a:extLst>
          </p:cNvPr>
          <p:cNvSpPr txBox="1"/>
          <p:nvPr/>
        </p:nvSpPr>
        <p:spPr>
          <a:xfrm>
            <a:off x="4567296" y="265039"/>
            <a:ext cx="2762418"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বাস্তব পর্যায়</a:t>
            </a:r>
            <a:endParaRPr lang="en-US" sz="54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0BE1C72E-9C9F-4B04-9A06-429120DB2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055" y="1909189"/>
            <a:ext cx="2738706" cy="1757516"/>
          </a:xfrm>
          <a:prstGeom prst="rect">
            <a:avLst/>
          </a:prstGeom>
          <a:ln w="57150">
            <a:solidFill>
              <a:srgbClr val="C00000"/>
            </a:solidFill>
          </a:ln>
        </p:spPr>
      </p:pic>
      <p:pic>
        <p:nvPicPr>
          <p:cNvPr id="12" name="Picture 11">
            <a:extLst>
              <a:ext uri="{FF2B5EF4-FFF2-40B4-BE49-F238E27FC236}">
                <a16:creationId xmlns:a16="http://schemas.microsoft.com/office/drawing/2014/main" id="{5664DC6E-735A-46E7-8D8A-D7BD09DAE1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34083" y="1909189"/>
            <a:ext cx="1393714" cy="2006540"/>
          </a:xfrm>
          <a:prstGeom prst="rect">
            <a:avLst/>
          </a:prstGeom>
          <a:ln w="57150">
            <a:solidFill>
              <a:srgbClr val="C00000"/>
            </a:solidFill>
          </a:ln>
        </p:spPr>
      </p:pic>
      <p:sp>
        <p:nvSpPr>
          <p:cNvPr id="17" name="TextBox 16">
            <a:extLst>
              <a:ext uri="{FF2B5EF4-FFF2-40B4-BE49-F238E27FC236}">
                <a16:creationId xmlns:a16="http://schemas.microsoft.com/office/drawing/2014/main" id="{674C7412-B417-487E-AC57-E0A958BC0DC0}"/>
              </a:ext>
            </a:extLst>
          </p:cNvPr>
          <p:cNvSpPr txBox="1"/>
          <p:nvPr/>
        </p:nvSpPr>
        <p:spPr>
          <a:xfrm>
            <a:off x="3596242" y="4894888"/>
            <a:ext cx="2735934" cy="769441"/>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কাছে-দূরে</a:t>
            </a:r>
            <a:endParaRPr lang="en-US" sz="4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FF0AFE12-317A-469F-95B9-8A0983A6B967}"/>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5982173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1000" fill="hold"/>
                                        <p:tgtEl>
                                          <p:spTgt spid="11"/>
                                        </p:tgtEl>
                                        <p:attrNameLst>
                                          <p:attrName>ppt_w</p:attrName>
                                        </p:attrNameLst>
                                      </p:cBhvr>
                                      <p:tavLst>
                                        <p:tav tm="0">
                                          <p:val>
                                            <p:strVal val="#ppt_w*0.70"/>
                                          </p:val>
                                        </p:tav>
                                        <p:tav tm="100000">
                                          <p:val>
                                            <p:strVal val="#ppt_w"/>
                                          </p:val>
                                        </p:tav>
                                      </p:tavLst>
                                    </p:anim>
                                    <p:anim calcmode="lin" valueType="num">
                                      <p:cBhvr>
                                        <p:cTn id="41" dur="1000" fill="hold"/>
                                        <p:tgtEl>
                                          <p:spTgt spid="11"/>
                                        </p:tgtEl>
                                        <p:attrNameLst>
                                          <p:attrName>ppt_h</p:attrName>
                                        </p:attrNameLst>
                                      </p:cBhvr>
                                      <p:tavLst>
                                        <p:tav tm="0">
                                          <p:val>
                                            <p:strVal val="#ppt_h"/>
                                          </p:val>
                                        </p:tav>
                                        <p:tav tm="100000">
                                          <p:val>
                                            <p:strVal val="#ppt_h"/>
                                          </p:val>
                                        </p:tav>
                                      </p:tavLst>
                                    </p:anim>
                                    <p:animEffect transition="in" filter="fade">
                                      <p:cBhvr>
                                        <p:cTn id="42" dur="1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edge">
                                      <p:cBhvr>
                                        <p:cTn id="47" dur="20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45"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2000"/>
                                        <p:tgtEl>
                                          <p:spTgt spid="17"/>
                                        </p:tgtEl>
                                      </p:cBhvr>
                                    </p:animEffect>
                                    <p:anim calcmode="lin" valueType="num">
                                      <p:cBhvr>
                                        <p:cTn id="53" dur="2000" fill="hold"/>
                                        <p:tgtEl>
                                          <p:spTgt spid="17"/>
                                        </p:tgtEl>
                                        <p:attrNameLst>
                                          <p:attrName>ppt_w</p:attrName>
                                        </p:attrNameLst>
                                      </p:cBhvr>
                                      <p:tavLst>
                                        <p:tav tm="0" fmla="#ppt_w*sin(2.5*pi*$)">
                                          <p:val>
                                            <p:fltVal val="0"/>
                                          </p:val>
                                        </p:tav>
                                        <p:tav tm="100000">
                                          <p:val>
                                            <p:fltVal val="1"/>
                                          </p:val>
                                        </p:tav>
                                      </p:tavLst>
                                    </p:anim>
                                    <p:anim calcmode="lin" valueType="num">
                                      <p:cBhvr>
                                        <p:cTn id="54" dur="20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10" grpId="0"/>
      <p:bldP spid="11"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A6A83F30-8E1C-403E-A5D6-90FA222BCB2A}"/>
              </a:ext>
            </a:extLst>
          </p:cNvPr>
          <p:cNvSpPr txBox="1"/>
          <p:nvPr/>
        </p:nvSpPr>
        <p:spPr>
          <a:xfrm>
            <a:off x="335666" y="1901399"/>
            <a:ext cx="3481590" cy="1200329"/>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শাহিন আর রফিককে মনোযোগ দিয়ে দেখ</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6" name="TextBox 5">
            <a:extLst>
              <a:ext uri="{FF2B5EF4-FFF2-40B4-BE49-F238E27FC236}">
                <a16:creationId xmlns:a16="http://schemas.microsoft.com/office/drawing/2014/main" id="{A8C61176-DE90-4326-9642-EFD72AF24332}"/>
              </a:ext>
            </a:extLst>
          </p:cNvPr>
          <p:cNvSpPr txBox="1"/>
          <p:nvPr/>
        </p:nvSpPr>
        <p:spPr>
          <a:xfrm>
            <a:off x="5108875" y="5350955"/>
            <a:ext cx="1870505"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লম্বা-খাটো</a:t>
            </a:r>
            <a:endParaRPr lang="en-US" sz="36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756C634-45F8-4B46-B61D-99A236A3DBDB}"/>
              </a:ext>
            </a:extLst>
          </p:cNvPr>
          <p:cNvSpPr txBox="1"/>
          <p:nvPr/>
        </p:nvSpPr>
        <p:spPr>
          <a:xfrm>
            <a:off x="2076461" y="3732000"/>
            <a:ext cx="1870505"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শাহিন লম্বা</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8788089-51D5-4D28-AE90-98BC926302D3}"/>
              </a:ext>
            </a:extLst>
          </p:cNvPr>
          <p:cNvSpPr txBox="1"/>
          <p:nvPr/>
        </p:nvSpPr>
        <p:spPr>
          <a:xfrm>
            <a:off x="7581826" y="3762841"/>
            <a:ext cx="216349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রফিক খাটো</a:t>
            </a:r>
            <a:endParaRPr lang="en-US" sz="36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58F772A-0E34-404D-8B5C-FA1C5DC6FA7F}"/>
              </a:ext>
            </a:extLst>
          </p:cNvPr>
          <p:cNvSpPr txBox="1"/>
          <p:nvPr/>
        </p:nvSpPr>
        <p:spPr>
          <a:xfrm>
            <a:off x="3914878" y="222373"/>
            <a:ext cx="4258501"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বাস্তব পর্যায়</a:t>
            </a:r>
            <a:endParaRPr lang="en-US" sz="5400" b="1" dirty="0">
              <a:latin typeface="NikoshBAN" panose="02000000000000000000" pitchFamily="2" charset="0"/>
              <a:cs typeface="NikoshBAN" panose="02000000000000000000" pitchFamily="2" charset="0"/>
            </a:endParaRPr>
          </a:p>
        </p:txBody>
      </p:sp>
      <p:pic>
        <p:nvPicPr>
          <p:cNvPr id="17" name="Picture 16">
            <a:extLst>
              <a:ext uri="{FF2B5EF4-FFF2-40B4-BE49-F238E27FC236}">
                <a16:creationId xmlns:a16="http://schemas.microsoft.com/office/drawing/2014/main" id="{E2DAA9C1-105F-4758-B8CA-9257CE79FED2}"/>
              </a:ext>
            </a:extLst>
          </p:cNvPr>
          <p:cNvPicPr>
            <a:picLocks noChangeAspect="1"/>
          </p:cNvPicPr>
          <p:nvPr/>
        </p:nvPicPr>
        <p:blipFill rotWithShape="1">
          <a:blip r:embed="rId4">
            <a:extLst>
              <a:ext uri="{28A0092B-C50C-407E-A947-70E740481C1C}">
                <a14:useLocalDpi xmlns:a14="http://schemas.microsoft.com/office/drawing/2010/main" val="0"/>
              </a:ext>
            </a:extLst>
          </a:blip>
          <a:srcRect l="19013" r="18978"/>
          <a:stretch/>
        </p:blipFill>
        <p:spPr>
          <a:xfrm>
            <a:off x="4091536" y="1325097"/>
            <a:ext cx="1849812" cy="4147125"/>
          </a:xfrm>
          <a:prstGeom prst="rect">
            <a:avLst/>
          </a:prstGeom>
        </p:spPr>
      </p:pic>
      <p:pic>
        <p:nvPicPr>
          <p:cNvPr id="18" name="Picture 17">
            <a:extLst>
              <a:ext uri="{FF2B5EF4-FFF2-40B4-BE49-F238E27FC236}">
                <a16:creationId xmlns:a16="http://schemas.microsoft.com/office/drawing/2014/main" id="{3BB4C024-6C13-4EED-999A-EFF77F9A9471}"/>
              </a:ext>
            </a:extLst>
          </p:cNvPr>
          <p:cNvPicPr>
            <a:picLocks noChangeAspect="1"/>
          </p:cNvPicPr>
          <p:nvPr/>
        </p:nvPicPr>
        <p:blipFill rotWithShape="1">
          <a:blip r:embed="rId5">
            <a:extLst>
              <a:ext uri="{28A0092B-C50C-407E-A947-70E740481C1C}">
                <a14:useLocalDpi xmlns:a14="http://schemas.microsoft.com/office/drawing/2010/main" val="0"/>
              </a:ext>
            </a:extLst>
          </a:blip>
          <a:srcRect l="33667" r="35395"/>
          <a:stretch/>
        </p:blipFill>
        <p:spPr>
          <a:xfrm>
            <a:off x="6362632" y="2834919"/>
            <a:ext cx="797910" cy="2369652"/>
          </a:xfrm>
          <a:prstGeom prst="rect">
            <a:avLst/>
          </a:prstGeom>
        </p:spPr>
      </p:pic>
      <p:sp>
        <p:nvSpPr>
          <p:cNvPr id="12" name="TextBox 11">
            <a:extLst>
              <a:ext uri="{FF2B5EF4-FFF2-40B4-BE49-F238E27FC236}">
                <a16:creationId xmlns:a16="http://schemas.microsoft.com/office/drawing/2014/main" id="{0FD76EFB-C80A-4995-B4CF-6D790E501379}"/>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55686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6" presetClass="emph" presetSubtype="0" fill="hold" grpId="0" nodeType="clickEffect">
                                  <p:stCondLst>
                                    <p:cond delay="0"/>
                                  </p:stCondLst>
                                  <p:iterate type="lt">
                                    <p:tmPct val="10000"/>
                                  </p:iterate>
                                  <p:childTnLst>
                                    <p:animScale>
                                      <p:cBhvr>
                                        <p:cTn id="20" dur="250" autoRev="1" fill="hold">
                                          <p:stCondLst>
                                            <p:cond delay="0"/>
                                          </p:stCondLst>
                                        </p:cTn>
                                        <p:tgtEl>
                                          <p:spTgt spid="8"/>
                                        </p:tgtEl>
                                      </p:cBhvr>
                                      <p:to x="80000" y="100000"/>
                                    </p:animScale>
                                    <p:anim by="(#ppt_w*0.10)" calcmode="lin" valueType="num">
                                      <p:cBhvr>
                                        <p:cTn id="21" dur="250" autoRev="1" fill="hold">
                                          <p:stCondLst>
                                            <p:cond delay="0"/>
                                          </p:stCondLst>
                                        </p:cTn>
                                        <p:tgtEl>
                                          <p:spTgt spid="8"/>
                                        </p:tgtEl>
                                        <p:attrNameLst>
                                          <p:attrName>ppt_x</p:attrName>
                                        </p:attrNameLst>
                                      </p:cBhvr>
                                    </p:anim>
                                    <p:anim by="(-#ppt_w*0.10)" calcmode="lin" valueType="num">
                                      <p:cBhvr>
                                        <p:cTn id="22" dur="250" autoRev="1" fill="hold">
                                          <p:stCondLst>
                                            <p:cond delay="0"/>
                                          </p:stCondLst>
                                        </p:cTn>
                                        <p:tgtEl>
                                          <p:spTgt spid="8"/>
                                        </p:tgtEl>
                                        <p:attrNameLst>
                                          <p:attrName>ppt_y</p:attrName>
                                        </p:attrNameLst>
                                      </p:cBhvr>
                                    </p:anim>
                                    <p:animRot by="-480000">
                                      <p:cBhvr>
                                        <p:cTn id="23" dur="250" autoRev="1" fill="hold">
                                          <p:stCondLst>
                                            <p:cond delay="0"/>
                                          </p:stCondLst>
                                        </p:cTn>
                                        <p:tgtEl>
                                          <p:spTgt spid="8"/>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45"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2000"/>
                                        <p:tgtEl>
                                          <p:spTgt spid="6"/>
                                        </p:tgtEl>
                                      </p:cBhvr>
                                    </p:animEffect>
                                    <p:anim calcmode="lin" valueType="num">
                                      <p:cBhvr>
                                        <p:cTn id="39" dur="2000" fill="hold"/>
                                        <p:tgtEl>
                                          <p:spTgt spid="6"/>
                                        </p:tgtEl>
                                        <p:attrNameLst>
                                          <p:attrName>ppt_w</p:attrName>
                                        </p:attrNameLst>
                                      </p:cBhvr>
                                      <p:tavLst>
                                        <p:tav tm="0" fmla="#ppt_w*sin(2.5*pi*$)">
                                          <p:val>
                                            <p:fltVal val="0"/>
                                          </p:val>
                                        </p:tav>
                                        <p:tav tm="100000">
                                          <p:val>
                                            <p:fltVal val="1"/>
                                          </p:val>
                                        </p:tav>
                                      </p:tavLst>
                                    </p:anim>
                                    <p:anim calcmode="lin" valueType="num">
                                      <p:cBhvr>
                                        <p:cTn id="4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09FF6-43E9-4227-AEB8-1CDECB1377C3}"/>
              </a:ext>
            </a:extLst>
          </p:cNvPr>
          <p:cNvSpPr txBox="1"/>
          <p:nvPr/>
        </p:nvSpPr>
        <p:spPr>
          <a:xfrm>
            <a:off x="3058503" y="1252835"/>
            <a:ext cx="4258501"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ছ</a:t>
            </a:r>
            <a:r>
              <a:rPr lang="en-US" sz="5400" b="1" dirty="0" err="1">
                <a:solidFill>
                  <a:srgbClr val="002060"/>
                </a:solidFill>
                <a:latin typeface="NikoshBAN" panose="02000000000000000000" pitchFamily="2" charset="0"/>
                <a:cs typeface="NikoshBAN" panose="02000000000000000000" pitchFamily="2" charset="0"/>
              </a:rPr>
              <a:t>বি</a:t>
            </a:r>
            <a:r>
              <a:rPr lang="bn-IN" sz="5400" b="1" dirty="0">
                <a:solidFill>
                  <a:srgbClr val="002060"/>
                </a:solidFill>
                <a:latin typeface="NikoshBAN" panose="02000000000000000000" pitchFamily="2" charset="0"/>
                <a:cs typeface="NikoshBAN" panose="02000000000000000000" pitchFamily="2" charset="0"/>
              </a:rPr>
              <a:t>তে </a:t>
            </a:r>
            <a:r>
              <a:rPr lang="en-US" sz="5400" b="1" dirty="0" err="1">
                <a:solidFill>
                  <a:srgbClr val="002060"/>
                </a:solidFill>
                <a:latin typeface="NikoshBAN" panose="02000000000000000000" pitchFamily="2" charset="0"/>
                <a:cs typeface="NikoshBAN" panose="02000000000000000000" pitchFamily="2" charset="0"/>
              </a:rPr>
              <a:t>কি</a:t>
            </a:r>
            <a:r>
              <a:rPr lang="bn-IN" sz="5400" b="1" dirty="0">
                <a:solidFill>
                  <a:srgbClr val="002060"/>
                </a:solidFill>
                <a:latin typeface="NikoshBAN" panose="02000000000000000000" pitchFamily="2" charset="0"/>
                <a:cs typeface="NikoshBAN" panose="02000000000000000000" pitchFamily="2" charset="0"/>
              </a:rPr>
              <a:t> দেখছ ?</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D4FF222F-CDC1-41A2-8164-005BDEA374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861154"/>
            <a:ext cx="11663829" cy="696043"/>
          </a:xfrm>
          <a:prstGeom prst="rect">
            <a:avLst/>
          </a:prstGeom>
        </p:spPr>
      </p:pic>
      <p:sp>
        <p:nvSpPr>
          <p:cNvPr id="6" name="TextBox 5">
            <a:extLst>
              <a:ext uri="{FF2B5EF4-FFF2-40B4-BE49-F238E27FC236}">
                <a16:creationId xmlns:a16="http://schemas.microsoft.com/office/drawing/2014/main" id="{1C8D146C-E934-4668-A1EB-1CEE1F4F760A}"/>
              </a:ext>
            </a:extLst>
          </p:cNvPr>
          <p:cNvSpPr txBox="1"/>
          <p:nvPr/>
        </p:nvSpPr>
        <p:spPr>
          <a:xfrm>
            <a:off x="1546707" y="4531777"/>
            <a:ext cx="2000378" cy="798286"/>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কম পাখি</a:t>
            </a:r>
            <a:endParaRPr lang="en-US" sz="44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998A6F7C-AA41-477C-9FE8-05321073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260" y="271951"/>
            <a:ext cx="1153551" cy="1153551"/>
          </a:xfrm>
          <a:prstGeom prst="rect">
            <a:avLst/>
          </a:prstGeom>
        </p:spPr>
      </p:pic>
      <p:sp>
        <p:nvSpPr>
          <p:cNvPr id="7" name="TextBox 6">
            <a:extLst>
              <a:ext uri="{FF2B5EF4-FFF2-40B4-BE49-F238E27FC236}">
                <a16:creationId xmlns:a16="http://schemas.microsoft.com/office/drawing/2014/main" id="{EA2CEB18-817A-450C-9048-9A0C0DBE34D4}"/>
              </a:ext>
            </a:extLst>
          </p:cNvPr>
          <p:cNvSpPr txBox="1"/>
          <p:nvPr/>
        </p:nvSpPr>
        <p:spPr>
          <a:xfrm>
            <a:off x="4372313" y="4798973"/>
            <a:ext cx="2544546"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কম-বেশী</a:t>
            </a:r>
            <a:endParaRPr lang="en-US" sz="54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11D6FC6-FF96-4BC9-B61C-AFC9155FDFDB}"/>
              </a:ext>
            </a:extLst>
          </p:cNvPr>
          <p:cNvSpPr txBox="1"/>
          <p:nvPr/>
        </p:nvSpPr>
        <p:spPr>
          <a:xfrm>
            <a:off x="7784157" y="4399830"/>
            <a:ext cx="2000378" cy="798286"/>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বেশী পাখি</a:t>
            </a:r>
            <a:endParaRPr lang="en-US" sz="4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799AE88-4FA0-4562-8959-F4DBFC25FE2B}"/>
              </a:ext>
            </a:extLst>
          </p:cNvPr>
          <p:cNvSpPr txBox="1"/>
          <p:nvPr/>
        </p:nvSpPr>
        <p:spPr>
          <a:xfrm>
            <a:off x="3928669" y="123024"/>
            <a:ext cx="3691332"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অর্ধবাস্তব পর্যায়</a:t>
            </a:r>
            <a:endParaRPr lang="en-US" sz="5400" b="1"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F7DF767E-995E-4226-BC39-58511EFDDA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1" y="1664617"/>
            <a:ext cx="3413261" cy="2052061"/>
          </a:xfrm>
          <a:prstGeom prst="rect">
            <a:avLst/>
          </a:prstGeom>
        </p:spPr>
      </p:pic>
      <p:pic>
        <p:nvPicPr>
          <p:cNvPr id="14" name="Picture 13">
            <a:extLst>
              <a:ext uri="{FF2B5EF4-FFF2-40B4-BE49-F238E27FC236}">
                <a16:creationId xmlns:a16="http://schemas.microsoft.com/office/drawing/2014/main" id="{0D591210-199E-4DBC-95B6-76EC40591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79" y="1425502"/>
            <a:ext cx="2487296" cy="2356386"/>
          </a:xfrm>
          <a:prstGeom prst="rect">
            <a:avLst/>
          </a:prstGeom>
        </p:spPr>
      </p:pic>
      <p:pic>
        <p:nvPicPr>
          <p:cNvPr id="16" name="Picture 15">
            <a:extLst>
              <a:ext uri="{FF2B5EF4-FFF2-40B4-BE49-F238E27FC236}">
                <a16:creationId xmlns:a16="http://schemas.microsoft.com/office/drawing/2014/main" id="{12873DC8-5B7B-403D-99E3-49B6C1E86D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79" y="1884323"/>
            <a:ext cx="3076575" cy="2914650"/>
          </a:xfrm>
          <a:prstGeom prst="rect">
            <a:avLst/>
          </a:prstGeom>
        </p:spPr>
      </p:pic>
      <p:sp>
        <p:nvSpPr>
          <p:cNvPr id="12" name="TextBox 11">
            <a:extLst>
              <a:ext uri="{FF2B5EF4-FFF2-40B4-BE49-F238E27FC236}">
                <a16:creationId xmlns:a16="http://schemas.microsoft.com/office/drawing/2014/main" id="{D678566B-A29A-41F4-858D-B431BF23FEEE}"/>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56150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strVal val="#ppt_w*0.70"/>
                                          </p:val>
                                        </p:tav>
                                        <p:tav tm="100000">
                                          <p:val>
                                            <p:strVal val="#ppt_w"/>
                                          </p:val>
                                        </p:tav>
                                      </p:tavLst>
                                    </p:anim>
                                    <p:anim calcmode="lin" valueType="num">
                                      <p:cBhvr>
                                        <p:cTn id="20" dur="1000" fill="hold"/>
                                        <p:tgtEl>
                                          <p:spTgt spid="10"/>
                                        </p:tgtEl>
                                        <p:attrNameLst>
                                          <p:attrName>ppt_h</p:attrName>
                                        </p:attrNameLst>
                                      </p:cBhvr>
                                      <p:tavLst>
                                        <p:tav tm="0">
                                          <p:val>
                                            <p:strVal val="#ppt_h"/>
                                          </p:val>
                                        </p:tav>
                                        <p:tav tm="100000">
                                          <p:val>
                                            <p:strVal val="#ppt_h"/>
                                          </p:val>
                                        </p:tav>
                                      </p:tavLst>
                                    </p:anim>
                                    <p:animEffect transition="in" filter="fade">
                                      <p:cBhvr>
                                        <p:cTn id="21" dur="1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94BB21-0AD1-45C2-91F7-9A80C024CA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E9E32FCA-E62B-464C-BFFA-0F1B6788461F}"/>
              </a:ext>
            </a:extLst>
          </p:cNvPr>
          <p:cNvSpPr txBox="1"/>
          <p:nvPr/>
        </p:nvSpPr>
        <p:spPr>
          <a:xfrm>
            <a:off x="4263294" y="1002276"/>
            <a:ext cx="3780776"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এটা কীসের ছবি ?</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EEB47EC9-CB04-4E79-9E1C-EFE9F7574E5E}"/>
              </a:ext>
            </a:extLst>
          </p:cNvPr>
          <p:cNvPicPr>
            <a:picLocks noChangeAspect="1"/>
          </p:cNvPicPr>
          <p:nvPr/>
        </p:nvPicPr>
        <p:blipFill rotWithShape="1">
          <a:blip r:embed="rId3">
            <a:extLst>
              <a:ext uri="{28A0092B-C50C-407E-A947-70E740481C1C}">
                <a14:useLocalDpi xmlns:a14="http://schemas.microsoft.com/office/drawing/2010/main" val="0"/>
              </a:ext>
            </a:extLst>
          </a:blip>
          <a:srcRect t="8393" b="23024"/>
          <a:stretch/>
        </p:blipFill>
        <p:spPr>
          <a:xfrm>
            <a:off x="322524" y="350604"/>
            <a:ext cx="950199" cy="651672"/>
          </a:xfrm>
          <a:prstGeom prst="rect">
            <a:avLst/>
          </a:prstGeom>
        </p:spPr>
      </p:pic>
      <p:sp>
        <p:nvSpPr>
          <p:cNvPr id="7" name="TextBox 6">
            <a:extLst>
              <a:ext uri="{FF2B5EF4-FFF2-40B4-BE49-F238E27FC236}">
                <a16:creationId xmlns:a16="http://schemas.microsoft.com/office/drawing/2014/main" id="{4FA3AF32-D35A-4EAE-9D4C-3E4772801CE4}"/>
              </a:ext>
            </a:extLst>
          </p:cNvPr>
          <p:cNvSpPr txBox="1"/>
          <p:nvPr/>
        </p:nvSpPr>
        <p:spPr>
          <a:xfrm>
            <a:off x="4263294" y="1925606"/>
            <a:ext cx="4668671"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এদের সাইজ কেমন ?</a:t>
            </a:r>
            <a:endParaRPr lang="en-US" sz="48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309F7D27-6800-47A4-8BB8-48A8C574D994}"/>
              </a:ext>
            </a:extLst>
          </p:cNvPr>
          <p:cNvSpPr txBox="1"/>
          <p:nvPr/>
        </p:nvSpPr>
        <p:spPr>
          <a:xfrm>
            <a:off x="4263294" y="2565524"/>
            <a:ext cx="3921075"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বড় উট –ছোট উট</a:t>
            </a:r>
            <a:endParaRPr lang="en-US" sz="48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F4F79B4-12F3-41F1-8044-D839066E4E41}"/>
              </a:ext>
            </a:extLst>
          </p:cNvPr>
          <p:cNvSpPr txBox="1"/>
          <p:nvPr/>
        </p:nvSpPr>
        <p:spPr>
          <a:xfrm>
            <a:off x="4454138" y="4919365"/>
            <a:ext cx="4528372"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বড় কুকুর-ছোট কুকুর</a:t>
            </a:r>
            <a:endParaRPr lang="en-US" sz="48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A8C8C16-F8D3-443C-A523-B6F3D179C6E0}"/>
              </a:ext>
            </a:extLst>
          </p:cNvPr>
          <p:cNvSpPr txBox="1"/>
          <p:nvPr/>
        </p:nvSpPr>
        <p:spPr>
          <a:xfrm>
            <a:off x="8770767" y="3560918"/>
            <a:ext cx="2261019"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কুকুর</a:t>
            </a:r>
            <a:endParaRPr lang="en-US" sz="4800" b="1"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CBA7BD2C-01B9-4F5F-9A96-CB488D3EBB19}"/>
              </a:ext>
            </a:extLst>
          </p:cNvPr>
          <p:cNvPicPr>
            <a:picLocks noChangeAspect="1"/>
          </p:cNvPicPr>
          <p:nvPr/>
        </p:nvPicPr>
        <p:blipFill rotWithShape="1">
          <a:blip r:embed="rId4">
            <a:extLst>
              <a:ext uri="{28A0092B-C50C-407E-A947-70E740481C1C}">
                <a14:useLocalDpi xmlns:a14="http://schemas.microsoft.com/office/drawing/2010/main" val="0"/>
              </a:ext>
            </a:extLst>
          </a:blip>
          <a:srcRect l="9677" r="9168"/>
          <a:stretch/>
        </p:blipFill>
        <p:spPr>
          <a:xfrm>
            <a:off x="689113" y="3781192"/>
            <a:ext cx="2964480" cy="2042138"/>
          </a:xfrm>
          <a:prstGeom prst="rect">
            <a:avLst/>
          </a:prstGeom>
        </p:spPr>
      </p:pic>
      <p:sp>
        <p:nvSpPr>
          <p:cNvPr id="15" name="TextBox 14">
            <a:extLst>
              <a:ext uri="{FF2B5EF4-FFF2-40B4-BE49-F238E27FC236}">
                <a16:creationId xmlns:a16="http://schemas.microsoft.com/office/drawing/2014/main" id="{9CF511EF-0267-42CD-90A7-1CB9EBB74B35}"/>
              </a:ext>
            </a:extLst>
          </p:cNvPr>
          <p:cNvSpPr txBox="1"/>
          <p:nvPr/>
        </p:nvSpPr>
        <p:spPr>
          <a:xfrm>
            <a:off x="4403592" y="270025"/>
            <a:ext cx="4414517"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অর্ধবাস্তব পর্যায়</a:t>
            </a:r>
            <a:endParaRPr lang="en-US" sz="48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1D390F7-854A-43D6-B82C-89D22A999C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75" y="1188974"/>
            <a:ext cx="2964480" cy="2233512"/>
          </a:xfrm>
          <a:prstGeom prst="rect">
            <a:avLst/>
          </a:prstGeom>
        </p:spPr>
      </p:pic>
      <p:sp>
        <p:nvSpPr>
          <p:cNvPr id="16" name="TextBox 15">
            <a:extLst>
              <a:ext uri="{FF2B5EF4-FFF2-40B4-BE49-F238E27FC236}">
                <a16:creationId xmlns:a16="http://schemas.microsoft.com/office/drawing/2014/main" id="{C22B822A-E48E-4C35-B2AC-7C749E888B7B}"/>
              </a:ext>
            </a:extLst>
          </p:cNvPr>
          <p:cNvSpPr txBox="1"/>
          <p:nvPr/>
        </p:nvSpPr>
        <p:spPr>
          <a:xfrm>
            <a:off x="8290914" y="1067441"/>
            <a:ext cx="2261019"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উট</a:t>
            </a:r>
            <a:endParaRPr lang="en-US" sz="48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57E0C845-C6C1-4304-9C0E-35539F751C60}"/>
              </a:ext>
            </a:extLst>
          </p:cNvPr>
          <p:cNvSpPr txBox="1"/>
          <p:nvPr/>
        </p:nvSpPr>
        <p:spPr>
          <a:xfrm>
            <a:off x="4333443" y="3577039"/>
            <a:ext cx="3780776"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এটা কীসের ছবি ?</a:t>
            </a:r>
            <a:endParaRPr lang="en-US" sz="4800" b="1" dirty="0">
              <a:solidFill>
                <a:srgbClr val="002060"/>
              </a:solidFill>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41F89DB4-5D5E-4DF7-8076-576A4DA45217}"/>
              </a:ext>
            </a:extLst>
          </p:cNvPr>
          <p:cNvSpPr txBox="1"/>
          <p:nvPr/>
        </p:nvSpPr>
        <p:spPr>
          <a:xfrm>
            <a:off x="4330276" y="4253258"/>
            <a:ext cx="4668671"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এদের সাইজ কেমন ?</a:t>
            </a:r>
            <a:endParaRPr lang="en-US" sz="4800" b="1" dirty="0">
              <a:solidFill>
                <a:srgbClr val="002060"/>
              </a:solidFill>
              <a:latin typeface="NikoshBAN" panose="02000000000000000000" pitchFamily="2" charset="0"/>
              <a:cs typeface="NikoshBAN" panose="02000000000000000000" pitchFamily="2" charset="0"/>
            </a:endParaRPr>
          </a:p>
        </p:txBody>
      </p:sp>
      <p:sp>
        <p:nvSpPr>
          <p:cNvPr id="17" name="TextBox 16">
            <a:extLst>
              <a:ext uri="{FF2B5EF4-FFF2-40B4-BE49-F238E27FC236}">
                <a16:creationId xmlns:a16="http://schemas.microsoft.com/office/drawing/2014/main" id="{4A32734A-B572-4F8C-8641-A139E920E759}"/>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93400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80">
                                          <p:stCondLst>
                                            <p:cond delay="0"/>
                                          </p:stCondLst>
                                        </p:cTn>
                                        <p:tgtEl>
                                          <p:spTgt spid="8"/>
                                        </p:tgtEl>
                                      </p:cBhvr>
                                    </p:animEffect>
                                    <p:anim calcmode="lin" valueType="num">
                                      <p:cBhvr>
                                        <p:cTn id="1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0" dur="26">
                                          <p:stCondLst>
                                            <p:cond delay="650"/>
                                          </p:stCondLst>
                                        </p:cTn>
                                        <p:tgtEl>
                                          <p:spTgt spid="8"/>
                                        </p:tgtEl>
                                      </p:cBhvr>
                                      <p:to x="100000" y="60000"/>
                                    </p:animScale>
                                    <p:animScale>
                                      <p:cBhvr>
                                        <p:cTn id="21" dur="166" decel="50000">
                                          <p:stCondLst>
                                            <p:cond delay="676"/>
                                          </p:stCondLst>
                                        </p:cTn>
                                        <p:tgtEl>
                                          <p:spTgt spid="8"/>
                                        </p:tgtEl>
                                      </p:cBhvr>
                                      <p:to x="100000" y="100000"/>
                                    </p:animScale>
                                    <p:animScale>
                                      <p:cBhvr>
                                        <p:cTn id="22" dur="26">
                                          <p:stCondLst>
                                            <p:cond delay="1312"/>
                                          </p:stCondLst>
                                        </p:cTn>
                                        <p:tgtEl>
                                          <p:spTgt spid="8"/>
                                        </p:tgtEl>
                                      </p:cBhvr>
                                      <p:to x="100000" y="80000"/>
                                    </p:animScale>
                                    <p:animScale>
                                      <p:cBhvr>
                                        <p:cTn id="23" dur="166" decel="50000">
                                          <p:stCondLst>
                                            <p:cond delay="1338"/>
                                          </p:stCondLst>
                                        </p:cTn>
                                        <p:tgtEl>
                                          <p:spTgt spid="8"/>
                                        </p:tgtEl>
                                      </p:cBhvr>
                                      <p:to x="100000" y="100000"/>
                                    </p:animScale>
                                    <p:animScale>
                                      <p:cBhvr>
                                        <p:cTn id="24" dur="26">
                                          <p:stCondLst>
                                            <p:cond delay="1642"/>
                                          </p:stCondLst>
                                        </p:cTn>
                                        <p:tgtEl>
                                          <p:spTgt spid="8"/>
                                        </p:tgtEl>
                                      </p:cBhvr>
                                      <p:to x="100000" y="90000"/>
                                    </p:animScale>
                                    <p:animScale>
                                      <p:cBhvr>
                                        <p:cTn id="25" dur="166" decel="50000">
                                          <p:stCondLst>
                                            <p:cond delay="1668"/>
                                          </p:stCondLst>
                                        </p:cTn>
                                        <p:tgtEl>
                                          <p:spTgt spid="8"/>
                                        </p:tgtEl>
                                      </p:cBhvr>
                                      <p:to x="100000" y="100000"/>
                                    </p:animScale>
                                    <p:animScale>
                                      <p:cBhvr>
                                        <p:cTn id="26" dur="26">
                                          <p:stCondLst>
                                            <p:cond delay="1808"/>
                                          </p:stCondLst>
                                        </p:cTn>
                                        <p:tgtEl>
                                          <p:spTgt spid="8"/>
                                        </p:tgtEl>
                                      </p:cBhvr>
                                      <p:to x="100000" y="95000"/>
                                    </p:animScale>
                                    <p:animScale>
                                      <p:cBhvr>
                                        <p:cTn id="27" dur="166" decel="50000">
                                          <p:stCondLst>
                                            <p:cond delay="1834"/>
                                          </p:stCondLst>
                                        </p:cTn>
                                        <p:tgtEl>
                                          <p:spTgt spid="8"/>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80">
                                          <p:stCondLst>
                                            <p:cond delay="0"/>
                                          </p:stCondLst>
                                        </p:cTn>
                                        <p:tgtEl>
                                          <p:spTgt spid="16"/>
                                        </p:tgtEl>
                                      </p:cBhvr>
                                    </p:animEffect>
                                    <p:anim calcmode="lin" valueType="num">
                                      <p:cBhvr>
                                        <p:cTn id="33"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8" dur="26">
                                          <p:stCondLst>
                                            <p:cond delay="650"/>
                                          </p:stCondLst>
                                        </p:cTn>
                                        <p:tgtEl>
                                          <p:spTgt spid="16"/>
                                        </p:tgtEl>
                                      </p:cBhvr>
                                      <p:to x="100000" y="60000"/>
                                    </p:animScale>
                                    <p:animScale>
                                      <p:cBhvr>
                                        <p:cTn id="39" dur="166" decel="50000">
                                          <p:stCondLst>
                                            <p:cond delay="676"/>
                                          </p:stCondLst>
                                        </p:cTn>
                                        <p:tgtEl>
                                          <p:spTgt spid="16"/>
                                        </p:tgtEl>
                                      </p:cBhvr>
                                      <p:to x="100000" y="100000"/>
                                    </p:animScale>
                                    <p:animScale>
                                      <p:cBhvr>
                                        <p:cTn id="40" dur="26">
                                          <p:stCondLst>
                                            <p:cond delay="1312"/>
                                          </p:stCondLst>
                                        </p:cTn>
                                        <p:tgtEl>
                                          <p:spTgt spid="16"/>
                                        </p:tgtEl>
                                      </p:cBhvr>
                                      <p:to x="100000" y="80000"/>
                                    </p:animScale>
                                    <p:animScale>
                                      <p:cBhvr>
                                        <p:cTn id="41" dur="166" decel="50000">
                                          <p:stCondLst>
                                            <p:cond delay="1338"/>
                                          </p:stCondLst>
                                        </p:cTn>
                                        <p:tgtEl>
                                          <p:spTgt spid="16"/>
                                        </p:tgtEl>
                                      </p:cBhvr>
                                      <p:to x="100000" y="100000"/>
                                    </p:animScale>
                                    <p:animScale>
                                      <p:cBhvr>
                                        <p:cTn id="42" dur="26">
                                          <p:stCondLst>
                                            <p:cond delay="1642"/>
                                          </p:stCondLst>
                                        </p:cTn>
                                        <p:tgtEl>
                                          <p:spTgt spid="16"/>
                                        </p:tgtEl>
                                      </p:cBhvr>
                                      <p:to x="100000" y="90000"/>
                                    </p:animScale>
                                    <p:animScale>
                                      <p:cBhvr>
                                        <p:cTn id="43" dur="166" decel="50000">
                                          <p:stCondLst>
                                            <p:cond delay="1668"/>
                                          </p:stCondLst>
                                        </p:cTn>
                                        <p:tgtEl>
                                          <p:spTgt spid="16"/>
                                        </p:tgtEl>
                                      </p:cBhvr>
                                      <p:to x="100000" y="100000"/>
                                    </p:animScale>
                                    <p:animScale>
                                      <p:cBhvr>
                                        <p:cTn id="44" dur="26">
                                          <p:stCondLst>
                                            <p:cond delay="1808"/>
                                          </p:stCondLst>
                                        </p:cTn>
                                        <p:tgtEl>
                                          <p:spTgt spid="16"/>
                                        </p:tgtEl>
                                      </p:cBhvr>
                                      <p:to x="100000" y="95000"/>
                                    </p:animScale>
                                    <p:animScale>
                                      <p:cBhvr>
                                        <p:cTn id="45" dur="166" decel="50000">
                                          <p:stCondLst>
                                            <p:cond delay="1834"/>
                                          </p:stCondLst>
                                        </p:cTn>
                                        <p:tgtEl>
                                          <p:spTgt spid="16"/>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circle(in)">
                                      <p:cBhvr>
                                        <p:cTn id="50" dur="2000"/>
                                        <p:tgtEl>
                                          <p:spTgt spid="7"/>
                                        </p:tgtEl>
                                      </p:cBhvr>
                                    </p:animEffect>
                                  </p:childTnLst>
                                </p:cTn>
                              </p:par>
                            </p:childTnLst>
                          </p:cTn>
                        </p:par>
                      </p:childTnLst>
                    </p:cTn>
                  </p:par>
                  <p:par>
                    <p:cTn id="51" fill="hold">
                      <p:stCondLst>
                        <p:cond delay="indefinite"/>
                      </p:stCondLst>
                      <p:childTnLst>
                        <p:par>
                          <p:cTn id="52" fill="hold">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p:cTn id="61" dur="500" fill="hold"/>
                                        <p:tgtEl>
                                          <p:spTgt spid="14"/>
                                        </p:tgtEl>
                                        <p:attrNameLst>
                                          <p:attrName>ppt_w</p:attrName>
                                        </p:attrNameLst>
                                      </p:cBhvr>
                                      <p:tavLst>
                                        <p:tav tm="0">
                                          <p:val>
                                            <p:fltVal val="0"/>
                                          </p:val>
                                        </p:tav>
                                        <p:tav tm="100000">
                                          <p:val>
                                            <p:strVal val="#ppt_w"/>
                                          </p:val>
                                        </p:tav>
                                      </p:tavLst>
                                    </p:anim>
                                    <p:anim calcmode="lin" valueType="num">
                                      <p:cBhvr>
                                        <p:cTn id="62" dur="500" fill="hold"/>
                                        <p:tgtEl>
                                          <p:spTgt spid="14"/>
                                        </p:tgtEl>
                                        <p:attrNameLst>
                                          <p:attrName>ppt_h</p:attrName>
                                        </p:attrNameLst>
                                      </p:cBhvr>
                                      <p:tavLst>
                                        <p:tav tm="0">
                                          <p:val>
                                            <p:fltVal val="0"/>
                                          </p:val>
                                        </p:tav>
                                        <p:tav tm="100000">
                                          <p:val>
                                            <p:strVal val="#ppt_h"/>
                                          </p:val>
                                        </p:tav>
                                      </p:tavLst>
                                    </p:anim>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1000" fill="hold"/>
                                        <p:tgtEl>
                                          <p:spTgt spid="18"/>
                                        </p:tgtEl>
                                        <p:attrNameLst>
                                          <p:attrName>ppt_w</p:attrName>
                                        </p:attrNameLst>
                                      </p:cBhvr>
                                      <p:tavLst>
                                        <p:tav tm="0">
                                          <p:val>
                                            <p:strVal val="#ppt_w*0.70"/>
                                          </p:val>
                                        </p:tav>
                                        <p:tav tm="100000">
                                          <p:val>
                                            <p:strVal val="#ppt_w"/>
                                          </p:val>
                                        </p:tav>
                                      </p:tavLst>
                                    </p:anim>
                                    <p:anim calcmode="lin" valueType="num">
                                      <p:cBhvr>
                                        <p:cTn id="69" dur="1000" fill="hold"/>
                                        <p:tgtEl>
                                          <p:spTgt spid="18"/>
                                        </p:tgtEl>
                                        <p:attrNameLst>
                                          <p:attrName>ppt_h</p:attrName>
                                        </p:attrNameLst>
                                      </p:cBhvr>
                                      <p:tavLst>
                                        <p:tav tm="0">
                                          <p:val>
                                            <p:strVal val="#ppt_h"/>
                                          </p:val>
                                        </p:tav>
                                        <p:tav tm="100000">
                                          <p:val>
                                            <p:strVal val="#ppt_h"/>
                                          </p:val>
                                        </p:tav>
                                      </p:tavLst>
                                    </p:anim>
                                    <p:animEffect transition="in" filter="fade">
                                      <p:cBhvr>
                                        <p:cTn id="70" dur="1000"/>
                                        <p:tgtEl>
                                          <p:spTgt spid="18"/>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10" fill="hold" grpId="0" nodeType="clickEffect">
                                  <p:stCondLst>
                                    <p:cond delay="0"/>
                                  </p:stCondLst>
                                  <p:childTnLst>
                                    <p:set>
                                      <p:cBhvr>
                                        <p:cTn id="74" dur="1" fill="hold">
                                          <p:stCondLst>
                                            <p:cond delay="0"/>
                                          </p:stCondLst>
                                        </p:cTn>
                                        <p:tgtEl>
                                          <p:spTgt spid="13"/>
                                        </p:tgtEl>
                                        <p:attrNameLst>
                                          <p:attrName>style.visibility</p:attrName>
                                        </p:attrNameLst>
                                      </p:cBhvr>
                                      <p:to>
                                        <p:strVal val="visible"/>
                                      </p:to>
                                    </p:set>
                                    <p:anim calcmode="lin" valueType="num">
                                      <p:cBhvr>
                                        <p:cTn id="75" dur="500" fill="hold"/>
                                        <p:tgtEl>
                                          <p:spTgt spid="13"/>
                                        </p:tgtEl>
                                        <p:attrNameLst>
                                          <p:attrName>ppt_w</p:attrName>
                                        </p:attrNameLst>
                                      </p:cBhvr>
                                      <p:tavLst>
                                        <p:tav tm="0">
                                          <p:val>
                                            <p:fltVal val="0"/>
                                          </p:val>
                                        </p:tav>
                                        <p:tav tm="100000">
                                          <p:val>
                                            <p:strVal val="#ppt_w"/>
                                          </p:val>
                                        </p:tav>
                                      </p:tavLst>
                                    </p:anim>
                                    <p:anim calcmode="lin" valueType="num">
                                      <p:cBhvr>
                                        <p:cTn id="76"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3" grpId="0"/>
      <p:bldP spid="16" grpId="0"/>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909FF6-43E9-4227-AEB8-1CDECB1377C3}"/>
              </a:ext>
            </a:extLst>
          </p:cNvPr>
          <p:cNvSpPr txBox="1"/>
          <p:nvPr/>
        </p:nvSpPr>
        <p:spPr>
          <a:xfrm>
            <a:off x="3917051" y="1119598"/>
            <a:ext cx="4258501"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ছ</a:t>
            </a:r>
            <a:r>
              <a:rPr lang="en-US" sz="5400" b="1" dirty="0" err="1">
                <a:solidFill>
                  <a:srgbClr val="002060"/>
                </a:solidFill>
                <a:latin typeface="NikoshBAN" panose="02000000000000000000" pitchFamily="2" charset="0"/>
                <a:cs typeface="NikoshBAN" panose="02000000000000000000" pitchFamily="2" charset="0"/>
              </a:rPr>
              <a:t>বি</a:t>
            </a:r>
            <a:r>
              <a:rPr lang="bn-IN" sz="5400" b="1" dirty="0">
                <a:solidFill>
                  <a:srgbClr val="002060"/>
                </a:solidFill>
                <a:latin typeface="NikoshBAN" panose="02000000000000000000" pitchFamily="2" charset="0"/>
                <a:cs typeface="NikoshBAN" panose="02000000000000000000" pitchFamily="2" charset="0"/>
              </a:rPr>
              <a:t>তে </a:t>
            </a:r>
            <a:r>
              <a:rPr lang="en-US" sz="5400" b="1" dirty="0" err="1">
                <a:solidFill>
                  <a:srgbClr val="002060"/>
                </a:solidFill>
                <a:latin typeface="NikoshBAN" panose="02000000000000000000" pitchFamily="2" charset="0"/>
                <a:cs typeface="NikoshBAN" panose="02000000000000000000" pitchFamily="2" charset="0"/>
              </a:rPr>
              <a:t>কি</a:t>
            </a:r>
            <a:r>
              <a:rPr lang="bn-IN" sz="5400" b="1" dirty="0">
                <a:solidFill>
                  <a:srgbClr val="002060"/>
                </a:solidFill>
                <a:latin typeface="NikoshBAN" panose="02000000000000000000" pitchFamily="2" charset="0"/>
                <a:cs typeface="NikoshBAN" panose="02000000000000000000" pitchFamily="2" charset="0"/>
              </a:rPr>
              <a:t> দেখছ ?</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D4FF222F-CDC1-41A2-8164-005BDEA3744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861154"/>
            <a:ext cx="11663829" cy="696043"/>
          </a:xfrm>
          <a:prstGeom prst="rect">
            <a:avLst/>
          </a:prstGeom>
        </p:spPr>
      </p:pic>
      <p:pic>
        <p:nvPicPr>
          <p:cNvPr id="9" name="Picture 8">
            <a:extLst>
              <a:ext uri="{FF2B5EF4-FFF2-40B4-BE49-F238E27FC236}">
                <a16:creationId xmlns:a16="http://schemas.microsoft.com/office/drawing/2014/main" id="{998A6F7C-AA41-477C-9FE8-0532107364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7" name="TextBox 6">
            <a:extLst>
              <a:ext uri="{FF2B5EF4-FFF2-40B4-BE49-F238E27FC236}">
                <a16:creationId xmlns:a16="http://schemas.microsoft.com/office/drawing/2014/main" id="{EA2CEB18-817A-450C-9048-9A0C0DBE34D4}"/>
              </a:ext>
            </a:extLst>
          </p:cNvPr>
          <p:cNvSpPr txBox="1"/>
          <p:nvPr/>
        </p:nvSpPr>
        <p:spPr>
          <a:xfrm>
            <a:off x="8619649" y="4200892"/>
            <a:ext cx="3152004" cy="769441"/>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তাল ভারী</a:t>
            </a:r>
            <a:endParaRPr lang="en-US" sz="44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611D6FC6-FF96-4BC9-B61C-AFC9155FDFDB}"/>
              </a:ext>
            </a:extLst>
          </p:cNvPr>
          <p:cNvSpPr txBox="1"/>
          <p:nvPr/>
        </p:nvSpPr>
        <p:spPr>
          <a:xfrm>
            <a:off x="1419934" y="4183918"/>
            <a:ext cx="2251423" cy="769441"/>
          </a:xfrm>
          <a:prstGeom prst="rect">
            <a:avLst/>
          </a:prstGeom>
          <a:noFill/>
        </p:spPr>
        <p:txBody>
          <a:bodyPr wrap="square" rtlCol="0">
            <a:spAutoFit/>
          </a:bodyPr>
          <a:lstStyle/>
          <a:p>
            <a:r>
              <a:rPr lang="bn-IN" sz="4400" b="1" dirty="0">
                <a:latin typeface="NikoshBAN" panose="02000000000000000000" pitchFamily="2" charset="0"/>
                <a:cs typeface="NikoshBAN" panose="02000000000000000000" pitchFamily="2" charset="0"/>
              </a:rPr>
              <a:t>রুটি হালকা</a:t>
            </a:r>
            <a:endParaRPr lang="en-US" sz="4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C799AE88-4FA0-4562-8959-F4DBFC25FE2B}"/>
              </a:ext>
            </a:extLst>
          </p:cNvPr>
          <p:cNvSpPr txBox="1"/>
          <p:nvPr/>
        </p:nvSpPr>
        <p:spPr>
          <a:xfrm>
            <a:off x="4245442" y="300803"/>
            <a:ext cx="3601721"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অর্ধবাস্তব পর্যায়</a:t>
            </a:r>
            <a:endParaRPr lang="en-US" sz="54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25529782-732C-40BE-A835-3CFF36494154}"/>
              </a:ext>
            </a:extLst>
          </p:cNvPr>
          <p:cNvSpPr txBox="1"/>
          <p:nvPr/>
        </p:nvSpPr>
        <p:spPr>
          <a:xfrm>
            <a:off x="4594098" y="4022262"/>
            <a:ext cx="2911243"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হালকা-ভারী</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15" name="Picture 14">
            <a:extLst>
              <a:ext uri="{FF2B5EF4-FFF2-40B4-BE49-F238E27FC236}">
                <a16:creationId xmlns:a16="http://schemas.microsoft.com/office/drawing/2014/main" id="{98C933B1-0DF5-47E9-9452-F3C92A810C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8082" y="2069293"/>
            <a:ext cx="3008977" cy="2176949"/>
          </a:xfrm>
          <a:prstGeom prst="rect">
            <a:avLst/>
          </a:prstGeom>
        </p:spPr>
      </p:pic>
      <p:pic>
        <p:nvPicPr>
          <p:cNvPr id="4" name="Picture 3">
            <a:extLst>
              <a:ext uri="{FF2B5EF4-FFF2-40B4-BE49-F238E27FC236}">
                <a16:creationId xmlns:a16="http://schemas.microsoft.com/office/drawing/2014/main" id="{603BFE73-3FC8-4130-BE44-2A7AFF64E8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9824" y="2379124"/>
            <a:ext cx="2434095" cy="1821768"/>
          </a:xfrm>
          <a:prstGeom prst="rect">
            <a:avLst/>
          </a:prstGeom>
        </p:spPr>
      </p:pic>
      <p:sp>
        <p:nvSpPr>
          <p:cNvPr id="11" name="TextBox 10">
            <a:extLst>
              <a:ext uri="{FF2B5EF4-FFF2-40B4-BE49-F238E27FC236}">
                <a16:creationId xmlns:a16="http://schemas.microsoft.com/office/drawing/2014/main" id="{1FB25542-90E6-4CA4-AA87-C3CC8AF5FF6C}"/>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5344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A6A83F30-8E1C-403E-A5D6-90FA222BCB2A}"/>
              </a:ext>
            </a:extLst>
          </p:cNvPr>
          <p:cNvSpPr txBox="1"/>
          <p:nvPr/>
        </p:nvSpPr>
        <p:spPr>
          <a:xfrm>
            <a:off x="6526250" y="1276218"/>
            <a:ext cx="3517633"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প্রজাপতি ফুলের কাছে</a:t>
            </a:r>
            <a:endParaRPr lang="en-US" sz="36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5" name="TextBox 4">
            <a:extLst>
              <a:ext uri="{FF2B5EF4-FFF2-40B4-BE49-F238E27FC236}">
                <a16:creationId xmlns:a16="http://schemas.microsoft.com/office/drawing/2014/main" id="{79415BA0-6E56-4CC7-9678-02677C0EB39E}"/>
              </a:ext>
            </a:extLst>
          </p:cNvPr>
          <p:cNvSpPr txBox="1"/>
          <p:nvPr/>
        </p:nvSpPr>
        <p:spPr>
          <a:xfrm>
            <a:off x="2746867" y="2239823"/>
            <a:ext cx="3077902"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পাখিটি কোঁথায়?</a:t>
            </a:r>
            <a:endParaRPr lang="en-US" sz="3600" b="1" dirty="0">
              <a:solidFill>
                <a:srgbClr val="002060"/>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8C61176-DE90-4326-9642-EFD72AF24332}"/>
              </a:ext>
            </a:extLst>
          </p:cNvPr>
          <p:cNvSpPr txBox="1"/>
          <p:nvPr/>
        </p:nvSpPr>
        <p:spPr>
          <a:xfrm>
            <a:off x="3145153" y="5254977"/>
            <a:ext cx="1870505" cy="707886"/>
          </a:xfrm>
          <a:prstGeom prst="rect">
            <a:avLst/>
          </a:prstGeom>
          <a:noFill/>
        </p:spPr>
        <p:txBody>
          <a:bodyPr wrap="square" rtlCol="0">
            <a:spAutoFit/>
          </a:bodyPr>
          <a:lstStyle/>
          <a:p>
            <a:r>
              <a:rPr lang="bn-IN" sz="4000" b="1" dirty="0">
                <a:solidFill>
                  <a:srgbClr val="002060"/>
                </a:solidFill>
                <a:latin typeface="NikoshBAN" panose="02000000000000000000" pitchFamily="2" charset="0"/>
                <a:cs typeface="NikoshBAN" panose="02000000000000000000" pitchFamily="2" charset="0"/>
              </a:rPr>
              <a:t>কাছে-দূরে</a:t>
            </a:r>
            <a:endParaRPr lang="en-US" sz="4000" b="1" dirty="0">
              <a:solidFill>
                <a:srgbClr val="002060"/>
              </a:solidFill>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756C634-45F8-4B46-B61D-99A236A3DBDB}"/>
              </a:ext>
            </a:extLst>
          </p:cNvPr>
          <p:cNvSpPr txBox="1"/>
          <p:nvPr/>
        </p:nvSpPr>
        <p:spPr>
          <a:xfrm>
            <a:off x="6425693" y="5047178"/>
            <a:ext cx="3718745"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পাখিটি ফুল থেকে দূরে</a:t>
            </a:r>
            <a:endParaRPr lang="en-US" sz="3600" b="1"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8788089-51D5-4D28-AE90-98BC926302D3}"/>
              </a:ext>
            </a:extLst>
          </p:cNvPr>
          <p:cNvSpPr txBox="1"/>
          <p:nvPr/>
        </p:nvSpPr>
        <p:spPr>
          <a:xfrm>
            <a:off x="8173379" y="4095808"/>
            <a:ext cx="1870505"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কাছে-দূরে</a:t>
            </a:r>
            <a:endParaRPr lang="en-US" sz="3600" b="1" dirty="0">
              <a:solidFill>
                <a:srgbClr val="00206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58F772A-0E34-404D-8B5C-FA1C5DC6FA7F}"/>
              </a:ext>
            </a:extLst>
          </p:cNvPr>
          <p:cNvSpPr txBox="1"/>
          <p:nvPr/>
        </p:nvSpPr>
        <p:spPr>
          <a:xfrm>
            <a:off x="3849163" y="400990"/>
            <a:ext cx="3517633"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অর্ধবাস্তব পর্যায়</a:t>
            </a:r>
            <a:endParaRPr lang="en-US" sz="5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9BCB3A1F-E63B-4641-BE4E-DB65325AE222}"/>
              </a:ext>
            </a:extLst>
          </p:cNvPr>
          <p:cNvSpPr txBox="1"/>
          <p:nvPr/>
        </p:nvSpPr>
        <p:spPr>
          <a:xfrm>
            <a:off x="2644785" y="1279857"/>
            <a:ext cx="3566443" cy="707886"/>
          </a:xfrm>
          <a:prstGeom prst="rect">
            <a:avLst/>
          </a:prstGeom>
          <a:noFill/>
        </p:spPr>
        <p:txBody>
          <a:bodyPr wrap="square" rtlCol="0">
            <a:spAutoFit/>
          </a:bodyPr>
          <a:lstStyle/>
          <a:p>
            <a:r>
              <a:rPr lang="bn-IN" sz="4000" b="1" dirty="0">
                <a:solidFill>
                  <a:srgbClr val="002060"/>
                </a:solidFill>
                <a:latin typeface="NikoshBAN" panose="02000000000000000000" pitchFamily="2" charset="0"/>
                <a:cs typeface="NikoshBAN" panose="02000000000000000000" pitchFamily="2" charset="0"/>
              </a:rPr>
              <a:t>প্রজাপতি কোঁথায় ?</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23" name="Picture 22">
            <a:extLst>
              <a:ext uri="{FF2B5EF4-FFF2-40B4-BE49-F238E27FC236}">
                <a16:creationId xmlns:a16="http://schemas.microsoft.com/office/drawing/2014/main" id="{B39DF5F4-7A95-4401-A4AB-423DCC45F50C}"/>
              </a:ext>
            </a:extLst>
          </p:cNvPr>
          <p:cNvPicPr>
            <a:picLocks noChangeAspect="1"/>
          </p:cNvPicPr>
          <p:nvPr/>
        </p:nvPicPr>
        <p:blipFill rotWithShape="1">
          <a:blip r:embed="rId4">
            <a:extLst>
              <a:ext uri="{28A0092B-C50C-407E-A947-70E740481C1C}">
                <a14:useLocalDpi xmlns:a14="http://schemas.microsoft.com/office/drawing/2010/main" val="0"/>
              </a:ext>
            </a:extLst>
          </a:blip>
          <a:srcRect r="50720"/>
          <a:stretch/>
        </p:blipFill>
        <p:spPr>
          <a:xfrm>
            <a:off x="777815" y="2313777"/>
            <a:ext cx="1582593" cy="2358807"/>
          </a:xfrm>
          <a:prstGeom prst="rect">
            <a:avLst/>
          </a:prstGeom>
        </p:spPr>
      </p:pic>
      <p:pic>
        <p:nvPicPr>
          <p:cNvPr id="24" name="Picture 23">
            <a:extLst>
              <a:ext uri="{FF2B5EF4-FFF2-40B4-BE49-F238E27FC236}">
                <a16:creationId xmlns:a16="http://schemas.microsoft.com/office/drawing/2014/main" id="{68710090-07EF-4BC0-B7B4-BD45FE399A47}"/>
              </a:ext>
            </a:extLst>
          </p:cNvPr>
          <p:cNvPicPr>
            <a:picLocks noChangeAspect="1"/>
          </p:cNvPicPr>
          <p:nvPr/>
        </p:nvPicPr>
        <p:blipFill rotWithShape="1">
          <a:blip r:embed="rId5">
            <a:extLst>
              <a:ext uri="{28A0092B-C50C-407E-A947-70E740481C1C}">
                <a14:useLocalDpi xmlns:a14="http://schemas.microsoft.com/office/drawing/2010/main" val="0"/>
              </a:ext>
            </a:extLst>
          </a:blip>
          <a:srcRect l="46636" t="24106" r="35139" b="36253"/>
          <a:stretch/>
        </p:blipFill>
        <p:spPr>
          <a:xfrm>
            <a:off x="6211228" y="2455830"/>
            <a:ext cx="1172715" cy="1842938"/>
          </a:xfrm>
          <a:prstGeom prst="rect">
            <a:avLst/>
          </a:prstGeom>
        </p:spPr>
      </p:pic>
      <p:sp>
        <p:nvSpPr>
          <p:cNvPr id="14" name="TextBox 13">
            <a:extLst>
              <a:ext uri="{FF2B5EF4-FFF2-40B4-BE49-F238E27FC236}">
                <a16:creationId xmlns:a16="http://schemas.microsoft.com/office/drawing/2014/main" id="{34102E02-8725-4D00-AB91-F17AC0D49236}"/>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77A62A1E-8C6B-4B03-B02A-44E9C38D20E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75874" y="2082358"/>
            <a:ext cx="1465513" cy="2050625"/>
          </a:xfrm>
          <a:prstGeom prst="rect">
            <a:avLst/>
          </a:prstGeom>
        </p:spPr>
      </p:pic>
    </p:spTree>
    <p:extLst>
      <p:ext uri="{BB962C8B-B14F-4D97-AF65-F5344CB8AC3E}">
        <p14:creationId xmlns:p14="http://schemas.microsoft.com/office/powerpoint/2010/main" val="187755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ppt_w</p:attrName>
                                        </p:attrNameLst>
                                      </p:cBhvr>
                                      <p:tavLst>
                                        <p:tav tm="0" fmla="#ppt_w*sin(2.5*pi*$)">
                                          <p:val>
                                            <p:fltVal val="0"/>
                                          </p:val>
                                        </p:tav>
                                        <p:tav tm="100000">
                                          <p:val>
                                            <p:fltVal val="1"/>
                                          </p:val>
                                        </p:tav>
                                      </p:tavLst>
                                    </p:anim>
                                    <p:anim calcmode="lin" valueType="num">
                                      <p:cBhvr>
                                        <p:cTn id="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3"/>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anim calcmode="lin" valueType="num">
                                      <p:cBhvr>
                                        <p:cTn id="29" dur="2000" fill="hold"/>
                                        <p:tgtEl>
                                          <p:spTgt spid="6"/>
                                        </p:tgtEl>
                                        <p:attrNameLst>
                                          <p:attrName>ppt_w</p:attrName>
                                        </p:attrNameLst>
                                      </p:cBhvr>
                                      <p:tavLst>
                                        <p:tav tm="0" fmla="#ppt_w*sin(2.5*pi*$)">
                                          <p:val>
                                            <p:fltVal val="0"/>
                                          </p:val>
                                        </p:tav>
                                        <p:tav tm="100000">
                                          <p:val>
                                            <p:fltVal val="1"/>
                                          </p:val>
                                        </p:tav>
                                      </p:tavLst>
                                    </p:anim>
                                    <p:anim calcmode="lin" valueType="num">
                                      <p:cBhvr>
                                        <p:cTn id="30"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15" name="TextBox 14">
            <a:extLst>
              <a:ext uri="{FF2B5EF4-FFF2-40B4-BE49-F238E27FC236}">
                <a16:creationId xmlns:a16="http://schemas.microsoft.com/office/drawing/2014/main" id="{658F772A-0E34-404D-8B5C-FA1C5DC6FA7F}"/>
              </a:ext>
            </a:extLst>
          </p:cNvPr>
          <p:cNvSpPr txBox="1"/>
          <p:nvPr/>
        </p:nvSpPr>
        <p:spPr>
          <a:xfrm>
            <a:off x="3914878" y="222373"/>
            <a:ext cx="4258501"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অর্ধবাস্তব পর্যায়</a:t>
            </a:r>
            <a:endParaRPr lang="en-US" sz="5400" b="1" dirty="0">
              <a:latin typeface="NikoshBAN" panose="02000000000000000000" pitchFamily="2" charset="0"/>
              <a:cs typeface="NikoshBAN" panose="02000000000000000000" pitchFamily="2" charset="0"/>
            </a:endParaRPr>
          </a:p>
        </p:txBody>
      </p:sp>
      <p:pic>
        <p:nvPicPr>
          <p:cNvPr id="16" name="Picture 15">
            <a:extLst>
              <a:ext uri="{FF2B5EF4-FFF2-40B4-BE49-F238E27FC236}">
                <a16:creationId xmlns:a16="http://schemas.microsoft.com/office/drawing/2014/main" id="{34FCE0B8-6B87-4192-B8A5-4F275C805E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14878" y="958588"/>
            <a:ext cx="3364506" cy="4940824"/>
          </a:xfrm>
          <a:prstGeom prst="rect">
            <a:avLst/>
          </a:prstGeom>
        </p:spPr>
      </p:pic>
      <p:sp>
        <p:nvSpPr>
          <p:cNvPr id="10" name="TextBox 9">
            <a:extLst>
              <a:ext uri="{FF2B5EF4-FFF2-40B4-BE49-F238E27FC236}">
                <a16:creationId xmlns:a16="http://schemas.microsoft.com/office/drawing/2014/main" id="{3906D729-E5AF-4307-B5CA-69265C20ADD1}"/>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CC2008F0-52CB-4C16-888E-E4C7CE394DDF}"/>
              </a:ext>
            </a:extLst>
          </p:cNvPr>
          <p:cNvSpPr txBox="1"/>
          <p:nvPr/>
        </p:nvSpPr>
        <p:spPr>
          <a:xfrm>
            <a:off x="4390218" y="3026478"/>
            <a:ext cx="935252" cy="523220"/>
          </a:xfrm>
          <a:prstGeom prst="rect">
            <a:avLst/>
          </a:prstGeom>
          <a:no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লম্বা</a:t>
            </a:r>
            <a:endParaRPr lang="en-US" sz="2800" b="1" dirty="0">
              <a:solidFill>
                <a:srgbClr val="002060"/>
              </a:solidFill>
              <a:latin typeface="NikoshBAN" panose="02000000000000000000" pitchFamily="2" charset="0"/>
              <a:cs typeface="NikoshBAN" panose="02000000000000000000" pitchFamily="2" charset="0"/>
            </a:endParaRPr>
          </a:p>
        </p:txBody>
      </p:sp>
      <p:sp>
        <p:nvSpPr>
          <p:cNvPr id="12" name="TextBox 11">
            <a:extLst>
              <a:ext uri="{FF2B5EF4-FFF2-40B4-BE49-F238E27FC236}">
                <a16:creationId xmlns:a16="http://schemas.microsoft.com/office/drawing/2014/main" id="{D0903C65-086A-4A61-8F81-380FF8C22AD1}"/>
              </a:ext>
            </a:extLst>
          </p:cNvPr>
          <p:cNvSpPr txBox="1"/>
          <p:nvPr/>
        </p:nvSpPr>
        <p:spPr>
          <a:xfrm>
            <a:off x="6146141" y="3815827"/>
            <a:ext cx="935252" cy="523220"/>
          </a:xfrm>
          <a:prstGeom prst="rect">
            <a:avLst/>
          </a:prstGeom>
          <a:no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খাটো</a:t>
            </a:r>
            <a:endParaRPr lang="en-US" sz="2800" b="1" dirty="0">
              <a:solidFill>
                <a:srgbClr val="00206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97567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A6A83F30-8E1C-403E-A5D6-90FA222BCB2A}"/>
              </a:ext>
            </a:extLst>
          </p:cNvPr>
          <p:cNvSpPr txBox="1"/>
          <p:nvPr/>
        </p:nvSpPr>
        <p:spPr>
          <a:xfrm>
            <a:off x="3026608" y="984466"/>
            <a:ext cx="8693352" cy="3416320"/>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ছবিতে আমরা দুইটি গাছ দেখতে পাচ্ছি। একটি গাছ বড় ও একটি গাছ ছোট। বাঘটি গাছের কাছে এবং হাতিটি দূরে। বাঘটি হাতির তুলনায় পাতলা আর হাতিটি ভারী। আবার গাছ দুইটির একটি লম্বা, অন্যটি খাটো। তুলনা করে বলা যায় যে, গাছ আছে দুইটি কিন্তু একটি বাঘ ও একটি হাতি আছে। তাই গাছের সংখ্যা বেশি।</a:t>
            </a:r>
            <a:endParaRPr lang="en-US" sz="3600" b="1" dirty="0">
              <a:solidFill>
                <a:srgbClr val="002060"/>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9" y="248374"/>
            <a:ext cx="1153551" cy="1153551"/>
          </a:xfrm>
          <a:prstGeom prst="rect">
            <a:avLst/>
          </a:prstGeom>
        </p:spPr>
      </p:pic>
      <p:sp>
        <p:nvSpPr>
          <p:cNvPr id="15" name="TextBox 14">
            <a:extLst>
              <a:ext uri="{FF2B5EF4-FFF2-40B4-BE49-F238E27FC236}">
                <a16:creationId xmlns:a16="http://schemas.microsoft.com/office/drawing/2014/main" id="{658F772A-0E34-404D-8B5C-FA1C5DC6FA7F}"/>
              </a:ext>
            </a:extLst>
          </p:cNvPr>
          <p:cNvSpPr txBox="1"/>
          <p:nvPr/>
        </p:nvSpPr>
        <p:spPr>
          <a:xfrm>
            <a:off x="2977832" y="186757"/>
            <a:ext cx="4351882"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 নিরপেক্ষ পর্যায়</a:t>
            </a:r>
            <a:endParaRPr lang="en-US" sz="5400" b="1"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83B2AD60-2CF3-4D06-9EE5-A10B0DC74E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65" y="1451129"/>
            <a:ext cx="2690943" cy="4116774"/>
          </a:xfrm>
          <a:prstGeom prst="rect">
            <a:avLst/>
          </a:prstGeom>
        </p:spPr>
      </p:pic>
      <p:pic>
        <p:nvPicPr>
          <p:cNvPr id="16" name="Picture 15">
            <a:extLst>
              <a:ext uri="{FF2B5EF4-FFF2-40B4-BE49-F238E27FC236}">
                <a16:creationId xmlns:a16="http://schemas.microsoft.com/office/drawing/2014/main" id="{A9351AD2-0213-4BC8-BE03-342C3EB8B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3277" y="3850413"/>
            <a:ext cx="1280090" cy="1856213"/>
          </a:xfrm>
          <a:prstGeom prst="rect">
            <a:avLst/>
          </a:prstGeom>
        </p:spPr>
      </p:pic>
      <p:pic>
        <p:nvPicPr>
          <p:cNvPr id="18" name="Picture 2" descr="E:\content related picture\a tigar.gif">
            <a:extLst>
              <a:ext uri="{FF2B5EF4-FFF2-40B4-BE49-F238E27FC236}">
                <a16:creationId xmlns:a16="http://schemas.microsoft.com/office/drawing/2014/main" id="{7FBD851C-E09B-49E1-9FAA-58C4D6CBD2D4}"/>
              </a:ext>
            </a:extLst>
          </p:cNvPr>
          <p:cNvPicPr>
            <a:picLocks noChangeAspect="1" noChangeArrowheads="1" noCrop="1"/>
          </p:cNvPicPr>
          <p:nvPr/>
        </p:nvPicPr>
        <p:blipFill>
          <a:blip r:embed="rId5"/>
          <a:srcRect/>
          <a:stretch>
            <a:fillRect/>
          </a:stretch>
        </p:blipFill>
        <p:spPr bwMode="auto">
          <a:xfrm flipH="1">
            <a:off x="3140125" y="4609513"/>
            <a:ext cx="2041727" cy="1183603"/>
          </a:xfrm>
          <a:prstGeom prst="rect">
            <a:avLst/>
          </a:prstGeom>
          <a:noFill/>
        </p:spPr>
      </p:pic>
      <p:pic>
        <p:nvPicPr>
          <p:cNvPr id="19" name="Picture 18" descr="w e 2.gif">
            <a:extLst>
              <a:ext uri="{FF2B5EF4-FFF2-40B4-BE49-F238E27FC236}">
                <a16:creationId xmlns:a16="http://schemas.microsoft.com/office/drawing/2014/main" id="{AC2ADF92-C5A3-4DD6-AAB5-4BFBBE570A2A}"/>
              </a:ext>
            </a:extLst>
          </p:cNvPr>
          <p:cNvPicPr>
            <a:picLocks noChangeAspect="1"/>
          </p:cNvPicPr>
          <p:nvPr/>
        </p:nvPicPr>
        <p:blipFill>
          <a:blip r:embed="rId6"/>
          <a:stretch>
            <a:fillRect/>
          </a:stretch>
        </p:blipFill>
        <p:spPr>
          <a:xfrm>
            <a:off x="5408885" y="3611747"/>
            <a:ext cx="3555882" cy="2333547"/>
          </a:xfrm>
          <a:prstGeom prst="rect">
            <a:avLst/>
          </a:prstGeom>
        </p:spPr>
      </p:pic>
      <p:sp>
        <p:nvSpPr>
          <p:cNvPr id="10" name="TextBox 9">
            <a:extLst>
              <a:ext uri="{FF2B5EF4-FFF2-40B4-BE49-F238E27FC236}">
                <a16:creationId xmlns:a16="http://schemas.microsoft.com/office/drawing/2014/main" id="{660E6FEA-8D1D-476F-A5B9-C9CC77154E04}"/>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510899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3000" fill="hold"/>
                                        <p:tgtEl>
                                          <p:spTgt spid="14"/>
                                        </p:tgtEl>
                                        <p:attrNameLst>
                                          <p:attrName>ppt_x</p:attrName>
                                        </p:attrNameLst>
                                      </p:cBhvr>
                                      <p:tavLst>
                                        <p:tav tm="0">
                                          <p:val>
                                            <p:strVal val="#ppt_x"/>
                                          </p:val>
                                        </p:tav>
                                        <p:tav tm="100000">
                                          <p:val>
                                            <p:strVal val="#ppt_x"/>
                                          </p:val>
                                        </p:tav>
                                      </p:tavLst>
                                    </p:anim>
                                    <p:anim calcmode="lin" valueType="num">
                                      <p:cBhvr additive="base">
                                        <p:cTn id="8" dur="3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3000" fill="hold"/>
                                        <p:tgtEl>
                                          <p:spTgt spid="16"/>
                                        </p:tgtEl>
                                        <p:attrNameLst>
                                          <p:attrName>ppt_x</p:attrName>
                                        </p:attrNameLst>
                                      </p:cBhvr>
                                      <p:tavLst>
                                        <p:tav tm="0">
                                          <p:val>
                                            <p:strVal val="#ppt_x"/>
                                          </p:val>
                                        </p:tav>
                                        <p:tav tm="100000">
                                          <p:val>
                                            <p:strVal val="#ppt_x"/>
                                          </p:val>
                                        </p:tav>
                                      </p:tavLst>
                                    </p:anim>
                                    <p:anim calcmode="lin" valueType="num">
                                      <p:cBhvr additive="base">
                                        <p:cTn id="14" dur="30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3000" fill="hold"/>
                                        <p:tgtEl>
                                          <p:spTgt spid="18"/>
                                        </p:tgtEl>
                                        <p:attrNameLst>
                                          <p:attrName>ppt_x</p:attrName>
                                        </p:attrNameLst>
                                      </p:cBhvr>
                                      <p:tavLst>
                                        <p:tav tm="0">
                                          <p:val>
                                            <p:strVal val="1+#ppt_w/2"/>
                                          </p:val>
                                        </p:tav>
                                        <p:tav tm="100000">
                                          <p:val>
                                            <p:strVal val="#ppt_x"/>
                                          </p:val>
                                        </p:tav>
                                      </p:tavLst>
                                    </p:anim>
                                    <p:anim calcmode="lin" valueType="num">
                                      <p:cBhvr additive="base">
                                        <p:cTn id="18" dur="3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0" fill="hold"/>
                                        <p:tgtEl>
                                          <p:spTgt spid="19"/>
                                        </p:tgtEl>
                                        <p:attrNameLst>
                                          <p:attrName>ppt_x</p:attrName>
                                        </p:attrNameLst>
                                      </p:cBhvr>
                                      <p:tavLst>
                                        <p:tav tm="0">
                                          <p:val>
                                            <p:strVal val="1+#ppt_w/2"/>
                                          </p:val>
                                        </p:tav>
                                        <p:tav tm="100000">
                                          <p:val>
                                            <p:strVal val="#ppt_x"/>
                                          </p:val>
                                        </p:tav>
                                      </p:tavLst>
                                    </p:anim>
                                    <p:anim calcmode="lin" valueType="num">
                                      <p:cBhvr additive="base">
                                        <p:cTn id="24" dur="5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4BBADD3-B628-483E-ABD1-DE0074E403A5}"/>
              </a:ext>
            </a:extLst>
          </p:cNvPr>
          <p:cNvSpPr txBox="1"/>
          <p:nvPr/>
        </p:nvSpPr>
        <p:spPr>
          <a:xfrm>
            <a:off x="2964580" y="279522"/>
            <a:ext cx="4351882"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 নিরপেক্ষ পর্যায়</a:t>
            </a:r>
            <a:endParaRPr lang="en-US" sz="5400" b="1"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4CE5574B-3D08-48A5-9A2A-CF8E33957B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809" y="248374"/>
            <a:ext cx="1153551" cy="1153551"/>
          </a:xfrm>
          <a:prstGeom prst="rect">
            <a:avLst/>
          </a:prstGeom>
        </p:spPr>
      </p:pic>
      <p:sp>
        <p:nvSpPr>
          <p:cNvPr id="4" name="TextBox 3">
            <a:extLst>
              <a:ext uri="{FF2B5EF4-FFF2-40B4-BE49-F238E27FC236}">
                <a16:creationId xmlns:a16="http://schemas.microsoft.com/office/drawing/2014/main" id="{0902FD5D-D7C0-48B2-B985-129FC6FDFE05}"/>
              </a:ext>
            </a:extLst>
          </p:cNvPr>
          <p:cNvSpPr txBox="1"/>
          <p:nvPr/>
        </p:nvSpPr>
        <p:spPr>
          <a:xfrm>
            <a:off x="478809" y="1202852"/>
            <a:ext cx="11103591" cy="584775"/>
          </a:xfrm>
          <a:prstGeom prst="rect">
            <a:avLst/>
          </a:prstGeom>
          <a:noFill/>
        </p:spPr>
        <p:txBody>
          <a:bodyPr wrap="square" rtlCol="0">
            <a:spAutoFit/>
          </a:bodyPr>
          <a:lstStyle/>
          <a:p>
            <a:r>
              <a:rPr lang="en-US" sz="3200" b="1" dirty="0" err="1">
                <a:latin typeface="NikoshBAN" panose="02000000000000000000" pitchFamily="2" charset="0"/>
                <a:cs typeface="NikoshBAN" panose="02000000000000000000" pitchFamily="2" charset="0"/>
              </a:rPr>
              <a:t>এখন</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আমরা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বোর্ডে</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কম-বেশি</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ছোট-বড়</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হালকা-ভারি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লম্বা-খাটো</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কাছে-দূরে</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ছবি</a:t>
            </a:r>
            <a:r>
              <a:rPr lang="en-US" sz="3200" b="1" dirty="0">
                <a:latin typeface="NikoshBAN" panose="02000000000000000000" pitchFamily="2" charset="0"/>
                <a:cs typeface="NikoshBAN" panose="02000000000000000000" pitchFamily="2" charset="0"/>
              </a:rPr>
              <a:t> </a:t>
            </a:r>
            <a:r>
              <a:rPr lang="en-US" sz="3200" b="1" dirty="0" err="1">
                <a:latin typeface="NikoshBAN" panose="02000000000000000000" pitchFamily="2" charset="0"/>
                <a:cs typeface="NikoshBAN" panose="02000000000000000000" pitchFamily="2" charset="0"/>
              </a:rPr>
              <a:t>আঁকি</a:t>
            </a:r>
            <a:r>
              <a:rPr lang="en-US" sz="3200" b="1" dirty="0">
                <a:latin typeface="NikoshBAN" panose="02000000000000000000" pitchFamily="2" charset="0"/>
                <a:cs typeface="NikoshBAN" panose="02000000000000000000" pitchFamily="2" charset="0"/>
              </a:rPr>
              <a:t>।</a:t>
            </a:r>
          </a:p>
        </p:txBody>
      </p:sp>
      <p:pic>
        <p:nvPicPr>
          <p:cNvPr id="5" name="Picture 4">
            <a:extLst>
              <a:ext uri="{FF2B5EF4-FFF2-40B4-BE49-F238E27FC236}">
                <a16:creationId xmlns:a16="http://schemas.microsoft.com/office/drawing/2014/main" id="{2122EBDA-3B51-4374-879F-08A4DB5F14E4}"/>
              </a:ext>
            </a:extLst>
          </p:cNvPr>
          <p:cNvPicPr>
            <a:picLocks noChangeAspect="1"/>
          </p:cNvPicPr>
          <p:nvPr/>
        </p:nvPicPr>
        <p:blipFill rotWithShape="1">
          <a:blip r:embed="rId3">
            <a:extLst>
              <a:ext uri="{28A0092B-C50C-407E-A947-70E740481C1C}">
                <a14:useLocalDpi xmlns:a14="http://schemas.microsoft.com/office/drawing/2010/main" val="0"/>
              </a:ext>
            </a:extLst>
          </a:blip>
          <a:srcRect l="-1356" t="23534" r="40083" b="2706"/>
          <a:stretch/>
        </p:blipFill>
        <p:spPr>
          <a:xfrm>
            <a:off x="855666" y="2322674"/>
            <a:ext cx="3212751" cy="3517897"/>
          </a:xfrm>
          <a:prstGeom prst="rect">
            <a:avLst/>
          </a:prstGeom>
        </p:spPr>
      </p:pic>
      <p:sp>
        <p:nvSpPr>
          <p:cNvPr id="6" name="Rectangle: Rounded Corners 5">
            <a:extLst>
              <a:ext uri="{FF2B5EF4-FFF2-40B4-BE49-F238E27FC236}">
                <a16:creationId xmlns:a16="http://schemas.microsoft.com/office/drawing/2014/main" id="{CF1AC9AB-6EC2-40B7-86AE-4A20B69F1FA4}"/>
              </a:ext>
            </a:extLst>
          </p:cNvPr>
          <p:cNvSpPr/>
          <p:nvPr/>
        </p:nvSpPr>
        <p:spPr>
          <a:xfrm>
            <a:off x="4424908" y="1892529"/>
            <a:ext cx="6586330" cy="2189093"/>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umming Junction 6">
            <a:extLst>
              <a:ext uri="{FF2B5EF4-FFF2-40B4-BE49-F238E27FC236}">
                <a16:creationId xmlns:a16="http://schemas.microsoft.com/office/drawing/2014/main" id="{CFBD4804-0C67-4662-8C7B-4EC0B44A404F}"/>
              </a:ext>
            </a:extLst>
          </p:cNvPr>
          <p:cNvSpPr/>
          <p:nvPr/>
        </p:nvSpPr>
        <p:spPr>
          <a:xfrm>
            <a:off x="4658138" y="3051832"/>
            <a:ext cx="530087" cy="332984"/>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Summing Junction 7">
            <a:extLst>
              <a:ext uri="{FF2B5EF4-FFF2-40B4-BE49-F238E27FC236}">
                <a16:creationId xmlns:a16="http://schemas.microsoft.com/office/drawing/2014/main" id="{07AF465D-E16A-432C-A04A-5CBB15EA277D}"/>
              </a:ext>
            </a:extLst>
          </p:cNvPr>
          <p:cNvSpPr/>
          <p:nvPr/>
        </p:nvSpPr>
        <p:spPr>
          <a:xfrm>
            <a:off x="4525617" y="2263039"/>
            <a:ext cx="795131" cy="584775"/>
          </a:xfrm>
          <a:prstGeom prst="flowChartSummingJuncti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8AF7F04C-4748-443F-A75C-E4FE6AA99F41}"/>
              </a:ext>
            </a:extLst>
          </p:cNvPr>
          <p:cNvGrpSpPr/>
          <p:nvPr/>
        </p:nvGrpSpPr>
        <p:grpSpPr>
          <a:xfrm>
            <a:off x="5416826" y="2021693"/>
            <a:ext cx="1484243" cy="1363123"/>
            <a:chOff x="3939208" y="4933339"/>
            <a:chExt cx="1484243" cy="1363123"/>
          </a:xfrm>
        </p:grpSpPr>
        <p:sp>
          <p:nvSpPr>
            <p:cNvPr id="9" name="Rectangle 8">
              <a:extLst>
                <a:ext uri="{FF2B5EF4-FFF2-40B4-BE49-F238E27FC236}">
                  <a16:creationId xmlns:a16="http://schemas.microsoft.com/office/drawing/2014/main" id="{F69B02FC-73CE-4323-861D-9915A8CBA386}"/>
                </a:ext>
              </a:extLst>
            </p:cNvPr>
            <p:cNvSpPr/>
            <p:nvPr/>
          </p:nvSpPr>
          <p:spPr>
            <a:xfrm>
              <a:off x="4174435" y="5711687"/>
              <a:ext cx="1013790" cy="5847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2BE85EA0-0A83-4963-B703-2A46F6171E01}"/>
                </a:ext>
              </a:extLst>
            </p:cNvPr>
            <p:cNvSpPr/>
            <p:nvPr/>
          </p:nvSpPr>
          <p:spPr>
            <a:xfrm>
              <a:off x="3939208" y="4933339"/>
              <a:ext cx="1484243" cy="77834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B27FB24-F009-44A0-9166-7D5BF327FC03}"/>
              </a:ext>
            </a:extLst>
          </p:cNvPr>
          <p:cNvGrpSpPr/>
          <p:nvPr/>
        </p:nvGrpSpPr>
        <p:grpSpPr>
          <a:xfrm>
            <a:off x="6954078" y="2749162"/>
            <a:ext cx="1096617" cy="608291"/>
            <a:chOff x="3939208" y="4933339"/>
            <a:chExt cx="1484243" cy="1363123"/>
          </a:xfrm>
        </p:grpSpPr>
        <p:sp>
          <p:nvSpPr>
            <p:cNvPr id="13" name="Rectangle 12">
              <a:extLst>
                <a:ext uri="{FF2B5EF4-FFF2-40B4-BE49-F238E27FC236}">
                  <a16:creationId xmlns:a16="http://schemas.microsoft.com/office/drawing/2014/main" id="{C983ABF2-AECF-4D54-A2E5-C6123D753130}"/>
                </a:ext>
              </a:extLst>
            </p:cNvPr>
            <p:cNvSpPr/>
            <p:nvPr/>
          </p:nvSpPr>
          <p:spPr>
            <a:xfrm>
              <a:off x="4174435" y="5711687"/>
              <a:ext cx="1013790" cy="58477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a:extLst>
                <a:ext uri="{FF2B5EF4-FFF2-40B4-BE49-F238E27FC236}">
                  <a16:creationId xmlns:a16="http://schemas.microsoft.com/office/drawing/2014/main" id="{6C7253E7-5D57-42F8-9877-44BE3BAA2437}"/>
                </a:ext>
              </a:extLst>
            </p:cNvPr>
            <p:cNvSpPr/>
            <p:nvPr/>
          </p:nvSpPr>
          <p:spPr>
            <a:xfrm>
              <a:off x="3939208" y="4933339"/>
              <a:ext cx="1484243" cy="778348"/>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a:extLst>
              <a:ext uri="{FF2B5EF4-FFF2-40B4-BE49-F238E27FC236}">
                <a16:creationId xmlns:a16="http://schemas.microsoft.com/office/drawing/2014/main" id="{5FD1CE74-A104-41AE-84F9-EB008F8C0D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9644" y="2085710"/>
            <a:ext cx="1360952" cy="584775"/>
          </a:xfrm>
          <a:prstGeom prst="rect">
            <a:avLst/>
          </a:prstGeom>
          <a:ln w="28575">
            <a:solidFill>
              <a:schemeClr val="tx1"/>
            </a:solidFill>
          </a:ln>
        </p:spPr>
      </p:pic>
      <p:grpSp>
        <p:nvGrpSpPr>
          <p:cNvPr id="19" name="Group 18">
            <a:extLst>
              <a:ext uri="{FF2B5EF4-FFF2-40B4-BE49-F238E27FC236}">
                <a16:creationId xmlns:a16="http://schemas.microsoft.com/office/drawing/2014/main" id="{CCC599A7-2086-43EE-B3B7-B5DC51767328}"/>
              </a:ext>
            </a:extLst>
          </p:cNvPr>
          <p:cNvGrpSpPr/>
          <p:nvPr/>
        </p:nvGrpSpPr>
        <p:grpSpPr>
          <a:xfrm>
            <a:off x="7965889" y="1892529"/>
            <a:ext cx="882593" cy="2189093"/>
            <a:chOff x="5213407" y="4143753"/>
            <a:chExt cx="1538570" cy="2434725"/>
          </a:xfrm>
        </p:grpSpPr>
        <p:sp>
          <p:nvSpPr>
            <p:cNvPr id="16" name="Rectangle 15">
              <a:extLst>
                <a:ext uri="{FF2B5EF4-FFF2-40B4-BE49-F238E27FC236}">
                  <a16:creationId xmlns:a16="http://schemas.microsoft.com/office/drawing/2014/main" id="{E04AF396-316C-49E7-80E9-0E436C0CF89F}"/>
                </a:ext>
              </a:extLst>
            </p:cNvPr>
            <p:cNvSpPr/>
            <p:nvPr/>
          </p:nvSpPr>
          <p:spPr>
            <a:xfrm>
              <a:off x="5844209" y="5061021"/>
              <a:ext cx="251791" cy="1517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hought Bubble: Cloud 16">
              <a:extLst>
                <a:ext uri="{FF2B5EF4-FFF2-40B4-BE49-F238E27FC236}">
                  <a16:creationId xmlns:a16="http://schemas.microsoft.com/office/drawing/2014/main" id="{67D64B92-87E8-4DD3-8728-65A65DA55AFA}"/>
                </a:ext>
              </a:extLst>
            </p:cNvPr>
            <p:cNvSpPr/>
            <p:nvPr/>
          </p:nvSpPr>
          <p:spPr>
            <a:xfrm>
              <a:off x="5213407" y="4143753"/>
              <a:ext cx="1538570" cy="11095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ghtning Bolt 17">
              <a:extLst>
                <a:ext uri="{FF2B5EF4-FFF2-40B4-BE49-F238E27FC236}">
                  <a16:creationId xmlns:a16="http://schemas.microsoft.com/office/drawing/2014/main" id="{D7530EF2-8B22-44F5-AEAD-8A69CFE66922}"/>
                </a:ext>
              </a:extLst>
            </p:cNvPr>
            <p:cNvSpPr/>
            <p:nvPr/>
          </p:nvSpPr>
          <p:spPr>
            <a:xfrm rot="17088724">
              <a:off x="5778777" y="5449739"/>
              <a:ext cx="1096617" cy="41081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EBE09538-62BA-46C9-9006-CD51242BEAF5}"/>
              </a:ext>
            </a:extLst>
          </p:cNvPr>
          <p:cNvGrpSpPr/>
          <p:nvPr/>
        </p:nvGrpSpPr>
        <p:grpSpPr>
          <a:xfrm>
            <a:off x="8749234" y="3384816"/>
            <a:ext cx="590382" cy="613691"/>
            <a:chOff x="5213407" y="4143753"/>
            <a:chExt cx="1538570" cy="2434725"/>
          </a:xfrm>
        </p:grpSpPr>
        <p:sp>
          <p:nvSpPr>
            <p:cNvPr id="21" name="Rectangle 20">
              <a:extLst>
                <a:ext uri="{FF2B5EF4-FFF2-40B4-BE49-F238E27FC236}">
                  <a16:creationId xmlns:a16="http://schemas.microsoft.com/office/drawing/2014/main" id="{5C8C9964-1F27-4B51-8BE2-A38019ECECF4}"/>
                </a:ext>
              </a:extLst>
            </p:cNvPr>
            <p:cNvSpPr/>
            <p:nvPr/>
          </p:nvSpPr>
          <p:spPr>
            <a:xfrm>
              <a:off x="5844209" y="5061021"/>
              <a:ext cx="251791" cy="1517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hought Bubble: Cloud 21">
              <a:extLst>
                <a:ext uri="{FF2B5EF4-FFF2-40B4-BE49-F238E27FC236}">
                  <a16:creationId xmlns:a16="http://schemas.microsoft.com/office/drawing/2014/main" id="{C21C7A0B-D4D9-4C8F-B74B-E2DFED61D3E8}"/>
                </a:ext>
              </a:extLst>
            </p:cNvPr>
            <p:cNvSpPr/>
            <p:nvPr/>
          </p:nvSpPr>
          <p:spPr>
            <a:xfrm>
              <a:off x="5213407" y="4143753"/>
              <a:ext cx="1538570" cy="11095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Lightning Bolt 22">
              <a:extLst>
                <a:ext uri="{FF2B5EF4-FFF2-40B4-BE49-F238E27FC236}">
                  <a16:creationId xmlns:a16="http://schemas.microsoft.com/office/drawing/2014/main" id="{F7AF9E1B-0213-405B-A450-6B3E6D404004}"/>
                </a:ext>
              </a:extLst>
            </p:cNvPr>
            <p:cNvSpPr/>
            <p:nvPr/>
          </p:nvSpPr>
          <p:spPr>
            <a:xfrm rot="17088724">
              <a:off x="5778777" y="5449739"/>
              <a:ext cx="1096617" cy="410817"/>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3A849D81-0265-4F73-B61F-2E9279571A91}"/>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0741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81BBE8-289C-4A02-A5F1-F0D9C9796A84}"/>
              </a:ext>
            </a:extLst>
          </p:cNvPr>
          <p:cNvSpPr txBox="1"/>
          <p:nvPr/>
        </p:nvSpPr>
        <p:spPr>
          <a:xfrm>
            <a:off x="1349581" y="372280"/>
            <a:ext cx="8322365" cy="707886"/>
          </a:xfrm>
          <a:prstGeom prst="rect">
            <a:avLst/>
          </a:prstGeom>
          <a:noFill/>
        </p:spPr>
        <p:txBody>
          <a:bodyPr wrap="square" rtlCol="0">
            <a:spAutoFit/>
          </a:bodyPr>
          <a:lstStyle/>
          <a:p>
            <a:r>
              <a:rPr lang="bn-IN" sz="4000" b="1" dirty="0">
                <a:solidFill>
                  <a:srgbClr val="002060"/>
                </a:solidFill>
                <a:latin typeface="NikoshBAN" panose="02000000000000000000" pitchFamily="2" charset="0"/>
                <a:cs typeface="NikoshBAN" panose="02000000000000000000" pitchFamily="2" charset="0"/>
              </a:rPr>
              <a:t>এসো প্রাথমিক গণিত বইয়ের ২পৃষ্ঠায় পড়ি</a:t>
            </a:r>
            <a:endParaRPr lang="en-US" sz="4000" b="1" dirty="0">
              <a:solidFill>
                <a:srgbClr val="00206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E90268B4-724B-49BF-BC90-C6384DD77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030" y="203980"/>
            <a:ext cx="1153551" cy="1153551"/>
          </a:xfrm>
          <a:prstGeom prst="rect">
            <a:avLst/>
          </a:prstGeom>
        </p:spPr>
      </p:pic>
      <p:pic>
        <p:nvPicPr>
          <p:cNvPr id="4" name="Picture 3">
            <a:extLst>
              <a:ext uri="{FF2B5EF4-FFF2-40B4-BE49-F238E27FC236}">
                <a16:creationId xmlns:a16="http://schemas.microsoft.com/office/drawing/2014/main" id="{B7930A5D-E99D-47F5-A07F-B934B59A3D07}"/>
              </a:ext>
            </a:extLst>
          </p:cNvPr>
          <p:cNvPicPr>
            <a:picLocks noChangeAspect="1"/>
          </p:cNvPicPr>
          <p:nvPr/>
        </p:nvPicPr>
        <p:blipFill rotWithShape="1">
          <a:blip r:embed="rId3">
            <a:extLst>
              <a:ext uri="{28A0092B-C50C-407E-A947-70E740481C1C}">
                <a14:useLocalDpi xmlns:a14="http://schemas.microsoft.com/office/drawing/2010/main" val="0"/>
              </a:ext>
            </a:extLst>
          </a:blip>
          <a:srcRect l="36905" t="22237" r="38690" b="20619"/>
          <a:stretch/>
        </p:blipFill>
        <p:spPr>
          <a:xfrm>
            <a:off x="6792693" y="1357531"/>
            <a:ext cx="3425366" cy="4509350"/>
          </a:xfrm>
          <a:prstGeom prst="rect">
            <a:avLst/>
          </a:prstGeom>
          <a:ln w="228600" cap="sq" cmpd="thickThin">
            <a:solidFill>
              <a:srgbClr val="00B050"/>
            </a:solidFill>
            <a:prstDash val="solid"/>
            <a:miter lim="800000"/>
          </a:ln>
          <a:effectLst>
            <a:innerShdw blurRad="76200">
              <a:srgbClr val="000000"/>
            </a:innerShdw>
          </a:effectLst>
        </p:spPr>
      </p:pic>
      <p:pic>
        <p:nvPicPr>
          <p:cNvPr id="7" name="Picture 6">
            <a:extLst>
              <a:ext uri="{FF2B5EF4-FFF2-40B4-BE49-F238E27FC236}">
                <a16:creationId xmlns:a16="http://schemas.microsoft.com/office/drawing/2014/main" id="{DEFCECBE-93B9-4F30-AC61-D10929DA2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3790" y="1357531"/>
            <a:ext cx="3454163" cy="4492532"/>
          </a:xfrm>
          <a:prstGeom prst="rect">
            <a:avLst/>
          </a:prstGeom>
          <a:ln w="228600" cap="sq" cmpd="thickThin">
            <a:solidFill>
              <a:schemeClr val="accent5">
                <a:lumMod val="50000"/>
              </a:schemeClr>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5D41AA6F-0386-46EA-BD25-4F86644D6079}"/>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4777737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57377E-4B11-49D8-BEFC-B1A99C258CAA}"/>
              </a:ext>
            </a:extLst>
          </p:cNvPr>
          <p:cNvSpPr txBox="1"/>
          <p:nvPr/>
        </p:nvSpPr>
        <p:spPr>
          <a:xfrm>
            <a:off x="2085011" y="728631"/>
            <a:ext cx="7247164" cy="2554545"/>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                         </a:t>
            </a:r>
            <a:r>
              <a:rPr lang="bn-IN" sz="4000" b="1" dirty="0">
                <a:solidFill>
                  <a:srgbClr val="002060"/>
                </a:solidFill>
                <a:latin typeface="NikoshBAN" panose="02000000000000000000" pitchFamily="2" charset="0"/>
                <a:cs typeface="NikoshBAN" panose="02000000000000000000" pitchFamily="2" charset="0"/>
              </a:rPr>
              <a:t>পরিচিতি</a:t>
            </a:r>
            <a:r>
              <a:rPr lang="bn-IN" sz="4000" b="1" dirty="0">
                <a:latin typeface="NikoshBAN" panose="02000000000000000000" pitchFamily="2" charset="0"/>
                <a:cs typeface="NikoshBAN" panose="02000000000000000000" pitchFamily="2" charset="0"/>
              </a:rPr>
              <a:t>             </a:t>
            </a:r>
          </a:p>
          <a:p>
            <a:r>
              <a:rPr lang="bn-IN" sz="2400" b="1" dirty="0">
                <a:effectLst>
                  <a:glow rad="63500">
                    <a:schemeClr val="accent1">
                      <a:satMod val="175000"/>
                      <a:alpha val="40000"/>
                    </a:schemeClr>
                  </a:glow>
                </a:effectLst>
                <a:latin typeface="NikoshBAN" panose="02000000000000000000" pitchFamily="2" charset="0"/>
                <a:cs typeface="NikoshBAN" panose="02000000000000000000" pitchFamily="2" charset="0"/>
              </a:rPr>
              <a:t>মোছাঃ মাহফুজা সুলতানা                                     </a:t>
            </a:r>
            <a:r>
              <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শ্রেণি- </a:t>
            </a:r>
            <a:r>
              <a:rPr lang="en-US" sz="2400" b="1" dirty="0" err="1">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প্রথম</a:t>
            </a:r>
            <a:endPar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r>
              <a:rPr lang="bn-IN" sz="2400" b="1" dirty="0">
                <a:effectLst>
                  <a:glow rad="63500">
                    <a:schemeClr val="accent1">
                      <a:satMod val="175000"/>
                      <a:alpha val="40000"/>
                    </a:schemeClr>
                  </a:glow>
                </a:effectLst>
                <a:latin typeface="NikoshBAN" panose="02000000000000000000" pitchFamily="2" charset="0"/>
                <a:cs typeface="NikoshBAN" panose="02000000000000000000" pitchFamily="2" charset="0"/>
              </a:rPr>
              <a:t>সহকারি শিক্ষক                                                 </a:t>
            </a:r>
            <a:r>
              <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বিষয়- </a:t>
            </a:r>
            <a:r>
              <a:rPr lang="en-US" sz="2400" b="1" dirty="0" err="1">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প্রাঃ</a:t>
            </a:r>
            <a:r>
              <a:rPr lang="en-US"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en-US" sz="2400" b="1" dirty="0" err="1">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গণিত</a:t>
            </a:r>
            <a:endPar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a:p>
            <a:r>
              <a:rPr lang="bn-IN" sz="2400" b="1" dirty="0">
                <a:effectLst>
                  <a:glow rad="63500">
                    <a:schemeClr val="accent1">
                      <a:satMod val="175000"/>
                      <a:alpha val="40000"/>
                    </a:schemeClr>
                  </a:glow>
                </a:effectLst>
                <a:latin typeface="NikoshBAN" panose="02000000000000000000" pitchFamily="2" charset="0"/>
                <a:cs typeface="NikoshBAN" panose="02000000000000000000" pitchFamily="2" charset="0"/>
              </a:rPr>
              <a:t>৩৬নং শোন্দাহ-নফরকান্দি সঃ প্রাঃ বিঃ                    </a:t>
            </a:r>
            <a:r>
              <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সময়-35 মিনিট</a:t>
            </a:r>
          </a:p>
          <a:p>
            <a:r>
              <a:rPr lang="bn-IN" sz="2400" b="1" dirty="0">
                <a:effectLst>
                  <a:glow rad="63500">
                    <a:schemeClr val="accent1">
                      <a:satMod val="175000"/>
                      <a:alpha val="40000"/>
                    </a:schemeClr>
                  </a:glow>
                </a:effectLst>
                <a:latin typeface="NikoshBAN" panose="02000000000000000000" pitchFamily="2" charset="0"/>
                <a:cs typeface="NikoshBAN" panose="02000000000000000000" pitchFamily="2" charset="0"/>
              </a:rPr>
              <a:t>মিরপুর, কুষ্টিয়া।</a:t>
            </a:r>
            <a:r>
              <a:rPr lang="bn-IN"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                                                 </a:t>
            </a:r>
            <a:r>
              <a:rPr lang="bn-IN"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তাং-</a:t>
            </a:r>
            <a:r>
              <a:rPr lang="en-US"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1</a:t>
            </a:r>
            <a:r>
              <a:rPr lang="bn-IN"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8/</a:t>
            </a:r>
            <a:r>
              <a:rPr lang="en-US"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03</a:t>
            </a:r>
            <a:r>
              <a:rPr lang="bn-IN"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/২০২</a:t>
            </a:r>
            <a:r>
              <a:rPr lang="en-US"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1</a:t>
            </a:r>
            <a:r>
              <a:rPr lang="bn-IN"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খ্রী</a:t>
            </a:r>
          </a:p>
          <a:p>
            <a:r>
              <a:rPr lang="en-US"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mahafuzast</a:t>
            </a:r>
            <a:r>
              <a:rPr lang="en-US" sz="2000" b="1" dirty="0">
                <a:solidFill>
                  <a:srgbClr val="002060"/>
                </a:solidFill>
                <a:effectLst>
                  <a:glow rad="63500">
                    <a:schemeClr val="accent1">
                      <a:satMod val="175000"/>
                      <a:alpha val="40000"/>
                    </a:schemeClr>
                  </a:glow>
                </a:effectLst>
                <a:latin typeface="Mongolian Baiti" panose="03000500000000000000" pitchFamily="66" charset="0"/>
                <a:cs typeface="Mongolian Baiti" panose="03000500000000000000" pitchFamily="66" charset="0"/>
              </a:rPr>
              <a:t>25</a:t>
            </a:r>
            <a:r>
              <a:rPr lang="en-US" sz="20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rPr>
              <a:t>@gmail.com</a:t>
            </a:r>
            <a:endParaRPr lang="en-US" sz="2400" b="1" dirty="0">
              <a:solidFill>
                <a:srgbClr val="002060"/>
              </a:solidFill>
              <a:effectLst>
                <a:glow rad="63500">
                  <a:schemeClr val="accent1">
                    <a:satMod val="175000"/>
                    <a:alpha val="40000"/>
                  </a:schemeClr>
                </a:glow>
              </a:effectLst>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04369674-E017-49B6-9894-48716E0A4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6973" y="1537252"/>
            <a:ext cx="993913" cy="3392556"/>
          </a:xfrm>
          <a:prstGeom prst="rect">
            <a:avLst/>
          </a:prstGeom>
          <a:ln>
            <a:noFill/>
          </a:ln>
          <a:effectLst>
            <a:softEdge rad="112500"/>
          </a:effectLst>
        </p:spPr>
      </p:pic>
      <p:pic>
        <p:nvPicPr>
          <p:cNvPr id="5" name="Picture 4">
            <a:extLst>
              <a:ext uri="{FF2B5EF4-FFF2-40B4-BE49-F238E27FC236}">
                <a16:creationId xmlns:a16="http://schemas.microsoft.com/office/drawing/2014/main" id="{C64887B3-0799-4F66-8794-33D51247DF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628" y="383701"/>
            <a:ext cx="1153551" cy="1153551"/>
          </a:xfrm>
          <a:prstGeom prst="rect">
            <a:avLst/>
          </a:prstGeom>
        </p:spPr>
      </p:pic>
      <p:pic>
        <p:nvPicPr>
          <p:cNvPr id="6" name="Picture 5">
            <a:extLst>
              <a:ext uri="{FF2B5EF4-FFF2-40B4-BE49-F238E27FC236}">
                <a16:creationId xmlns:a16="http://schemas.microsoft.com/office/drawing/2014/main" id="{AC0D198C-084D-4684-ACD5-D9991F8E7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0" y="3054475"/>
            <a:ext cx="1759927" cy="2268113"/>
          </a:xfrm>
          <a:prstGeom prst="rect">
            <a:avLst/>
          </a:prstGeom>
          <a:ln w="190500" cap="rnd">
            <a:solidFill>
              <a:srgbClr val="C00000"/>
            </a:solidFill>
            <a:prstDash val="sysDash"/>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a:extLst>
              <a:ext uri="{FF2B5EF4-FFF2-40B4-BE49-F238E27FC236}">
                <a16:creationId xmlns:a16="http://schemas.microsoft.com/office/drawing/2014/main" id="{9FCC8450-A71D-4040-B0EA-6B90333994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1269" y="3429000"/>
            <a:ext cx="2186454" cy="2431473"/>
          </a:xfrm>
          <a:prstGeom prst="ellipse">
            <a:avLst/>
          </a:prstGeom>
          <a:ln w="190500" cap="rnd">
            <a:solidFill>
              <a:srgbClr val="C000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815054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35" presetClass="path" presetSubtype="0" accel="50000" decel="50000" fill="hold" nodeType="clickEffect">
                                  <p:stCondLst>
                                    <p:cond delay="0"/>
                                  </p:stCondLst>
                                  <p:childTnLst>
                                    <p:animMotion origin="layout" path="M 4.58333E-6 1.85185E-6 L -0.38373 -0.02871 " pathEditMode="relative" rAng="0" ptsTypes="AA">
                                      <p:cBhvr>
                                        <p:cTn id="12" dur="2000" fill="hold"/>
                                        <p:tgtEl>
                                          <p:spTgt spid="6"/>
                                        </p:tgtEl>
                                        <p:attrNameLst>
                                          <p:attrName>ppt_x</p:attrName>
                                          <p:attrName>ppt_y</p:attrName>
                                        </p:attrNameLst>
                                      </p:cBhvr>
                                      <p:rCtr x="-19193" y="-1435"/>
                                    </p:animMotion>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strVal val="#ppt_w+.3"/>
                                          </p:val>
                                        </p:tav>
                                        <p:tav tm="100000">
                                          <p:val>
                                            <p:strVal val="#ppt_w"/>
                                          </p:val>
                                        </p:tav>
                                      </p:tavLst>
                                    </p:anim>
                                    <p:anim calcmode="lin" valueType="num">
                                      <p:cBhvr>
                                        <p:cTn id="18" dur="1000" fill="hold"/>
                                        <p:tgtEl>
                                          <p:spTgt spid="12"/>
                                        </p:tgtEl>
                                        <p:attrNameLst>
                                          <p:attrName>ppt_h</p:attrName>
                                        </p:attrNameLst>
                                      </p:cBhvr>
                                      <p:tavLst>
                                        <p:tav tm="0">
                                          <p:val>
                                            <p:strVal val="#ppt_h"/>
                                          </p:val>
                                        </p:tav>
                                        <p:tav tm="100000">
                                          <p:val>
                                            <p:strVal val="#ppt_h"/>
                                          </p:val>
                                        </p:tav>
                                      </p:tavLst>
                                    </p:anim>
                                    <p:animEffect transition="in" filter="fade">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3" presetClass="path" presetSubtype="0" accel="50000" decel="50000" fill="hold" nodeType="clickEffect">
                                  <p:stCondLst>
                                    <p:cond delay="0"/>
                                  </p:stCondLst>
                                  <p:childTnLst>
                                    <p:animMotion origin="layout" path="M -5E-6 -4.81481E-6 L 0.46511 -0.03495 " pathEditMode="relative" rAng="0" ptsTypes="AA">
                                      <p:cBhvr>
                                        <p:cTn id="23" dur="2000" fill="hold"/>
                                        <p:tgtEl>
                                          <p:spTgt spid="7"/>
                                        </p:tgtEl>
                                        <p:attrNameLst>
                                          <p:attrName>ppt_x</p:attrName>
                                          <p:attrName>ppt_y</p:attrName>
                                        </p:attrNameLst>
                                      </p:cBhvr>
                                      <p:rCtr x="23255"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02AA53-05F8-4883-96E5-4CED2EB7822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6" name="Picture 5">
            <a:extLst>
              <a:ext uri="{FF2B5EF4-FFF2-40B4-BE49-F238E27FC236}">
                <a16:creationId xmlns:a16="http://schemas.microsoft.com/office/drawing/2014/main" id="{980E6627-6F43-4B12-A576-D458EC810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70212"/>
            <a:ext cx="1153551" cy="1153551"/>
          </a:xfrm>
          <a:prstGeom prst="rect">
            <a:avLst/>
          </a:prstGeom>
        </p:spPr>
      </p:pic>
      <p:pic>
        <p:nvPicPr>
          <p:cNvPr id="10" name="Picture 9">
            <a:extLst>
              <a:ext uri="{FF2B5EF4-FFF2-40B4-BE49-F238E27FC236}">
                <a16:creationId xmlns:a16="http://schemas.microsoft.com/office/drawing/2014/main" id="{D7957526-C79A-4A11-A41F-507B1EC90F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238750" y="397998"/>
            <a:ext cx="2971800" cy="2076450"/>
          </a:xfrm>
          <a:prstGeom prst="rect">
            <a:avLst/>
          </a:prstGeom>
        </p:spPr>
      </p:pic>
      <p:pic>
        <p:nvPicPr>
          <p:cNvPr id="11" name="Picture 10">
            <a:extLst>
              <a:ext uri="{FF2B5EF4-FFF2-40B4-BE49-F238E27FC236}">
                <a16:creationId xmlns:a16="http://schemas.microsoft.com/office/drawing/2014/main" id="{92271505-319C-46D9-B9CA-86E36928D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388984"/>
            <a:ext cx="2971800" cy="2076450"/>
          </a:xfrm>
          <a:prstGeom prst="rect">
            <a:avLst/>
          </a:prstGeom>
        </p:spPr>
      </p:pic>
      <p:sp>
        <p:nvSpPr>
          <p:cNvPr id="12" name="TextBox 11">
            <a:extLst>
              <a:ext uri="{FF2B5EF4-FFF2-40B4-BE49-F238E27FC236}">
                <a16:creationId xmlns:a16="http://schemas.microsoft.com/office/drawing/2014/main" id="{8898D4E2-CD31-46D1-94EF-30F58D24BD64}"/>
              </a:ext>
            </a:extLst>
          </p:cNvPr>
          <p:cNvSpPr txBox="1"/>
          <p:nvPr/>
        </p:nvSpPr>
        <p:spPr>
          <a:xfrm>
            <a:off x="5241087" y="507188"/>
            <a:ext cx="1709826" cy="523220"/>
          </a:xfrm>
          <a:prstGeom prst="rect">
            <a:avLst/>
          </a:prstGeom>
          <a:noFill/>
        </p:spPr>
        <p:txBody>
          <a:bodyPr wrap="square" rtlCol="0">
            <a:spAutoFit/>
          </a:bodyPr>
          <a:lstStyle/>
          <a:p>
            <a:r>
              <a:rPr lang="bn-IN" sz="2800" b="1" dirty="0">
                <a:solidFill>
                  <a:srgbClr val="002060"/>
                </a:solidFill>
                <a:latin typeface="NikoshBAN" panose="02000000000000000000" pitchFamily="2" charset="0"/>
                <a:cs typeface="NikoshBAN" panose="02000000000000000000" pitchFamily="2" charset="0"/>
              </a:rPr>
              <a:t>জোড়ায়  কাজ </a:t>
            </a:r>
            <a:endParaRPr lang="en-US" sz="2800" b="1" dirty="0">
              <a:solidFill>
                <a:srgbClr val="002060"/>
              </a:solidFill>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7099B44B-1341-4984-835A-BB59C097EF22}"/>
              </a:ext>
            </a:extLst>
          </p:cNvPr>
          <p:cNvSpPr txBox="1"/>
          <p:nvPr/>
        </p:nvSpPr>
        <p:spPr>
          <a:xfrm>
            <a:off x="3522750" y="969037"/>
            <a:ext cx="5146500"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জোড়ায়</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আলোচনা</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করে</a:t>
            </a:r>
            <a:r>
              <a:rPr lang="en-US" sz="3600" b="1" dirty="0">
                <a:solidFill>
                  <a:srgbClr val="002060"/>
                </a:solidFill>
                <a:latin typeface="NikoshBAN" panose="02000000000000000000" pitchFamily="2" charset="0"/>
                <a:cs typeface="NikoshBAN" panose="02000000000000000000" pitchFamily="2" charset="0"/>
              </a:rPr>
              <a:t> </a:t>
            </a:r>
            <a:r>
              <a:rPr lang="en-US" sz="3600" b="1" dirty="0" err="1">
                <a:solidFill>
                  <a:srgbClr val="002060"/>
                </a:solidFill>
                <a:latin typeface="NikoshBAN" panose="02000000000000000000" pitchFamily="2" charset="0"/>
                <a:cs typeface="NikoshBAN" panose="02000000000000000000" pitchFamily="2" charset="0"/>
              </a:rPr>
              <a:t>তুলনা</a:t>
            </a:r>
            <a:r>
              <a:rPr lang="bn-IN" sz="3600" b="1" dirty="0">
                <a:solidFill>
                  <a:srgbClr val="002060"/>
                </a:solidFill>
                <a:latin typeface="NikoshBAN" panose="02000000000000000000" pitchFamily="2" charset="0"/>
                <a:cs typeface="NikoshBAN" panose="02000000000000000000" pitchFamily="2" charset="0"/>
              </a:rPr>
              <a:t> করি</a:t>
            </a:r>
            <a:endParaRPr lang="en-US" sz="3600" b="1" dirty="0">
              <a:solidFill>
                <a:srgbClr val="002060"/>
              </a:solidFill>
              <a:latin typeface="NikoshBAN" panose="02000000000000000000" pitchFamily="2" charset="0"/>
              <a:cs typeface="NikoshBAN" panose="02000000000000000000" pitchFamily="2" charset="0"/>
            </a:endParaRPr>
          </a:p>
        </p:txBody>
      </p:sp>
      <p:sp>
        <p:nvSpPr>
          <p:cNvPr id="8" name="Rounded Rectangle 2">
            <a:extLst>
              <a:ext uri="{FF2B5EF4-FFF2-40B4-BE49-F238E27FC236}">
                <a16:creationId xmlns:a16="http://schemas.microsoft.com/office/drawing/2014/main" id="{0A6DB081-F7BD-42A7-AC86-7E47B77472E1}"/>
              </a:ext>
            </a:extLst>
          </p:cNvPr>
          <p:cNvSpPr/>
          <p:nvPr/>
        </p:nvSpPr>
        <p:spPr>
          <a:xfrm>
            <a:off x="420153" y="3071259"/>
            <a:ext cx="1677071" cy="1914554"/>
          </a:xfrm>
          <a:prstGeom prst="roundRect">
            <a:avLst/>
          </a:prstGeom>
          <a:blipFill>
            <a:blip r:embed="rId5"/>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5"/>
                <a:stretch>
                  <a:fillRect/>
                </a:stretch>
              </a:blipFill>
            </a:endParaRPr>
          </a:p>
        </p:txBody>
      </p:sp>
      <p:sp>
        <p:nvSpPr>
          <p:cNvPr id="9" name="Rounded Rectangle 3">
            <a:extLst>
              <a:ext uri="{FF2B5EF4-FFF2-40B4-BE49-F238E27FC236}">
                <a16:creationId xmlns:a16="http://schemas.microsoft.com/office/drawing/2014/main" id="{F4047979-9DDF-4BA3-B508-CE429E741B48}"/>
              </a:ext>
            </a:extLst>
          </p:cNvPr>
          <p:cNvSpPr/>
          <p:nvPr/>
        </p:nvSpPr>
        <p:spPr>
          <a:xfrm>
            <a:off x="8888896" y="3489915"/>
            <a:ext cx="1921565" cy="1219200"/>
          </a:xfrm>
          <a:prstGeom prst="roundRect">
            <a:avLst/>
          </a:prstGeom>
          <a:blipFill>
            <a:blip r:embed="rId6"/>
            <a:stretch>
              <a:fillRect/>
            </a:stretch>
          </a:blip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
            <a:extLst>
              <a:ext uri="{FF2B5EF4-FFF2-40B4-BE49-F238E27FC236}">
                <a16:creationId xmlns:a16="http://schemas.microsoft.com/office/drawing/2014/main" id="{2D485058-C25D-494D-B288-C218269735FD}"/>
              </a:ext>
            </a:extLst>
          </p:cNvPr>
          <p:cNvSpPr/>
          <p:nvPr/>
        </p:nvSpPr>
        <p:spPr>
          <a:xfrm>
            <a:off x="2565572" y="3071258"/>
            <a:ext cx="1153551" cy="1914555"/>
          </a:xfrm>
          <a:prstGeom prst="roundRect">
            <a:avLst/>
          </a:prstGeom>
          <a:blipFill>
            <a:blip r:embed="rId7"/>
            <a:stretch>
              <a:fillRect/>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DAEAF2F5-AF85-461F-AFFC-D975444416F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82" r="282" b="63830"/>
          <a:stretch/>
        </p:blipFill>
        <p:spPr>
          <a:xfrm>
            <a:off x="5994788" y="3429000"/>
            <a:ext cx="2406807" cy="1052695"/>
          </a:xfrm>
          <a:prstGeom prst="rect">
            <a:avLst/>
          </a:prstGeom>
          <a:solidFill>
            <a:schemeClr val="accent2">
              <a:lumMod val="20000"/>
              <a:lumOff val="80000"/>
            </a:schemeClr>
          </a:solidFill>
          <a:ln w="38100">
            <a:solidFill>
              <a:schemeClr val="accent2">
                <a:lumMod val="75000"/>
              </a:schemeClr>
            </a:solidFill>
          </a:ln>
        </p:spPr>
      </p:pic>
      <p:sp>
        <p:nvSpPr>
          <p:cNvPr id="16" name="Rectangle 15">
            <a:extLst>
              <a:ext uri="{FF2B5EF4-FFF2-40B4-BE49-F238E27FC236}">
                <a16:creationId xmlns:a16="http://schemas.microsoft.com/office/drawing/2014/main" id="{5311CDB6-B0AA-424A-8A87-9570D2AA33BE}"/>
              </a:ext>
            </a:extLst>
          </p:cNvPr>
          <p:cNvSpPr/>
          <p:nvPr/>
        </p:nvSpPr>
        <p:spPr>
          <a:xfrm>
            <a:off x="4346713" y="3083976"/>
            <a:ext cx="1279912" cy="1901837"/>
          </a:xfrm>
          <a:prstGeom prst="rect">
            <a:avLst/>
          </a:prstGeom>
          <a:blipFill>
            <a:blip r:embed="rId9"/>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2503ABD-D2B1-4272-ADAF-9374184FF4CE}"/>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105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7.40741E-7 L 0.25 -7.40741E-7 " pathEditMode="relative" rAng="0" ptsTypes="AA">
                                      <p:cBhvr>
                                        <p:cTn id="6" dur="2000" fill="hold"/>
                                        <p:tgtEl>
                                          <p:spTgt spid="10"/>
                                        </p:tgtEl>
                                        <p:attrNameLst>
                                          <p:attrName>ppt_x</p:attrName>
                                          <p:attrName>ppt_y</p:attrName>
                                        </p:attrNameLst>
                                      </p:cBhvr>
                                      <p:rCtr x="12500" y="0"/>
                                    </p:animMotion>
                                  </p:childTnLst>
                                </p:cTn>
                              </p:par>
                              <p:par>
                                <p:cTn id="7" presetID="35" presetClass="path" presetSubtype="0" accel="50000" decel="50000" fill="hold" nodeType="withEffect">
                                  <p:stCondLst>
                                    <p:cond delay="0"/>
                                  </p:stCondLst>
                                  <p:childTnLst>
                                    <p:animMotion origin="layout" path="M 5E-6 -1.85185E-6 L -0.25 -1.85185E-6 " pathEditMode="relative" rAng="0" ptsTypes="AA">
                                      <p:cBhvr>
                                        <p:cTn id="8" dur="2000" fill="hold"/>
                                        <p:tgtEl>
                                          <p:spTgt spid="11"/>
                                        </p:tgtEl>
                                        <p:attrNameLst>
                                          <p:attrName>ppt_x</p:attrName>
                                          <p:attrName>ppt_y</p:attrName>
                                        </p:attrNameLst>
                                      </p:cBhvr>
                                      <p:rCtr x="-12500" y="0"/>
                                    </p:animMotion>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1000" fill="hold"/>
                                        <p:tgtEl>
                                          <p:spTgt spid="8"/>
                                        </p:tgtEl>
                                        <p:attrNameLst>
                                          <p:attrName>ppt_w</p:attrName>
                                        </p:attrNameLst>
                                      </p:cBhvr>
                                      <p:tavLst>
                                        <p:tav tm="0">
                                          <p:val>
                                            <p:strVal val="#ppt_w*0.70"/>
                                          </p:val>
                                        </p:tav>
                                        <p:tav tm="100000">
                                          <p:val>
                                            <p:strVal val="#ppt_w"/>
                                          </p:val>
                                        </p:tav>
                                      </p:tavLst>
                                    </p:anim>
                                    <p:anim calcmode="lin" valueType="num">
                                      <p:cBhvr>
                                        <p:cTn id="14" dur="1000" fill="hold"/>
                                        <p:tgtEl>
                                          <p:spTgt spid="8"/>
                                        </p:tgtEl>
                                        <p:attrNameLst>
                                          <p:attrName>ppt_h</p:attrName>
                                        </p:attrNameLst>
                                      </p:cBhvr>
                                      <p:tavLst>
                                        <p:tav tm="0">
                                          <p:val>
                                            <p:strVal val="#ppt_h"/>
                                          </p:val>
                                        </p:tav>
                                        <p:tav tm="100000">
                                          <p:val>
                                            <p:strVal val="#ppt_h"/>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plus(in)">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1000" fill="hold"/>
                                        <p:tgtEl>
                                          <p:spTgt spid="14"/>
                                        </p:tgtEl>
                                        <p:attrNameLst>
                                          <p:attrName>ppt_x</p:attrName>
                                        </p:attrNameLst>
                                      </p:cBhvr>
                                      <p:tavLst>
                                        <p:tav tm="0">
                                          <p:val>
                                            <p:strVal val="0-#ppt_w/2"/>
                                          </p:val>
                                        </p:tav>
                                        <p:tav tm="100000">
                                          <p:val>
                                            <p:strVal val="#ppt_x"/>
                                          </p:val>
                                        </p:tav>
                                      </p:tavLst>
                                    </p:anim>
                                    <p:anim calcmode="lin" valueType="num">
                                      <p:cBhvr additive="base">
                                        <p:cTn id="2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80">
                                          <p:stCondLst>
                                            <p:cond delay="0"/>
                                          </p:stCondLst>
                                        </p:cTn>
                                        <p:tgtEl>
                                          <p:spTgt spid="15"/>
                                        </p:tgtEl>
                                      </p:cBhvr>
                                    </p:animEffect>
                                    <p:anim calcmode="lin" valueType="num">
                                      <p:cBhvr>
                                        <p:cTn id="3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37" dur="26">
                                          <p:stCondLst>
                                            <p:cond delay="650"/>
                                          </p:stCondLst>
                                        </p:cTn>
                                        <p:tgtEl>
                                          <p:spTgt spid="15"/>
                                        </p:tgtEl>
                                      </p:cBhvr>
                                      <p:to x="100000" y="60000"/>
                                    </p:animScale>
                                    <p:animScale>
                                      <p:cBhvr>
                                        <p:cTn id="38" dur="166" decel="50000">
                                          <p:stCondLst>
                                            <p:cond delay="676"/>
                                          </p:stCondLst>
                                        </p:cTn>
                                        <p:tgtEl>
                                          <p:spTgt spid="15"/>
                                        </p:tgtEl>
                                      </p:cBhvr>
                                      <p:to x="100000" y="100000"/>
                                    </p:animScale>
                                    <p:animScale>
                                      <p:cBhvr>
                                        <p:cTn id="39" dur="26">
                                          <p:stCondLst>
                                            <p:cond delay="1312"/>
                                          </p:stCondLst>
                                        </p:cTn>
                                        <p:tgtEl>
                                          <p:spTgt spid="15"/>
                                        </p:tgtEl>
                                      </p:cBhvr>
                                      <p:to x="100000" y="80000"/>
                                    </p:animScale>
                                    <p:animScale>
                                      <p:cBhvr>
                                        <p:cTn id="40" dur="166" decel="50000">
                                          <p:stCondLst>
                                            <p:cond delay="1338"/>
                                          </p:stCondLst>
                                        </p:cTn>
                                        <p:tgtEl>
                                          <p:spTgt spid="15"/>
                                        </p:tgtEl>
                                      </p:cBhvr>
                                      <p:to x="100000" y="100000"/>
                                    </p:animScale>
                                    <p:animScale>
                                      <p:cBhvr>
                                        <p:cTn id="41" dur="26">
                                          <p:stCondLst>
                                            <p:cond delay="1642"/>
                                          </p:stCondLst>
                                        </p:cTn>
                                        <p:tgtEl>
                                          <p:spTgt spid="15"/>
                                        </p:tgtEl>
                                      </p:cBhvr>
                                      <p:to x="100000" y="90000"/>
                                    </p:animScale>
                                    <p:animScale>
                                      <p:cBhvr>
                                        <p:cTn id="42" dur="166" decel="50000">
                                          <p:stCondLst>
                                            <p:cond delay="1668"/>
                                          </p:stCondLst>
                                        </p:cTn>
                                        <p:tgtEl>
                                          <p:spTgt spid="15"/>
                                        </p:tgtEl>
                                      </p:cBhvr>
                                      <p:to x="100000" y="100000"/>
                                    </p:animScale>
                                    <p:animScale>
                                      <p:cBhvr>
                                        <p:cTn id="43" dur="26">
                                          <p:stCondLst>
                                            <p:cond delay="1808"/>
                                          </p:stCondLst>
                                        </p:cTn>
                                        <p:tgtEl>
                                          <p:spTgt spid="15"/>
                                        </p:tgtEl>
                                      </p:cBhvr>
                                      <p:to x="100000" y="95000"/>
                                    </p:animScale>
                                    <p:animScale>
                                      <p:cBhvr>
                                        <p:cTn id="44" dur="166" decel="50000">
                                          <p:stCondLst>
                                            <p:cond delay="1834"/>
                                          </p:stCondLst>
                                        </p:cTn>
                                        <p:tgtEl>
                                          <p:spTgt spid="15"/>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8669F-4012-454B-8BC3-5298AE25A10A}"/>
              </a:ext>
            </a:extLst>
          </p:cNvPr>
          <p:cNvSpPr txBox="1"/>
          <p:nvPr/>
        </p:nvSpPr>
        <p:spPr>
          <a:xfrm>
            <a:off x="3505200" y="1094937"/>
            <a:ext cx="5181600" cy="769441"/>
          </a:xfrm>
          <a:prstGeom prst="rect">
            <a:avLst/>
          </a:prstGeom>
          <a:noFill/>
        </p:spPr>
        <p:txBody>
          <a:bodyPr wrap="square" rtlCol="0">
            <a:spAutoFit/>
          </a:bodyPr>
          <a:lstStyle/>
          <a:p>
            <a:r>
              <a:rPr lang="bn-IN" sz="4400" b="1" dirty="0">
                <a:highlight>
                  <a:srgbClr val="C0C0C0"/>
                </a:highlight>
                <a:latin typeface="NikoshBAN" panose="02000000000000000000" pitchFamily="2" charset="0"/>
                <a:cs typeface="NikoshBAN" panose="02000000000000000000" pitchFamily="2" charset="0"/>
              </a:rPr>
              <a:t>যে পারবে সে হাত তুলবে</a:t>
            </a:r>
            <a:endParaRPr lang="en-US" sz="4400" b="1" dirty="0">
              <a:highlight>
                <a:srgbClr val="C0C0C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B6C602-0062-4CB2-A3D6-8041D7AFF779}"/>
              </a:ext>
            </a:extLst>
          </p:cNvPr>
          <p:cNvSpPr txBox="1"/>
          <p:nvPr/>
        </p:nvSpPr>
        <p:spPr>
          <a:xfrm>
            <a:off x="1246412" y="2173158"/>
            <a:ext cx="49802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কোনটি কম, কোনটি বেশী?</a:t>
            </a:r>
          </a:p>
        </p:txBody>
      </p:sp>
      <p:pic>
        <p:nvPicPr>
          <p:cNvPr id="7" name="Picture 6">
            <a:extLst>
              <a:ext uri="{FF2B5EF4-FFF2-40B4-BE49-F238E27FC236}">
                <a16:creationId xmlns:a16="http://schemas.microsoft.com/office/drawing/2014/main" id="{90A291E4-EA4F-40C9-B0C7-CC08EA535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8" name="Picture 7">
            <a:extLst>
              <a:ext uri="{FF2B5EF4-FFF2-40B4-BE49-F238E27FC236}">
                <a16:creationId xmlns:a16="http://schemas.microsoft.com/office/drawing/2014/main" id="{60BC7BCA-36B2-4BEC-A291-00F2A6A0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26106"/>
            <a:ext cx="1153551" cy="1153551"/>
          </a:xfrm>
          <a:prstGeom prst="rect">
            <a:avLst/>
          </a:prstGeom>
        </p:spPr>
      </p:pic>
      <p:pic>
        <p:nvPicPr>
          <p:cNvPr id="6" name="Picture 5">
            <a:extLst>
              <a:ext uri="{FF2B5EF4-FFF2-40B4-BE49-F238E27FC236}">
                <a16:creationId xmlns:a16="http://schemas.microsoft.com/office/drawing/2014/main" id="{BF493692-9375-4D40-AD99-C05CF55ECC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31844" y="3512990"/>
            <a:ext cx="3299774" cy="1417849"/>
          </a:xfrm>
          <a:prstGeom prst="rect">
            <a:avLst/>
          </a:prstGeom>
          <a:ln w="28575">
            <a:solidFill>
              <a:schemeClr val="tx1"/>
            </a:solidFill>
          </a:ln>
        </p:spPr>
      </p:pic>
    </p:spTree>
    <p:extLst>
      <p:ext uri="{BB962C8B-B14F-4D97-AF65-F5344CB8AC3E}">
        <p14:creationId xmlns:p14="http://schemas.microsoft.com/office/powerpoint/2010/main" val="30373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8669F-4012-454B-8BC3-5298AE25A10A}"/>
              </a:ext>
            </a:extLst>
          </p:cNvPr>
          <p:cNvSpPr txBox="1"/>
          <p:nvPr/>
        </p:nvSpPr>
        <p:spPr>
          <a:xfrm>
            <a:off x="3505200" y="1094937"/>
            <a:ext cx="5181600" cy="769441"/>
          </a:xfrm>
          <a:prstGeom prst="rect">
            <a:avLst/>
          </a:prstGeom>
          <a:noFill/>
        </p:spPr>
        <p:txBody>
          <a:bodyPr wrap="square" rtlCol="0">
            <a:spAutoFit/>
          </a:bodyPr>
          <a:lstStyle/>
          <a:p>
            <a:r>
              <a:rPr lang="bn-IN" sz="4400" b="1" dirty="0">
                <a:highlight>
                  <a:srgbClr val="C0C0C0"/>
                </a:highlight>
                <a:latin typeface="NikoshBAN" panose="02000000000000000000" pitchFamily="2" charset="0"/>
                <a:cs typeface="NikoshBAN" panose="02000000000000000000" pitchFamily="2" charset="0"/>
              </a:rPr>
              <a:t>যে পারবে সে হাত তুলবে</a:t>
            </a:r>
            <a:endParaRPr lang="en-US" sz="4400" b="1" dirty="0">
              <a:highlight>
                <a:srgbClr val="C0C0C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B6C602-0062-4CB2-A3D6-8041D7AFF779}"/>
              </a:ext>
            </a:extLst>
          </p:cNvPr>
          <p:cNvSpPr txBox="1"/>
          <p:nvPr/>
        </p:nvSpPr>
        <p:spPr>
          <a:xfrm>
            <a:off x="1246412" y="2173158"/>
            <a:ext cx="57930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কোনটি ভারি, কোনটি পাতলা?</a:t>
            </a:r>
          </a:p>
        </p:txBody>
      </p:sp>
      <p:pic>
        <p:nvPicPr>
          <p:cNvPr id="7" name="Picture 6">
            <a:extLst>
              <a:ext uri="{FF2B5EF4-FFF2-40B4-BE49-F238E27FC236}">
                <a16:creationId xmlns:a16="http://schemas.microsoft.com/office/drawing/2014/main" id="{90A291E4-EA4F-40C9-B0C7-CC08EA535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8" name="Picture 7">
            <a:extLst>
              <a:ext uri="{FF2B5EF4-FFF2-40B4-BE49-F238E27FC236}">
                <a16:creationId xmlns:a16="http://schemas.microsoft.com/office/drawing/2014/main" id="{60BC7BCA-36B2-4BEC-A291-00F2A6A0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26106"/>
            <a:ext cx="1153551" cy="1153551"/>
          </a:xfrm>
          <a:prstGeom prst="rect">
            <a:avLst/>
          </a:prstGeom>
        </p:spPr>
      </p:pic>
      <p:pic>
        <p:nvPicPr>
          <p:cNvPr id="6" name="Picture 5">
            <a:extLst>
              <a:ext uri="{FF2B5EF4-FFF2-40B4-BE49-F238E27FC236}">
                <a16:creationId xmlns:a16="http://schemas.microsoft.com/office/drawing/2014/main" id="{77277392-088F-4F23-96B3-0E4EBD9AA87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258"/>
          <a:stretch/>
        </p:blipFill>
        <p:spPr>
          <a:xfrm>
            <a:off x="3329356" y="3684897"/>
            <a:ext cx="5328569" cy="2033516"/>
          </a:xfrm>
          <a:prstGeom prst="rect">
            <a:avLst/>
          </a:prstGeom>
          <a:ln w="38100">
            <a:solidFill>
              <a:schemeClr val="accent2">
                <a:lumMod val="75000"/>
              </a:schemeClr>
            </a:solidFill>
          </a:ln>
        </p:spPr>
      </p:pic>
      <p:sp>
        <p:nvSpPr>
          <p:cNvPr id="9" name="TextBox 8">
            <a:extLst>
              <a:ext uri="{FF2B5EF4-FFF2-40B4-BE49-F238E27FC236}">
                <a16:creationId xmlns:a16="http://schemas.microsoft.com/office/drawing/2014/main" id="{43261B37-89E6-4BDB-8FE8-0F3180E432BD}"/>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22129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8669F-4012-454B-8BC3-5298AE25A10A}"/>
              </a:ext>
            </a:extLst>
          </p:cNvPr>
          <p:cNvSpPr txBox="1"/>
          <p:nvPr/>
        </p:nvSpPr>
        <p:spPr>
          <a:xfrm>
            <a:off x="3505200" y="1094937"/>
            <a:ext cx="5181600" cy="769441"/>
          </a:xfrm>
          <a:prstGeom prst="rect">
            <a:avLst/>
          </a:prstGeom>
          <a:noFill/>
        </p:spPr>
        <p:txBody>
          <a:bodyPr wrap="square" rtlCol="0">
            <a:spAutoFit/>
          </a:bodyPr>
          <a:lstStyle/>
          <a:p>
            <a:r>
              <a:rPr lang="bn-IN" sz="4400" b="1" dirty="0">
                <a:highlight>
                  <a:srgbClr val="C0C0C0"/>
                </a:highlight>
                <a:latin typeface="NikoshBAN" panose="02000000000000000000" pitchFamily="2" charset="0"/>
                <a:cs typeface="NikoshBAN" panose="02000000000000000000" pitchFamily="2" charset="0"/>
              </a:rPr>
              <a:t>যে পারবে সে হাত তুলবে</a:t>
            </a:r>
            <a:endParaRPr lang="en-US" sz="4400" b="1" dirty="0">
              <a:highlight>
                <a:srgbClr val="C0C0C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B6C602-0062-4CB2-A3D6-8041D7AFF779}"/>
              </a:ext>
            </a:extLst>
          </p:cNvPr>
          <p:cNvSpPr txBox="1"/>
          <p:nvPr/>
        </p:nvSpPr>
        <p:spPr>
          <a:xfrm>
            <a:off x="784526" y="3242471"/>
            <a:ext cx="49802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কোনটি কাছে, কোনটি দূরে?</a:t>
            </a:r>
          </a:p>
        </p:txBody>
      </p:sp>
      <p:pic>
        <p:nvPicPr>
          <p:cNvPr id="7" name="Picture 6">
            <a:extLst>
              <a:ext uri="{FF2B5EF4-FFF2-40B4-BE49-F238E27FC236}">
                <a16:creationId xmlns:a16="http://schemas.microsoft.com/office/drawing/2014/main" id="{90A291E4-EA4F-40C9-B0C7-CC08EA535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8" name="Picture 7">
            <a:extLst>
              <a:ext uri="{FF2B5EF4-FFF2-40B4-BE49-F238E27FC236}">
                <a16:creationId xmlns:a16="http://schemas.microsoft.com/office/drawing/2014/main" id="{60BC7BCA-36B2-4BEC-A291-00F2A6A0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26106"/>
            <a:ext cx="1153551" cy="1153551"/>
          </a:xfrm>
          <a:prstGeom prst="rect">
            <a:avLst/>
          </a:prstGeom>
        </p:spPr>
      </p:pic>
      <p:pic>
        <p:nvPicPr>
          <p:cNvPr id="6" name="Picture 5">
            <a:extLst>
              <a:ext uri="{FF2B5EF4-FFF2-40B4-BE49-F238E27FC236}">
                <a16:creationId xmlns:a16="http://schemas.microsoft.com/office/drawing/2014/main" id="{A0861B29-A5B0-4372-8369-0E552C474F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66126" y="2103780"/>
            <a:ext cx="5441348" cy="3465010"/>
          </a:xfrm>
          <a:prstGeom prst="rect">
            <a:avLst/>
          </a:prstGeom>
          <a:ln w="28575">
            <a:solidFill>
              <a:schemeClr val="accent6">
                <a:lumMod val="75000"/>
              </a:schemeClr>
            </a:solidFill>
          </a:ln>
        </p:spPr>
      </p:pic>
      <p:sp>
        <p:nvSpPr>
          <p:cNvPr id="9" name="TextBox 8">
            <a:extLst>
              <a:ext uri="{FF2B5EF4-FFF2-40B4-BE49-F238E27FC236}">
                <a16:creationId xmlns:a16="http://schemas.microsoft.com/office/drawing/2014/main" id="{65D3806E-D7E8-4BB1-A91B-87FC8FE1CAE3}"/>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972633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heel(1)">
                                      <p:cBhvr>
                                        <p:cTn id="2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8669F-4012-454B-8BC3-5298AE25A10A}"/>
              </a:ext>
            </a:extLst>
          </p:cNvPr>
          <p:cNvSpPr txBox="1"/>
          <p:nvPr/>
        </p:nvSpPr>
        <p:spPr>
          <a:xfrm>
            <a:off x="3505200" y="1094937"/>
            <a:ext cx="5181600" cy="769441"/>
          </a:xfrm>
          <a:prstGeom prst="rect">
            <a:avLst/>
          </a:prstGeom>
          <a:noFill/>
        </p:spPr>
        <p:txBody>
          <a:bodyPr wrap="square" rtlCol="0">
            <a:spAutoFit/>
          </a:bodyPr>
          <a:lstStyle/>
          <a:p>
            <a:r>
              <a:rPr lang="bn-IN" sz="4400" b="1" dirty="0">
                <a:highlight>
                  <a:srgbClr val="C0C0C0"/>
                </a:highlight>
                <a:latin typeface="NikoshBAN" panose="02000000000000000000" pitchFamily="2" charset="0"/>
                <a:cs typeface="NikoshBAN" panose="02000000000000000000" pitchFamily="2" charset="0"/>
              </a:rPr>
              <a:t>যে পারবে সে হাত তুলবে</a:t>
            </a:r>
            <a:endParaRPr lang="en-US" sz="4400" b="1" dirty="0">
              <a:highlight>
                <a:srgbClr val="C0C0C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B6C602-0062-4CB2-A3D6-8041D7AFF779}"/>
              </a:ext>
            </a:extLst>
          </p:cNvPr>
          <p:cNvSpPr txBox="1"/>
          <p:nvPr/>
        </p:nvSpPr>
        <p:spPr>
          <a:xfrm>
            <a:off x="757974" y="3242471"/>
            <a:ext cx="49802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কোনটি বড়, কোনটি ছোট?</a:t>
            </a:r>
          </a:p>
        </p:txBody>
      </p:sp>
      <p:pic>
        <p:nvPicPr>
          <p:cNvPr id="7" name="Picture 6">
            <a:extLst>
              <a:ext uri="{FF2B5EF4-FFF2-40B4-BE49-F238E27FC236}">
                <a16:creationId xmlns:a16="http://schemas.microsoft.com/office/drawing/2014/main" id="{90A291E4-EA4F-40C9-B0C7-CC08EA535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8" name="Picture 7">
            <a:extLst>
              <a:ext uri="{FF2B5EF4-FFF2-40B4-BE49-F238E27FC236}">
                <a16:creationId xmlns:a16="http://schemas.microsoft.com/office/drawing/2014/main" id="{60BC7BCA-36B2-4BEC-A291-00F2A6A0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26106"/>
            <a:ext cx="1153551" cy="1153551"/>
          </a:xfrm>
          <a:prstGeom prst="rect">
            <a:avLst/>
          </a:prstGeom>
        </p:spPr>
      </p:pic>
      <p:pic>
        <p:nvPicPr>
          <p:cNvPr id="6" name="Picture 5">
            <a:extLst>
              <a:ext uri="{FF2B5EF4-FFF2-40B4-BE49-F238E27FC236}">
                <a16:creationId xmlns:a16="http://schemas.microsoft.com/office/drawing/2014/main" id="{C549FC3E-22A6-48C7-9177-F8803B3E8F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150207"/>
            <a:ext cx="3152489" cy="3484756"/>
          </a:xfrm>
          <a:prstGeom prst="rect">
            <a:avLst/>
          </a:prstGeom>
        </p:spPr>
      </p:pic>
      <p:sp>
        <p:nvSpPr>
          <p:cNvPr id="9" name="TextBox 8">
            <a:extLst>
              <a:ext uri="{FF2B5EF4-FFF2-40B4-BE49-F238E27FC236}">
                <a16:creationId xmlns:a16="http://schemas.microsoft.com/office/drawing/2014/main" id="{975D0759-81CE-493A-AA77-76FFFE9BBD99}"/>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2212969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98669F-4012-454B-8BC3-5298AE25A10A}"/>
              </a:ext>
            </a:extLst>
          </p:cNvPr>
          <p:cNvSpPr txBox="1"/>
          <p:nvPr/>
        </p:nvSpPr>
        <p:spPr>
          <a:xfrm>
            <a:off x="3505200" y="1094937"/>
            <a:ext cx="5181600" cy="769441"/>
          </a:xfrm>
          <a:prstGeom prst="rect">
            <a:avLst/>
          </a:prstGeom>
          <a:noFill/>
        </p:spPr>
        <p:txBody>
          <a:bodyPr wrap="square" rtlCol="0">
            <a:spAutoFit/>
          </a:bodyPr>
          <a:lstStyle/>
          <a:p>
            <a:r>
              <a:rPr lang="bn-IN" sz="4400" b="1" dirty="0">
                <a:highlight>
                  <a:srgbClr val="C0C0C0"/>
                </a:highlight>
                <a:latin typeface="NikoshBAN" panose="02000000000000000000" pitchFamily="2" charset="0"/>
                <a:cs typeface="NikoshBAN" panose="02000000000000000000" pitchFamily="2" charset="0"/>
              </a:rPr>
              <a:t>যে পারবে সে হাত তুলবে</a:t>
            </a:r>
            <a:endParaRPr lang="en-US" sz="4400" b="1" dirty="0">
              <a:highlight>
                <a:srgbClr val="C0C0C0"/>
              </a:highlight>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BB6C602-0062-4CB2-A3D6-8041D7AFF779}"/>
              </a:ext>
            </a:extLst>
          </p:cNvPr>
          <p:cNvSpPr txBox="1"/>
          <p:nvPr/>
        </p:nvSpPr>
        <p:spPr>
          <a:xfrm>
            <a:off x="757974" y="3242471"/>
            <a:ext cx="4980217"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কোনটি লম্বা, কোনটি খাটো?</a:t>
            </a:r>
          </a:p>
        </p:txBody>
      </p:sp>
      <p:pic>
        <p:nvPicPr>
          <p:cNvPr id="7" name="Picture 6">
            <a:extLst>
              <a:ext uri="{FF2B5EF4-FFF2-40B4-BE49-F238E27FC236}">
                <a16:creationId xmlns:a16="http://schemas.microsoft.com/office/drawing/2014/main" id="{90A291E4-EA4F-40C9-B0C7-CC08EA53546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8" name="Picture 7">
            <a:extLst>
              <a:ext uri="{FF2B5EF4-FFF2-40B4-BE49-F238E27FC236}">
                <a16:creationId xmlns:a16="http://schemas.microsoft.com/office/drawing/2014/main" id="{60BC7BCA-36B2-4BEC-A291-00F2A6A02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26106"/>
            <a:ext cx="1153551" cy="1153551"/>
          </a:xfrm>
          <a:prstGeom prst="rect">
            <a:avLst/>
          </a:prstGeom>
        </p:spPr>
      </p:pic>
      <p:pic>
        <p:nvPicPr>
          <p:cNvPr id="9" name="Picture 8">
            <a:extLst>
              <a:ext uri="{FF2B5EF4-FFF2-40B4-BE49-F238E27FC236}">
                <a16:creationId xmlns:a16="http://schemas.microsoft.com/office/drawing/2014/main" id="{0606C035-B2E9-4199-A554-4319B74839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2020" y="2388861"/>
            <a:ext cx="2561070" cy="3414760"/>
          </a:xfrm>
          <a:prstGeom prst="rect">
            <a:avLst/>
          </a:prstGeom>
          <a:ln w="57150">
            <a:solidFill>
              <a:srgbClr val="C00000"/>
            </a:solidFill>
          </a:ln>
        </p:spPr>
      </p:pic>
      <p:sp>
        <p:nvSpPr>
          <p:cNvPr id="10" name="TextBox 9">
            <a:extLst>
              <a:ext uri="{FF2B5EF4-FFF2-40B4-BE49-F238E27FC236}">
                <a16:creationId xmlns:a16="http://schemas.microsoft.com/office/drawing/2014/main" id="{0989432A-91ED-4754-A87D-44FB33D9D0B8}"/>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924068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420D9A-8844-438E-A4BF-4D54CA01FBE2}"/>
              </a:ext>
            </a:extLst>
          </p:cNvPr>
          <p:cNvSpPr txBox="1"/>
          <p:nvPr/>
        </p:nvSpPr>
        <p:spPr>
          <a:xfrm>
            <a:off x="2895600" y="139003"/>
            <a:ext cx="5181600"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মূল্যায়ন—লিখিত</a:t>
            </a:r>
            <a:endParaRPr lang="en-US" sz="54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FC3D8D1B-3A11-4CBF-9D9C-A64416F70985}"/>
              </a:ext>
            </a:extLst>
          </p:cNvPr>
          <p:cNvSpPr txBox="1"/>
          <p:nvPr/>
        </p:nvSpPr>
        <p:spPr>
          <a:xfrm>
            <a:off x="1060174" y="1062333"/>
            <a:ext cx="10058399" cy="769441"/>
          </a:xfrm>
          <a:prstGeom prst="rect">
            <a:avLst/>
          </a:prstGeom>
          <a:noFill/>
        </p:spPr>
        <p:txBody>
          <a:bodyPr wrap="square" rtlCol="0">
            <a:spAutoFit/>
          </a:bodyPr>
          <a:lstStyle/>
          <a:p>
            <a:pPr algn="ctr"/>
            <a:r>
              <a:rPr lang="bn-IN" sz="4400" b="1" dirty="0">
                <a:solidFill>
                  <a:srgbClr val="002060"/>
                </a:solidFill>
                <a:latin typeface="NikoshBAN" panose="02000000000000000000" pitchFamily="2" charset="0"/>
                <a:cs typeface="NikoshBAN" panose="02000000000000000000" pitchFamily="2" charset="0"/>
              </a:rPr>
              <a:t>যে যা পারো একটি বড় ও একটি ছোট ছবি  আঁক </a:t>
            </a:r>
            <a:r>
              <a:rPr lang="bn-IN" sz="4000" b="1" dirty="0">
                <a:solidFill>
                  <a:srgbClr val="002060"/>
                </a:solidFill>
                <a:latin typeface="NikoshBAN" panose="02000000000000000000" pitchFamily="2" charset="0"/>
                <a:cs typeface="NikoshBAN" panose="02000000000000000000" pitchFamily="2" charset="0"/>
              </a:rPr>
              <a:t>?</a:t>
            </a:r>
            <a:endParaRPr lang="bn-IN" sz="3600" b="1" dirty="0">
              <a:solidFill>
                <a:srgbClr val="00206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AFABB401-1405-4437-AB56-D373452B23E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6" name="Picture 5">
            <a:extLst>
              <a:ext uri="{FF2B5EF4-FFF2-40B4-BE49-F238E27FC236}">
                <a16:creationId xmlns:a16="http://schemas.microsoft.com/office/drawing/2014/main" id="{09243F1A-11FB-4196-B371-F64A4EEFBB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5" y="357241"/>
            <a:ext cx="1153551" cy="1153551"/>
          </a:xfrm>
          <a:prstGeom prst="rect">
            <a:avLst/>
          </a:prstGeom>
        </p:spPr>
      </p:pic>
      <p:sp>
        <p:nvSpPr>
          <p:cNvPr id="7" name="TextBox 6">
            <a:extLst>
              <a:ext uri="{FF2B5EF4-FFF2-40B4-BE49-F238E27FC236}">
                <a16:creationId xmlns:a16="http://schemas.microsoft.com/office/drawing/2014/main" id="{387E1B33-D57F-4FE1-8E72-D5077285610F}"/>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81612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CEFD88-0FF0-41E0-9D81-8ABFD6B9F4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688" y="2641600"/>
            <a:ext cx="2286000" cy="3276600"/>
          </a:xfrm>
          <a:prstGeom prst="rect">
            <a:avLst/>
          </a:prstGeom>
        </p:spPr>
      </p:pic>
      <p:sp>
        <p:nvSpPr>
          <p:cNvPr id="3" name="TextBox 2">
            <a:extLst>
              <a:ext uri="{FF2B5EF4-FFF2-40B4-BE49-F238E27FC236}">
                <a16:creationId xmlns:a16="http://schemas.microsoft.com/office/drawing/2014/main" id="{B5807147-7DFC-47AA-8E14-07E67B2E7535}"/>
              </a:ext>
            </a:extLst>
          </p:cNvPr>
          <p:cNvSpPr txBox="1"/>
          <p:nvPr/>
        </p:nvSpPr>
        <p:spPr>
          <a:xfrm>
            <a:off x="1957641" y="421629"/>
            <a:ext cx="7667117" cy="1323439"/>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আজকের ক্লাশ সম্পর্কে কারো কোন প্রশ্ন </a:t>
            </a:r>
          </a:p>
          <a:p>
            <a:r>
              <a:rPr lang="bn-IN" sz="4000" b="1" dirty="0">
                <a:latin typeface="NikoshBAN" panose="02000000000000000000" pitchFamily="2" charset="0"/>
                <a:cs typeface="NikoshBAN" panose="02000000000000000000" pitchFamily="2" charset="0"/>
              </a:rPr>
              <a:t>থাকলে এখন জিজ্ঞাসা করো ।</a:t>
            </a:r>
            <a:endParaRPr lang="en-US" sz="40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5D12239-7B8C-469B-A201-517F29D88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87" y="421629"/>
            <a:ext cx="1153551" cy="1153551"/>
          </a:xfrm>
          <a:prstGeom prst="rect">
            <a:avLst/>
          </a:prstGeom>
        </p:spPr>
      </p:pic>
      <p:sp>
        <p:nvSpPr>
          <p:cNvPr id="5" name="TextBox 4">
            <a:extLst>
              <a:ext uri="{FF2B5EF4-FFF2-40B4-BE49-F238E27FC236}">
                <a16:creationId xmlns:a16="http://schemas.microsoft.com/office/drawing/2014/main" id="{8D470630-BD84-4480-A811-CCFD2DE32D50}"/>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97027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4FFE42-E8AB-427E-84F1-D97E01B025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8223" y="1910602"/>
            <a:ext cx="2729272" cy="3036796"/>
          </a:xfrm>
          <a:prstGeom prst="rect">
            <a:avLst/>
          </a:prstGeom>
        </p:spPr>
      </p:pic>
      <p:pic>
        <p:nvPicPr>
          <p:cNvPr id="4" name="Picture 3">
            <a:extLst>
              <a:ext uri="{FF2B5EF4-FFF2-40B4-BE49-F238E27FC236}">
                <a16:creationId xmlns:a16="http://schemas.microsoft.com/office/drawing/2014/main" id="{DA660464-BC0E-4C68-98A6-90D8F6D3A84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grpSp>
        <p:nvGrpSpPr>
          <p:cNvPr id="5" name="Group 4">
            <a:extLst>
              <a:ext uri="{FF2B5EF4-FFF2-40B4-BE49-F238E27FC236}">
                <a16:creationId xmlns:a16="http://schemas.microsoft.com/office/drawing/2014/main" id="{2E7C18FC-126C-4916-983F-6B9838E962AD}"/>
              </a:ext>
            </a:extLst>
          </p:cNvPr>
          <p:cNvGrpSpPr/>
          <p:nvPr/>
        </p:nvGrpSpPr>
        <p:grpSpPr>
          <a:xfrm>
            <a:off x="-8021112" y="2674960"/>
            <a:ext cx="7843691" cy="1620149"/>
            <a:chOff x="198625" y="4096697"/>
            <a:chExt cx="10920159" cy="1746555"/>
          </a:xfrm>
        </p:grpSpPr>
        <p:sp>
          <p:nvSpPr>
            <p:cNvPr id="6" name="Chevron 35">
              <a:extLst>
                <a:ext uri="{FF2B5EF4-FFF2-40B4-BE49-F238E27FC236}">
                  <a16:creationId xmlns:a16="http://schemas.microsoft.com/office/drawing/2014/main" id="{CE6684C7-F5C1-4C30-880A-BB466AA4065F}"/>
                </a:ext>
              </a:extLst>
            </p:cNvPr>
            <p:cNvSpPr/>
            <p:nvPr/>
          </p:nvSpPr>
          <p:spPr>
            <a:xfrm>
              <a:off x="198625" y="4096697"/>
              <a:ext cx="2578097" cy="1746555"/>
            </a:xfrm>
            <a:prstGeom prst="chevron">
              <a:avLst>
                <a:gd name="adj" fmla="val 70610"/>
              </a:avLst>
            </a:pr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Chevron 36">
              <a:extLst>
                <a:ext uri="{FF2B5EF4-FFF2-40B4-BE49-F238E27FC236}">
                  <a16:creationId xmlns:a16="http://schemas.microsoft.com/office/drawing/2014/main" id="{EA77E3EB-C264-4FE9-A5DB-4DB85BC75130}"/>
                </a:ext>
              </a:extLst>
            </p:cNvPr>
            <p:cNvSpPr/>
            <p:nvPr/>
          </p:nvSpPr>
          <p:spPr>
            <a:xfrm>
              <a:off x="1533653" y="4368834"/>
              <a:ext cx="2550512" cy="1297611"/>
            </a:xfrm>
            <a:prstGeom prst="chevron">
              <a:avLst>
                <a:gd name="adj" fmla="val 70610"/>
              </a:avLst>
            </a:pr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Chevron 37">
              <a:extLst>
                <a:ext uri="{FF2B5EF4-FFF2-40B4-BE49-F238E27FC236}">
                  <a16:creationId xmlns:a16="http://schemas.microsoft.com/office/drawing/2014/main" id="{6B2199AC-68D5-4650-95CA-B88CA7A4A7E0}"/>
                </a:ext>
              </a:extLst>
            </p:cNvPr>
            <p:cNvSpPr/>
            <p:nvPr/>
          </p:nvSpPr>
          <p:spPr>
            <a:xfrm>
              <a:off x="2778861" y="4368834"/>
              <a:ext cx="2550512" cy="1297611"/>
            </a:xfrm>
            <a:prstGeom prst="chevron">
              <a:avLst>
                <a:gd name="adj" fmla="val 70610"/>
              </a:avLst>
            </a:pr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Chevron 38">
              <a:extLst>
                <a:ext uri="{FF2B5EF4-FFF2-40B4-BE49-F238E27FC236}">
                  <a16:creationId xmlns:a16="http://schemas.microsoft.com/office/drawing/2014/main" id="{A45B115B-78AF-4905-9C6B-B34120566EA7}"/>
                </a:ext>
              </a:extLst>
            </p:cNvPr>
            <p:cNvSpPr/>
            <p:nvPr/>
          </p:nvSpPr>
          <p:spPr>
            <a:xfrm>
              <a:off x="3940524" y="4363011"/>
              <a:ext cx="2550512" cy="1290926"/>
            </a:xfrm>
            <a:prstGeom prst="chevron">
              <a:avLst>
                <a:gd name="adj" fmla="val 70610"/>
              </a:avLst>
            </a:pr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Chevron 39">
              <a:extLst>
                <a:ext uri="{FF2B5EF4-FFF2-40B4-BE49-F238E27FC236}">
                  <a16:creationId xmlns:a16="http://schemas.microsoft.com/office/drawing/2014/main" id="{7CAA966C-17FC-40D8-8497-5227379443B9}"/>
                </a:ext>
              </a:extLst>
            </p:cNvPr>
            <p:cNvSpPr/>
            <p:nvPr/>
          </p:nvSpPr>
          <p:spPr>
            <a:xfrm>
              <a:off x="5143810" y="4356326"/>
              <a:ext cx="2550512" cy="1297611"/>
            </a:xfrm>
            <a:prstGeom prst="chevron">
              <a:avLst>
                <a:gd name="adj" fmla="val 70610"/>
              </a:avLst>
            </a:pr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Chevron 40">
              <a:extLst>
                <a:ext uri="{FF2B5EF4-FFF2-40B4-BE49-F238E27FC236}">
                  <a16:creationId xmlns:a16="http://schemas.microsoft.com/office/drawing/2014/main" id="{1171A714-E230-43F7-ADD5-C0D50F398EBC}"/>
                </a:ext>
              </a:extLst>
            </p:cNvPr>
            <p:cNvSpPr/>
            <p:nvPr/>
          </p:nvSpPr>
          <p:spPr>
            <a:xfrm>
              <a:off x="6415309" y="4356326"/>
              <a:ext cx="4703475" cy="1297611"/>
            </a:xfrm>
            <a:prstGeom prst="chevron">
              <a:avLst>
                <a:gd name="adj" fmla="val 70610"/>
              </a:avLst>
            </a:prstGeom>
            <a:solidFill>
              <a:srgbClr val="00206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accen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2" name="Freeform 41">
              <a:extLst>
                <a:ext uri="{FF2B5EF4-FFF2-40B4-BE49-F238E27FC236}">
                  <a16:creationId xmlns:a16="http://schemas.microsoft.com/office/drawing/2014/main" id="{F4B70705-20A9-4794-B826-F67058D09E60}"/>
                </a:ext>
              </a:extLst>
            </p:cNvPr>
            <p:cNvSpPr/>
            <p:nvPr/>
          </p:nvSpPr>
          <p:spPr>
            <a:xfrm>
              <a:off x="1767482" y="4626353"/>
              <a:ext cx="8097255" cy="792270"/>
            </a:xfrm>
            <a:custGeom>
              <a:avLst/>
              <a:gdLst>
                <a:gd name="connsiteX0" fmla="*/ 0 w 9529357"/>
                <a:gd name="connsiteY0" fmla="*/ 0 h 1393639"/>
                <a:gd name="connsiteX1" fmla="*/ 9529357 w 9529357"/>
                <a:gd name="connsiteY1" fmla="*/ 0 h 1393639"/>
                <a:gd name="connsiteX2" fmla="*/ 9529357 w 9529357"/>
                <a:gd name="connsiteY2" fmla="*/ 1393639 h 1393639"/>
                <a:gd name="connsiteX3" fmla="*/ 0 w 9529357"/>
                <a:gd name="connsiteY3" fmla="*/ 1393639 h 1393639"/>
                <a:gd name="connsiteX4" fmla="*/ 0 w 9529357"/>
                <a:gd name="connsiteY4" fmla="*/ 0 h 1393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9357" h="1393639">
                  <a:moveTo>
                    <a:pt x="0" y="0"/>
                  </a:moveTo>
                  <a:lnTo>
                    <a:pt x="9529357" y="0"/>
                  </a:lnTo>
                  <a:lnTo>
                    <a:pt x="9529357" y="1393639"/>
                  </a:lnTo>
                  <a:lnTo>
                    <a:pt x="0" y="1393639"/>
                  </a:lnTo>
                  <a:lnTo>
                    <a:pt x="0" y="0"/>
                  </a:lnTo>
                  <a:close/>
                </a:path>
              </a:pathLst>
            </a:custGeom>
            <a:solidFill>
              <a:srgbClr val="C00000"/>
            </a:solidFill>
            <a:ln>
              <a:solidFill>
                <a:schemeClr val="bg1"/>
              </a:solidFill>
            </a:ln>
            <a:scene3d>
              <a:camera prst="orthographicFront">
                <a:rot lat="0" lon="0" rev="0"/>
              </a:camera>
              <a:lightRig rig="contrasting" dir="t">
                <a:rot lat="0" lon="0" rev="1200000"/>
              </a:lightRig>
            </a:scene3d>
            <a:sp3d z="300000" contourW="12700" prstMaterial="flat">
              <a:bevelT w="177800" h="254000"/>
              <a:bevelB w="152400"/>
            </a:sp3d>
          </p:spPr>
          <p:style>
            <a:lnRef idx="0">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l" defTabSz="1600200">
                <a:lnSpc>
                  <a:spcPct val="90000"/>
                </a:lnSpc>
                <a:spcBef>
                  <a:spcPct val="0"/>
                </a:spcBef>
                <a:spcAft>
                  <a:spcPct val="35000"/>
                </a:spcAft>
              </a:pPr>
              <a:r>
                <a:rPr lang="bn-IN" sz="3200" b="1" dirty="0">
                  <a:solidFill>
                    <a:schemeClr val="bg2"/>
                  </a:solidFill>
                  <a:latin typeface="Bahnschrift" panose="020B0502040204020203" pitchFamily="34" charset="0"/>
                  <a:cs typeface="NikoshBAN" panose="02000000000000000000" pitchFamily="2" charset="0"/>
                </a:rPr>
                <a:t>একটি বড় ও একটি ছোট বেলুন এঁকে  আনবে</a:t>
              </a:r>
              <a:r>
                <a:rPr lang="bn-IN" sz="3200" b="1" kern="1200" dirty="0">
                  <a:solidFill>
                    <a:schemeClr val="bg2"/>
                  </a:solidFill>
                  <a:latin typeface="Bahnschrift" panose="020B0502040204020203" pitchFamily="34" charset="0"/>
                  <a:cs typeface="NikoshBAN" panose="02000000000000000000" pitchFamily="2" charset="0"/>
                </a:rPr>
                <a:t>।</a:t>
              </a:r>
              <a:endParaRPr lang="en-US" sz="3200" b="1" kern="1200" dirty="0">
                <a:solidFill>
                  <a:schemeClr val="bg2"/>
                </a:solidFill>
                <a:latin typeface="Bahnschrift" panose="020B0502040204020203" pitchFamily="34" charset="0"/>
                <a:cs typeface="NikoshBAN" panose="02000000000000000000" pitchFamily="2" charset="0"/>
              </a:endParaRPr>
            </a:p>
          </p:txBody>
        </p:sp>
      </p:grpSp>
      <p:sp>
        <p:nvSpPr>
          <p:cNvPr id="13" name="TextBox 12">
            <a:extLst>
              <a:ext uri="{FF2B5EF4-FFF2-40B4-BE49-F238E27FC236}">
                <a16:creationId xmlns:a16="http://schemas.microsoft.com/office/drawing/2014/main" id="{1A99A7F5-1090-453E-A8AB-E180F13DF83A}"/>
              </a:ext>
            </a:extLst>
          </p:cNvPr>
          <p:cNvSpPr txBox="1"/>
          <p:nvPr/>
        </p:nvSpPr>
        <p:spPr>
          <a:xfrm>
            <a:off x="1744662" y="850607"/>
            <a:ext cx="7667117" cy="707886"/>
          </a:xfrm>
          <a:prstGeom prst="rect">
            <a:avLst/>
          </a:prstGeom>
          <a:noFill/>
        </p:spPr>
        <p:txBody>
          <a:bodyPr wrap="square" rtlCol="0">
            <a:spAutoFit/>
          </a:bodyPr>
          <a:lstStyle/>
          <a:p>
            <a:r>
              <a:rPr lang="bn-IN" sz="4000" b="1" dirty="0">
                <a:latin typeface="NikoshBAN" panose="02000000000000000000" pitchFamily="2" charset="0"/>
                <a:cs typeface="NikoshBAN" panose="02000000000000000000" pitchFamily="2" charset="0"/>
              </a:rPr>
              <a:t>ঝটপট বাড়ির কাজ লিখে নাও ।</a:t>
            </a:r>
            <a:endParaRPr lang="en-US" sz="4000" b="1" dirty="0">
              <a:latin typeface="NikoshBAN" panose="02000000000000000000" pitchFamily="2" charset="0"/>
              <a:cs typeface="NikoshBAN" panose="02000000000000000000" pitchFamily="2" charset="0"/>
            </a:endParaRPr>
          </a:p>
        </p:txBody>
      </p:sp>
      <p:pic>
        <p:nvPicPr>
          <p:cNvPr id="14" name="Picture 13">
            <a:extLst>
              <a:ext uri="{FF2B5EF4-FFF2-40B4-BE49-F238E27FC236}">
                <a16:creationId xmlns:a16="http://schemas.microsoft.com/office/drawing/2014/main" id="{0EBCF454-2FA2-441F-9466-48EE87947D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15" name="TextBox 14">
            <a:extLst>
              <a:ext uri="{FF2B5EF4-FFF2-40B4-BE49-F238E27FC236}">
                <a16:creationId xmlns:a16="http://schemas.microsoft.com/office/drawing/2014/main" id="{6182A763-7E2D-4CFA-B01C-35460E781B07}"/>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3375661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0.48424 0.03681 L 0.73424 0.03681 " pathEditMode="relative" rAng="0" ptsTypes="AA">
                                      <p:cBhvr>
                                        <p:cTn id="6" dur="2000" fill="hold"/>
                                        <p:tgtEl>
                                          <p:spTgt spid="5"/>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EA8677-0D28-42F9-90A2-32D53149193A}"/>
              </a:ext>
            </a:extLst>
          </p:cNvPr>
          <p:cNvSpPr txBox="1"/>
          <p:nvPr/>
        </p:nvSpPr>
        <p:spPr>
          <a:xfrm>
            <a:off x="2323475" y="307108"/>
            <a:ext cx="7020393"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আজকের মত ক্লাশ এখানেই শেষ</a:t>
            </a:r>
            <a:endParaRPr lang="en-US" sz="5400" b="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F1A8886A-A552-4D78-9239-ACDF3A9CF9A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5" name="Picture 4">
            <a:extLst>
              <a:ext uri="{FF2B5EF4-FFF2-40B4-BE49-F238E27FC236}">
                <a16:creationId xmlns:a16="http://schemas.microsoft.com/office/drawing/2014/main" id="{2F68C6FB-2DF5-415B-8DAD-93DCD62D32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67711"/>
            <a:ext cx="1153551" cy="1153551"/>
          </a:xfrm>
          <a:prstGeom prst="rect">
            <a:avLst/>
          </a:prstGeom>
        </p:spPr>
      </p:pic>
      <p:sp>
        <p:nvSpPr>
          <p:cNvPr id="7" name="TextBox 6">
            <a:extLst>
              <a:ext uri="{FF2B5EF4-FFF2-40B4-BE49-F238E27FC236}">
                <a16:creationId xmlns:a16="http://schemas.microsoft.com/office/drawing/2014/main" id="{523FCC4E-05CF-48C3-A09D-6EFAB679AB20}"/>
              </a:ext>
            </a:extLst>
          </p:cNvPr>
          <p:cNvSpPr txBox="1"/>
          <p:nvPr/>
        </p:nvSpPr>
        <p:spPr>
          <a:xfrm>
            <a:off x="3585575" y="2019853"/>
            <a:ext cx="4496191" cy="3631763"/>
          </a:xfrm>
          <a:prstGeom prst="rect">
            <a:avLst/>
          </a:prstGeom>
          <a:noFill/>
        </p:spPr>
        <p:txBody>
          <a:bodyPr wrap="square" rtlCol="0">
            <a:spAutoFit/>
            <a:scene3d>
              <a:camera prst="perspectiveAbove"/>
              <a:lightRig rig="threePt" dir="t"/>
            </a:scene3d>
            <a:sp3d extrusionH="184150">
              <a:bevelT w="19050" h="336550"/>
              <a:extrusionClr>
                <a:schemeClr val="tx1">
                  <a:lumMod val="95000"/>
                  <a:lumOff val="5000"/>
                </a:schemeClr>
              </a:extrusionClr>
            </a:sp3d>
          </a:bodyPr>
          <a:lstStyle/>
          <a:p>
            <a:pPr algn="ctr"/>
            <a:r>
              <a:rPr lang="bn-IN" sz="11500" b="1" dirty="0">
                <a:solidFill>
                  <a:srgbClr val="002060"/>
                </a:solidFill>
                <a:latin typeface="NikoshBAN" panose="02000000000000000000" pitchFamily="2" charset="0"/>
                <a:cs typeface="NikoshBAN" panose="02000000000000000000" pitchFamily="2" charset="0"/>
              </a:rPr>
              <a:t>ধন্যবাদ</a:t>
            </a:r>
            <a:r>
              <a:rPr lang="en-US" sz="11500" b="1" dirty="0">
                <a:solidFill>
                  <a:srgbClr val="002060"/>
                </a:solidFill>
                <a:latin typeface="NikoshBAN" panose="02000000000000000000" pitchFamily="2" charset="0"/>
                <a:cs typeface="NikoshBAN" panose="02000000000000000000" pitchFamily="2" charset="0"/>
              </a:rPr>
              <a:t> </a:t>
            </a:r>
            <a:r>
              <a:rPr lang="bn-IN" sz="11500" b="1" dirty="0">
                <a:solidFill>
                  <a:srgbClr val="002060"/>
                </a:solidFill>
                <a:latin typeface="NikoshBAN" panose="02000000000000000000" pitchFamily="2" charset="0"/>
                <a:cs typeface="NikoshBAN" panose="02000000000000000000" pitchFamily="2" charset="0"/>
              </a:rPr>
              <a:t>সবাইকে  </a:t>
            </a:r>
            <a:endParaRPr lang="en-US" sz="11500" b="1" dirty="0">
              <a:solidFill>
                <a:srgbClr val="002060"/>
              </a:solidFill>
              <a:latin typeface="NikoshBAN" panose="02000000000000000000" pitchFamily="2" charset="0"/>
              <a:cs typeface="NikoshBAN" panose="02000000000000000000" pitchFamily="2" charset="0"/>
            </a:endParaRPr>
          </a:p>
        </p:txBody>
      </p:sp>
      <p:sp>
        <p:nvSpPr>
          <p:cNvPr id="9" name="Star: 24 Points 1">
            <a:extLst>
              <a:ext uri="{FF2B5EF4-FFF2-40B4-BE49-F238E27FC236}">
                <a16:creationId xmlns:a16="http://schemas.microsoft.com/office/drawing/2014/main" id="{36562897-7584-4A4D-BF98-5BC9B64B997C}"/>
              </a:ext>
            </a:extLst>
          </p:cNvPr>
          <p:cNvSpPr/>
          <p:nvPr/>
        </p:nvSpPr>
        <p:spPr>
          <a:xfrm>
            <a:off x="9868525" y="2661291"/>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24 Points 1">
            <a:extLst>
              <a:ext uri="{FF2B5EF4-FFF2-40B4-BE49-F238E27FC236}">
                <a16:creationId xmlns:a16="http://schemas.microsoft.com/office/drawing/2014/main" id="{AC244F7E-A164-484E-B8E3-047331B88EA0}"/>
              </a:ext>
            </a:extLst>
          </p:cNvPr>
          <p:cNvSpPr/>
          <p:nvPr/>
        </p:nvSpPr>
        <p:spPr>
          <a:xfrm>
            <a:off x="1130779" y="2999217"/>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6CDE3EB-C511-41B0-9AA4-1989831FA504}"/>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0136195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7">
                                            <p:txEl>
                                              <p:pRg st="0" end="0"/>
                                            </p:txEl>
                                          </p:spTgt>
                                        </p:tgtEl>
                                      </p:cBhvr>
                                    </p:animEffect>
                                  </p:childTnLst>
                                </p:cTn>
                              </p:par>
                              <p:par>
                                <p:cTn id="11" presetID="8" presetClass="emph" presetSubtype="0" repeatCount="indefinite" fill="hold" grpId="0" nodeType="withEffect">
                                  <p:stCondLst>
                                    <p:cond delay="0"/>
                                  </p:stCondLst>
                                  <p:childTnLst>
                                    <p:animRot by="21600000">
                                      <p:cBhvr>
                                        <p:cTn id="12" dur="2000" fill="hold"/>
                                        <p:tgtEl>
                                          <p:spTgt spid="9"/>
                                        </p:tgtEl>
                                        <p:attrNameLst>
                                          <p:attrName>r</p:attrName>
                                        </p:attrNameLst>
                                      </p:cBhvr>
                                    </p:animRot>
                                  </p:childTnLst>
                                </p:cTn>
                              </p:par>
                              <p:par>
                                <p:cTn id="13" presetID="8" presetClass="emph" presetSubtype="0" repeatCount="indefinite" fill="hold" grpId="0" nodeType="withEffect">
                                  <p:stCondLst>
                                    <p:cond delay="0"/>
                                  </p:stCondLst>
                                  <p:childTnLst>
                                    <p:animRot by="21600000">
                                      <p:cBhvr>
                                        <p:cTn id="14"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8363CC-DBD0-45D1-9075-E1C4EEBC45E8}"/>
              </a:ext>
            </a:extLst>
          </p:cNvPr>
          <p:cNvSpPr txBox="1"/>
          <p:nvPr/>
        </p:nvSpPr>
        <p:spPr>
          <a:xfrm>
            <a:off x="3555704" y="141738"/>
            <a:ext cx="4495800"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ছবিতে কী দেখছ ?</a:t>
            </a:r>
            <a:endParaRPr lang="en-US" sz="5400" b="1" dirty="0">
              <a:solidFill>
                <a:srgbClr val="002060"/>
              </a:solidFill>
              <a:latin typeface="NikoshBAN" panose="02000000000000000000" pitchFamily="2" charset="0"/>
              <a:cs typeface="NikoshBAN" panose="02000000000000000000" pitchFamily="2" charset="0"/>
            </a:endParaRPr>
          </a:p>
        </p:txBody>
      </p:sp>
      <p:pic>
        <p:nvPicPr>
          <p:cNvPr id="13" name="Picture 12">
            <a:extLst>
              <a:ext uri="{FF2B5EF4-FFF2-40B4-BE49-F238E27FC236}">
                <a16:creationId xmlns:a16="http://schemas.microsoft.com/office/drawing/2014/main" id="{5207606D-479A-4F2A-BC1A-C00104C4E6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264085" y="5695404"/>
            <a:ext cx="11663829" cy="905581"/>
          </a:xfrm>
          <a:prstGeom prst="rect">
            <a:avLst/>
          </a:prstGeom>
        </p:spPr>
      </p:pic>
      <p:sp>
        <p:nvSpPr>
          <p:cNvPr id="9" name="TextBox 8">
            <a:extLst>
              <a:ext uri="{FF2B5EF4-FFF2-40B4-BE49-F238E27FC236}">
                <a16:creationId xmlns:a16="http://schemas.microsoft.com/office/drawing/2014/main" id="{B9D127BB-8B62-4B79-B6B3-1970E70288DF}"/>
              </a:ext>
            </a:extLst>
          </p:cNvPr>
          <p:cNvSpPr txBox="1"/>
          <p:nvPr/>
        </p:nvSpPr>
        <p:spPr>
          <a:xfrm>
            <a:off x="3252179" y="4498532"/>
            <a:ext cx="84082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ছোট</a:t>
            </a:r>
            <a:endParaRPr lang="en-US" sz="3600" b="1" dirty="0">
              <a:latin typeface="NikoshBAN" panose="02000000000000000000" pitchFamily="2" charset="0"/>
              <a:cs typeface="NikoshBAN" panose="02000000000000000000" pitchFamily="2" charset="0"/>
            </a:endParaRPr>
          </a:p>
        </p:txBody>
      </p:sp>
      <p:pic>
        <p:nvPicPr>
          <p:cNvPr id="10" name="Picture 9">
            <a:extLst>
              <a:ext uri="{FF2B5EF4-FFF2-40B4-BE49-F238E27FC236}">
                <a16:creationId xmlns:a16="http://schemas.microsoft.com/office/drawing/2014/main" id="{8D125D5A-D087-4968-8710-8E3CD9EBC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804" y="361814"/>
            <a:ext cx="1153551" cy="1153551"/>
          </a:xfrm>
          <a:prstGeom prst="rect">
            <a:avLst/>
          </a:prstGeom>
        </p:spPr>
      </p:pic>
      <p:pic>
        <p:nvPicPr>
          <p:cNvPr id="5" name="Picture 4">
            <a:extLst>
              <a:ext uri="{FF2B5EF4-FFF2-40B4-BE49-F238E27FC236}">
                <a16:creationId xmlns:a16="http://schemas.microsoft.com/office/drawing/2014/main" id="{156DB64E-8799-4832-A5E3-C13FC3EED8AF}"/>
              </a:ext>
            </a:extLst>
          </p:cNvPr>
          <p:cNvPicPr>
            <a:picLocks noChangeAspect="1"/>
          </p:cNvPicPr>
          <p:nvPr/>
        </p:nvPicPr>
        <p:blipFill rotWithShape="1">
          <a:blip r:embed="rId4">
            <a:extLst>
              <a:ext uri="{28A0092B-C50C-407E-A947-70E740481C1C}">
                <a14:useLocalDpi xmlns:a14="http://schemas.microsoft.com/office/drawing/2010/main" val="0"/>
              </a:ext>
            </a:extLst>
          </a:blip>
          <a:srcRect l="10750" r="11199"/>
          <a:stretch/>
        </p:blipFill>
        <p:spPr>
          <a:xfrm>
            <a:off x="2008682" y="936495"/>
            <a:ext cx="1663908" cy="1677048"/>
          </a:xfrm>
          <a:prstGeom prst="rect">
            <a:avLst/>
          </a:prstGeom>
        </p:spPr>
      </p:pic>
      <p:pic>
        <p:nvPicPr>
          <p:cNvPr id="15" name="Picture 14">
            <a:extLst>
              <a:ext uri="{FF2B5EF4-FFF2-40B4-BE49-F238E27FC236}">
                <a16:creationId xmlns:a16="http://schemas.microsoft.com/office/drawing/2014/main" id="{EA176C11-0C6F-41F2-9B74-49DE503C2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8417" y="4343751"/>
            <a:ext cx="1151162" cy="905581"/>
          </a:xfrm>
          <a:prstGeom prst="rect">
            <a:avLst/>
          </a:prstGeom>
        </p:spPr>
      </p:pic>
      <p:pic>
        <p:nvPicPr>
          <p:cNvPr id="17" name="Picture 16">
            <a:extLst>
              <a:ext uri="{FF2B5EF4-FFF2-40B4-BE49-F238E27FC236}">
                <a16:creationId xmlns:a16="http://schemas.microsoft.com/office/drawing/2014/main" id="{78FF8DCF-3730-435C-8317-863CE8B6924C}"/>
              </a:ext>
            </a:extLst>
          </p:cNvPr>
          <p:cNvPicPr>
            <a:picLocks noChangeAspect="1"/>
          </p:cNvPicPr>
          <p:nvPr/>
        </p:nvPicPr>
        <p:blipFill rotWithShape="1">
          <a:blip r:embed="rId4">
            <a:extLst>
              <a:ext uri="{28A0092B-C50C-407E-A947-70E740481C1C}">
                <a14:useLocalDpi xmlns:a14="http://schemas.microsoft.com/office/drawing/2010/main" val="0"/>
              </a:ext>
            </a:extLst>
          </a:blip>
          <a:srcRect l="12885" r="11459"/>
          <a:stretch/>
        </p:blipFill>
        <p:spPr>
          <a:xfrm>
            <a:off x="9190244" y="3429000"/>
            <a:ext cx="2428457" cy="2525057"/>
          </a:xfrm>
          <a:prstGeom prst="rect">
            <a:avLst/>
          </a:prstGeom>
        </p:spPr>
      </p:pic>
      <p:sp>
        <p:nvSpPr>
          <p:cNvPr id="20" name="TextBox 19">
            <a:extLst>
              <a:ext uri="{FF2B5EF4-FFF2-40B4-BE49-F238E27FC236}">
                <a16:creationId xmlns:a16="http://schemas.microsoft.com/office/drawing/2014/main" id="{C646D3A6-B5B0-4A3E-80B8-7835D084FFF5}"/>
              </a:ext>
            </a:extLst>
          </p:cNvPr>
          <p:cNvSpPr txBox="1"/>
          <p:nvPr/>
        </p:nvSpPr>
        <p:spPr>
          <a:xfrm>
            <a:off x="3975904" y="1005955"/>
            <a:ext cx="2982453"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গোলাপ ফুল</a:t>
            </a:r>
            <a:endParaRPr lang="en-US" sz="5400" b="1" dirty="0">
              <a:latin typeface="NikoshBAN" panose="02000000000000000000" pitchFamily="2" charset="0"/>
              <a:cs typeface="NikoshBAN" panose="02000000000000000000" pitchFamily="2" charset="0"/>
            </a:endParaRPr>
          </a:p>
        </p:txBody>
      </p:sp>
      <p:sp>
        <p:nvSpPr>
          <p:cNvPr id="21" name="TextBox 20">
            <a:extLst>
              <a:ext uri="{FF2B5EF4-FFF2-40B4-BE49-F238E27FC236}">
                <a16:creationId xmlns:a16="http://schemas.microsoft.com/office/drawing/2014/main" id="{885258A7-77A2-4DF1-9290-DCDEC0C39796}"/>
              </a:ext>
            </a:extLst>
          </p:cNvPr>
          <p:cNvSpPr txBox="1"/>
          <p:nvPr/>
        </p:nvSpPr>
        <p:spPr>
          <a:xfrm>
            <a:off x="3672590" y="2946635"/>
            <a:ext cx="4495800" cy="923330"/>
          </a:xfrm>
          <a:prstGeom prst="rect">
            <a:avLst/>
          </a:prstGeom>
          <a:noFill/>
        </p:spPr>
        <p:txBody>
          <a:bodyPr wrap="square" rtlCol="0">
            <a:spAutoFit/>
          </a:bodyPr>
          <a:lstStyle/>
          <a:p>
            <a:r>
              <a:rPr lang="bn-IN" sz="5400" b="1" dirty="0">
                <a:solidFill>
                  <a:srgbClr val="002060"/>
                </a:solidFill>
                <a:latin typeface="NikoshBAN" panose="02000000000000000000" pitchFamily="2" charset="0"/>
                <a:cs typeface="NikoshBAN" panose="02000000000000000000" pitchFamily="2" charset="0"/>
              </a:rPr>
              <a:t>এখন কী দেখছ ?</a:t>
            </a:r>
            <a:endParaRPr lang="en-US" sz="5400" b="1" dirty="0">
              <a:solidFill>
                <a:srgbClr val="002060"/>
              </a:solidFill>
              <a:latin typeface="NikoshBAN" panose="02000000000000000000" pitchFamily="2" charset="0"/>
              <a:cs typeface="NikoshBAN" panose="02000000000000000000" pitchFamily="2" charset="0"/>
            </a:endParaRPr>
          </a:p>
        </p:txBody>
      </p:sp>
      <p:sp>
        <p:nvSpPr>
          <p:cNvPr id="22" name="TextBox 21">
            <a:extLst>
              <a:ext uri="{FF2B5EF4-FFF2-40B4-BE49-F238E27FC236}">
                <a16:creationId xmlns:a16="http://schemas.microsoft.com/office/drawing/2014/main" id="{01DC5F8B-D6E7-4AC3-A0BA-6A53D021F397}"/>
              </a:ext>
            </a:extLst>
          </p:cNvPr>
          <p:cNvSpPr txBox="1"/>
          <p:nvPr/>
        </p:nvSpPr>
        <p:spPr>
          <a:xfrm>
            <a:off x="8291601" y="4603313"/>
            <a:ext cx="840822"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বড়</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208378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strVal val="#ppt_w*0.70"/>
                                          </p:val>
                                        </p:tav>
                                        <p:tav tm="100000">
                                          <p:val>
                                            <p:strVal val="#ppt_w"/>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animEffect transition="in" filter="fade">
                                      <p:cBhvr>
                                        <p:cTn id="15" dur="1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0" presetClass="entr" presetSubtype="0" decel="10000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strVal val="#ppt_w+.3"/>
                                          </p:val>
                                        </p:tav>
                                        <p:tav tm="100000">
                                          <p:val>
                                            <p:strVal val="#ppt_w"/>
                                          </p:val>
                                        </p:tav>
                                      </p:tavLst>
                                    </p:anim>
                                    <p:anim calcmode="lin" valueType="num">
                                      <p:cBhvr>
                                        <p:cTn id="21" dur="1000" fill="hold"/>
                                        <p:tgtEl>
                                          <p:spTgt spid="20"/>
                                        </p:tgtEl>
                                        <p:attrNameLst>
                                          <p:attrName>ppt_h</p:attrName>
                                        </p:attrNameLst>
                                      </p:cBhvr>
                                      <p:tavLst>
                                        <p:tav tm="0">
                                          <p:val>
                                            <p:strVal val="#ppt_h"/>
                                          </p:val>
                                        </p:tav>
                                        <p:tav tm="100000">
                                          <p:val>
                                            <p:strVal val="#ppt_h"/>
                                          </p:val>
                                        </p:tav>
                                      </p:tavLst>
                                    </p:anim>
                                    <p:animEffect transition="in" filter="fade">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strVal val="#ppt_w*0.70"/>
                                          </p:val>
                                        </p:tav>
                                        <p:tav tm="100000">
                                          <p:val>
                                            <p:strVal val="#ppt_w"/>
                                          </p:val>
                                        </p:tav>
                                      </p:tavLst>
                                    </p:anim>
                                    <p:anim calcmode="lin" valueType="num">
                                      <p:cBhvr>
                                        <p:cTn id="40" dur="1000" fill="hold"/>
                                        <p:tgtEl>
                                          <p:spTgt spid="21"/>
                                        </p:tgtEl>
                                        <p:attrNameLst>
                                          <p:attrName>ppt_h</p:attrName>
                                        </p:attrNameLst>
                                      </p:cBhvr>
                                      <p:tavLst>
                                        <p:tav tm="0">
                                          <p:val>
                                            <p:strVal val="#ppt_h"/>
                                          </p:val>
                                        </p:tav>
                                        <p:tav tm="100000">
                                          <p:val>
                                            <p:strVal val="#ppt_h"/>
                                          </p:val>
                                        </p:tav>
                                      </p:tavLst>
                                    </p:anim>
                                    <p:animEffect transition="in" filter="fade">
                                      <p:cBhvr>
                                        <p:cTn id="41" dur="10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50" presetClass="entr" presetSubtype="0" decel="10000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strVal val="#ppt_w+.3"/>
                                          </p:val>
                                        </p:tav>
                                        <p:tav tm="100000">
                                          <p:val>
                                            <p:strVal val="#ppt_w"/>
                                          </p:val>
                                        </p:tav>
                                      </p:tavLst>
                                    </p:anim>
                                    <p:anim calcmode="lin" valueType="num">
                                      <p:cBhvr>
                                        <p:cTn id="47" dur="1000" fill="hold"/>
                                        <p:tgtEl>
                                          <p:spTgt spid="9"/>
                                        </p:tgtEl>
                                        <p:attrNameLst>
                                          <p:attrName>ppt_h</p:attrName>
                                        </p:attrNameLst>
                                      </p:cBhvr>
                                      <p:tavLst>
                                        <p:tav tm="0">
                                          <p:val>
                                            <p:strVal val="#ppt_h"/>
                                          </p:val>
                                        </p:tav>
                                        <p:tav tm="100000">
                                          <p:val>
                                            <p:strVal val="#ppt_h"/>
                                          </p:val>
                                        </p:tav>
                                      </p:tavLst>
                                    </p:anim>
                                    <p:animEffect transition="in" filter="fade">
                                      <p:cBhvr>
                                        <p:cTn id="48" dur="10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0" presetClass="entr" presetSubtype="0" decel="100000"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strVal val="#ppt_w+.3"/>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Effect transition="in" filter="fade">
                                      <p:cBhvr>
                                        <p:cTn id="5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B132EC-6287-47B6-A197-94C1CDC4D3AF}"/>
              </a:ext>
            </a:extLst>
          </p:cNvPr>
          <p:cNvSpPr txBox="1"/>
          <p:nvPr/>
        </p:nvSpPr>
        <p:spPr>
          <a:xfrm>
            <a:off x="1820301" y="2505670"/>
            <a:ext cx="8154572" cy="923330"/>
          </a:xfrm>
          <a:prstGeom prst="rect">
            <a:avLst/>
          </a:prstGeom>
          <a:noFill/>
        </p:spPr>
        <p:txBody>
          <a:bodyPr wrap="square" rtlCol="0">
            <a:spAutoFit/>
          </a:bodyPr>
          <a:lstStyle/>
          <a:p>
            <a:pPr algn="ctr"/>
            <a:r>
              <a:rPr lang="bn-IN" sz="5400" b="1" dirty="0">
                <a:latin typeface="NikoshBAN" panose="02000000000000000000" pitchFamily="2" charset="0"/>
                <a:cs typeface="NikoshBAN" panose="02000000000000000000" pitchFamily="2" charset="0"/>
              </a:rPr>
              <a:t>আজকের পাঠ</a:t>
            </a:r>
            <a:r>
              <a:rPr lang="en-US" sz="5400" b="1" dirty="0">
                <a:latin typeface="NikoshBAN" panose="02000000000000000000" pitchFamily="2" charset="0"/>
                <a:cs typeface="NikoshBAN" panose="02000000000000000000" pitchFamily="2" charset="0"/>
              </a:rPr>
              <a:t> অনুমান </a:t>
            </a:r>
            <a:r>
              <a:rPr lang="en-US" sz="5400" b="1" dirty="0" err="1">
                <a:latin typeface="NikoshBAN" panose="02000000000000000000" pitchFamily="2" charset="0"/>
                <a:cs typeface="NikoshBAN" panose="02000000000000000000" pitchFamily="2" charset="0"/>
              </a:rPr>
              <a:t>করে</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বলতো</a:t>
            </a:r>
            <a:r>
              <a:rPr lang="en-US" sz="5400" b="1" dirty="0">
                <a:latin typeface="NikoshBAN" panose="02000000000000000000" pitchFamily="2" charset="0"/>
                <a:cs typeface="NikoshBAN" panose="02000000000000000000" pitchFamily="2" charset="0"/>
              </a:rPr>
              <a:t> </a:t>
            </a:r>
            <a:r>
              <a:rPr lang="bn-IN" sz="5400" b="1" dirty="0">
                <a:latin typeface="NikoshBAN" panose="02000000000000000000" pitchFamily="2" charset="0"/>
                <a:cs typeface="NikoshBAN" panose="02000000000000000000" pitchFamily="2" charset="0"/>
              </a:rPr>
              <a:t>?</a:t>
            </a:r>
            <a:r>
              <a:rPr lang="en-US" sz="54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09535F8F-C332-4A70-B36E-04277C1196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5" name="Picture 4">
            <a:extLst>
              <a:ext uri="{FF2B5EF4-FFF2-40B4-BE49-F238E27FC236}">
                <a16:creationId xmlns:a16="http://schemas.microsoft.com/office/drawing/2014/main" id="{739A667B-9AFD-402A-8E98-A29C7DFA75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456882"/>
            <a:ext cx="1153551" cy="1153551"/>
          </a:xfrm>
          <a:prstGeom prst="rect">
            <a:avLst/>
          </a:prstGeom>
        </p:spPr>
      </p:pic>
      <p:sp>
        <p:nvSpPr>
          <p:cNvPr id="6" name="Star: 24 Points 1">
            <a:extLst>
              <a:ext uri="{FF2B5EF4-FFF2-40B4-BE49-F238E27FC236}">
                <a16:creationId xmlns:a16="http://schemas.microsoft.com/office/drawing/2014/main" id="{41F8B581-E565-4855-B78F-6AC0B1223727}"/>
              </a:ext>
            </a:extLst>
          </p:cNvPr>
          <p:cNvSpPr/>
          <p:nvPr/>
        </p:nvSpPr>
        <p:spPr>
          <a:xfrm>
            <a:off x="10289087" y="456882"/>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ar: 24 Points 1">
            <a:extLst>
              <a:ext uri="{FF2B5EF4-FFF2-40B4-BE49-F238E27FC236}">
                <a16:creationId xmlns:a16="http://schemas.microsoft.com/office/drawing/2014/main" id="{A833C6C2-06E0-43C2-8F76-44A68FC826EE}"/>
              </a:ext>
            </a:extLst>
          </p:cNvPr>
          <p:cNvSpPr/>
          <p:nvPr/>
        </p:nvSpPr>
        <p:spPr>
          <a:xfrm>
            <a:off x="727644" y="3365864"/>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9307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grpId="0" nodeType="withEffect">
                                  <p:stCondLst>
                                    <p:cond delay="0"/>
                                  </p:stCondLst>
                                  <p:childTnLst>
                                    <p:animRot by="21600000">
                                      <p:cBhvr>
                                        <p:cTn id="6" dur="2000" fill="hold"/>
                                        <p:tgtEl>
                                          <p:spTgt spid="6"/>
                                        </p:tgtEl>
                                        <p:attrNameLst>
                                          <p:attrName>r</p:attrName>
                                        </p:attrNameLst>
                                      </p:cBhvr>
                                    </p:animRot>
                                  </p:childTnLst>
                                </p:cTn>
                              </p:par>
                              <p:par>
                                <p:cTn id="7" presetID="8" presetClass="emph" presetSubtype="0" repeatCount="indefinite" fill="hold" grpId="0"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AEABA5-F605-41E8-B9A6-DE013BC5B6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graphicFrame>
        <p:nvGraphicFramePr>
          <p:cNvPr id="4" name="Diagram 3">
            <a:extLst>
              <a:ext uri="{FF2B5EF4-FFF2-40B4-BE49-F238E27FC236}">
                <a16:creationId xmlns:a16="http://schemas.microsoft.com/office/drawing/2014/main" id="{5138C959-A293-41D6-BE39-7745060ECDF1}"/>
              </a:ext>
            </a:extLst>
          </p:cNvPr>
          <p:cNvGraphicFramePr/>
          <p:nvPr>
            <p:extLst>
              <p:ext uri="{D42A27DB-BD31-4B8C-83A1-F6EECF244321}">
                <p14:modId xmlns:p14="http://schemas.microsoft.com/office/powerpoint/2010/main" val="540249146"/>
              </p:ext>
            </p:extLst>
          </p:nvPr>
        </p:nvGraphicFramePr>
        <p:xfrm>
          <a:off x="192505" y="5726714"/>
          <a:ext cx="5615886" cy="1491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C5A5FF38-A307-4954-8909-BF8203D525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8891" y="476807"/>
            <a:ext cx="1153551" cy="1153551"/>
          </a:xfrm>
          <a:prstGeom prst="rect">
            <a:avLst/>
          </a:prstGeom>
        </p:spPr>
      </p:pic>
      <p:pic>
        <p:nvPicPr>
          <p:cNvPr id="9" name="Picture 8">
            <a:extLst>
              <a:ext uri="{FF2B5EF4-FFF2-40B4-BE49-F238E27FC236}">
                <a16:creationId xmlns:a16="http://schemas.microsoft.com/office/drawing/2014/main" id="{EB13482C-4B70-4645-B70C-2DE485C7A50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7212" y="299723"/>
            <a:ext cx="4994150" cy="5236921"/>
          </a:xfrm>
          <a:prstGeom prst="rect">
            <a:avLst/>
          </a:prstGeom>
        </p:spPr>
      </p:pic>
      <p:pic>
        <p:nvPicPr>
          <p:cNvPr id="10" name="Picture 9">
            <a:extLst>
              <a:ext uri="{FF2B5EF4-FFF2-40B4-BE49-F238E27FC236}">
                <a16:creationId xmlns:a16="http://schemas.microsoft.com/office/drawing/2014/main" id="{7533420D-9749-4796-91D2-9067CD5D2769}"/>
              </a:ext>
            </a:extLst>
          </p:cNvPr>
          <p:cNvPicPr>
            <a:picLocks noChangeAspect="1"/>
          </p:cNvPicPr>
          <p:nvPr/>
        </p:nvPicPr>
        <p:blipFill rotWithShape="1">
          <a:blip r:embed="rId10">
            <a:extLst>
              <a:ext uri="{28A0092B-C50C-407E-A947-70E740481C1C}">
                <a14:useLocalDpi xmlns:a14="http://schemas.microsoft.com/office/drawing/2010/main" val="0"/>
              </a:ext>
            </a:extLst>
          </a:blip>
          <a:srcRect l="-1356" t="23534" r="40083" b="2706"/>
          <a:stretch/>
        </p:blipFill>
        <p:spPr>
          <a:xfrm>
            <a:off x="855666" y="563178"/>
            <a:ext cx="4819627" cy="5277393"/>
          </a:xfrm>
          <a:prstGeom prst="rect">
            <a:avLst/>
          </a:prstGeom>
        </p:spPr>
      </p:pic>
      <p:graphicFrame>
        <p:nvGraphicFramePr>
          <p:cNvPr id="11" name="Diagram 10">
            <a:extLst>
              <a:ext uri="{FF2B5EF4-FFF2-40B4-BE49-F238E27FC236}">
                <a16:creationId xmlns:a16="http://schemas.microsoft.com/office/drawing/2014/main" id="{75D30AE0-034A-41EA-BBC3-A7F2C79ABB51}"/>
              </a:ext>
            </a:extLst>
          </p:cNvPr>
          <p:cNvGraphicFramePr/>
          <p:nvPr>
            <p:extLst>
              <p:ext uri="{D42A27DB-BD31-4B8C-83A1-F6EECF244321}">
                <p14:modId xmlns:p14="http://schemas.microsoft.com/office/powerpoint/2010/main" val="1182840452"/>
              </p:ext>
            </p:extLst>
          </p:nvPr>
        </p:nvGraphicFramePr>
        <p:xfrm>
          <a:off x="5319919" y="869691"/>
          <a:ext cx="4348735" cy="182249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3" name="Star: 24 Points 1">
            <a:extLst>
              <a:ext uri="{FF2B5EF4-FFF2-40B4-BE49-F238E27FC236}">
                <a16:creationId xmlns:a16="http://schemas.microsoft.com/office/drawing/2014/main" id="{EB2A880D-968D-4EE2-AD62-9059369BCD20}"/>
              </a:ext>
            </a:extLst>
          </p:cNvPr>
          <p:cNvSpPr/>
          <p:nvPr/>
        </p:nvSpPr>
        <p:spPr>
          <a:xfrm>
            <a:off x="10289087" y="456882"/>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0108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80">
                                          <p:stCondLst>
                                            <p:cond delay="0"/>
                                          </p:stCondLst>
                                        </p:cTn>
                                        <p:tgtEl>
                                          <p:spTgt spid="9"/>
                                        </p:tgtEl>
                                      </p:cBhvr>
                                    </p:animEffect>
                                    <p:anim calcmode="lin" valueType="num">
                                      <p:cBhvr>
                                        <p:cTn id="1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8" dur="26">
                                          <p:stCondLst>
                                            <p:cond delay="650"/>
                                          </p:stCondLst>
                                        </p:cTn>
                                        <p:tgtEl>
                                          <p:spTgt spid="9"/>
                                        </p:tgtEl>
                                      </p:cBhvr>
                                      <p:to x="100000" y="60000"/>
                                    </p:animScale>
                                    <p:animScale>
                                      <p:cBhvr>
                                        <p:cTn id="19" dur="166" decel="50000">
                                          <p:stCondLst>
                                            <p:cond delay="676"/>
                                          </p:stCondLst>
                                        </p:cTn>
                                        <p:tgtEl>
                                          <p:spTgt spid="9"/>
                                        </p:tgtEl>
                                      </p:cBhvr>
                                      <p:to x="100000" y="100000"/>
                                    </p:animScale>
                                    <p:animScale>
                                      <p:cBhvr>
                                        <p:cTn id="20" dur="26">
                                          <p:stCondLst>
                                            <p:cond delay="1312"/>
                                          </p:stCondLst>
                                        </p:cTn>
                                        <p:tgtEl>
                                          <p:spTgt spid="9"/>
                                        </p:tgtEl>
                                      </p:cBhvr>
                                      <p:to x="100000" y="80000"/>
                                    </p:animScale>
                                    <p:animScale>
                                      <p:cBhvr>
                                        <p:cTn id="21" dur="166" decel="50000">
                                          <p:stCondLst>
                                            <p:cond delay="1338"/>
                                          </p:stCondLst>
                                        </p:cTn>
                                        <p:tgtEl>
                                          <p:spTgt spid="9"/>
                                        </p:tgtEl>
                                      </p:cBhvr>
                                      <p:to x="100000" y="100000"/>
                                    </p:animScale>
                                    <p:animScale>
                                      <p:cBhvr>
                                        <p:cTn id="22" dur="26">
                                          <p:stCondLst>
                                            <p:cond delay="1642"/>
                                          </p:stCondLst>
                                        </p:cTn>
                                        <p:tgtEl>
                                          <p:spTgt spid="9"/>
                                        </p:tgtEl>
                                      </p:cBhvr>
                                      <p:to x="100000" y="90000"/>
                                    </p:animScale>
                                    <p:animScale>
                                      <p:cBhvr>
                                        <p:cTn id="23" dur="166" decel="50000">
                                          <p:stCondLst>
                                            <p:cond delay="1668"/>
                                          </p:stCondLst>
                                        </p:cTn>
                                        <p:tgtEl>
                                          <p:spTgt spid="9"/>
                                        </p:tgtEl>
                                      </p:cBhvr>
                                      <p:to x="100000" y="100000"/>
                                    </p:animScale>
                                    <p:animScale>
                                      <p:cBhvr>
                                        <p:cTn id="24" dur="26">
                                          <p:stCondLst>
                                            <p:cond delay="1808"/>
                                          </p:stCondLst>
                                        </p:cTn>
                                        <p:tgtEl>
                                          <p:spTgt spid="9"/>
                                        </p:tgtEl>
                                      </p:cBhvr>
                                      <p:to x="100000" y="95000"/>
                                    </p:animScale>
                                    <p:animScale>
                                      <p:cBhvr>
                                        <p:cTn id="25" dur="166" decel="50000">
                                          <p:stCondLst>
                                            <p:cond delay="1834"/>
                                          </p:stCondLst>
                                        </p:cTn>
                                        <p:tgtEl>
                                          <p:spTgt spid="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checkerboard(across)">
                                      <p:cBhvr>
                                        <p:cTn id="36" dur="500"/>
                                        <p:tgtEl>
                                          <p:spTgt spid="11"/>
                                        </p:tgtEl>
                                      </p:cBhvr>
                                    </p:animEffect>
                                  </p:childTnLst>
                                </p:cTn>
                              </p:par>
                              <p:par>
                                <p:cTn id="37" presetID="8" presetClass="emph" presetSubtype="0" repeatCount="indefinite" fill="hold" grpId="0" nodeType="withEffect">
                                  <p:stCondLst>
                                    <p:cond delay="0"/>
                                  </p:stCondLst>
                                  <p:childTnLst>
                                    <p:animRot by="21600000">
                                      <p:cBhvr>
                                        <p:cTn id="38" dur="2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1" grpId="0">
        <p:bldAsOne/>
      </p:bldGraphic>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5FCC5-89A2-4DD9-9403-E207276AD735}"/>
              </a:ext>
            </a:extLst>
          </p:cNvPr>
          <p:cNvSpPr txBox="1"/>
          <p:nvPr/>
        </p:nvSpPr>
        <p:spPr>
          <a:xfrm>
            <a:off x="1137611" y="1550228"/>
            <a:ext cx="6437635" cy="3070825"/>
          </a:xfrm>
          <a:prstGeom prst="rect">
            <a:avLst/>
          </a:prstGeom>
          <a:noFill/>
        </p:spPr>
        <p:txBody>
          <a:bodyPr wrap="square" rtlCol="0">
            <a:spAutoFit/>
          </a:bodyPr>
          <a:lstStyle/>
          <a:p>
            <a:r>
              <a:rPr lang="en-US" sz="3200" b="1" i="1" dirty="0" err="1">
                <a:solidFill>
                  <a:srgbClr val="FF0000"/>
                </a:solidFill>
                <a:latin typeface="NikoshBAN" panose="02000000000000000000" pitchFamily="2" charset="0"/>
                <a:cs typeface="NikoshBAN" panose="02000000000000000000" pitchFamily="2" charset="0"/>
              </a:rPr>
              <a:t>শিখ</a:t>
            </a:r>
            <a:r>
              <a:rPr lang="bn-IN" sz="3200" b="1" i="1" dirty="0">
                <a:solidFill>
                  <a:srgbClr val="FF0000"/>
                </a:solidFill>
                <a:latin typeface="NikoshBAN" panose="02000000000000000000" pitchFamily="2" charset="0"/>
                <a:cs typeface="NikoshBAN" panose="02000000000000000000" pitchFamily="2" charset="0"/>
              </a:rPr>
              <a:t>নফল_________</a:t>
            </a:r>
            <a:endParaRPr lang="en-US" sz="3200" b="1" i="1" dirty="0">
              <a:solidFill>
                <a:srgbClr val="FF0000"/>
              </a:solidFill>
              <a:latin typeface="NikoshBAN" panose="02000000000000000000" pitchFamily="2" charset="0"/>
              <a:cs typeface="NikoshBAN" panose="02000000000000000000" pitchFamily="2" charset="0"/>
            </a:endParaRPr>
          </a:p>
          <a:p>
            <a:r>
              <a:rPr lang="bn-IN" sz="3200" b="1" i="1" dirty="0">
                <a:solidFill>
                  <a:srgbClr val="002060"/>
                </a:solidFill>
                <a:latin typeface="NikoshBAN" panose="02000000000000000000" pitchFamily="2" charset="0"/>
                <a:cs typeface="NikoshBAN" panose="02000000000000000000" pitchFamily="2" charset="0"/>
              </a:rPr>
              <a:t>১.১.১ কম –বেশি তুলনা করে বলতে পারবে।</a:t>
            </a:r>
          </a:p>
          <a:p>
            <a:r>
              <a:rPr lang="bn-IN" sz="3200" b="1" i="1" dirty="0">
                <a:solidFill>
                  <a:srgbClr val="002060"/>
                </a:solidFill>
                <a:latin typeface="NikoshBAN" panose="02000000000000000000" pitchFamily="2" charset="0"/>
                <a:cs typeface="NikoshBAN" panose="02000000000000000000" pitchFamily="2" charset="0"/>
              </a:rPr>
              <a:t>১.১.২ ছোট –বড় শনাক্ত করতে পারবে।</a:t>
            </a:r>
          </a:p>
          <a:p>
            <a:r>
              <a:rPr lang="bn-IN" sz="3200" b="1" i="1" dirty="0">
                <a:solidFill>
                  <a:srgbClr val="002060"/>
                </a:solidFill>
                <a:latin typeface="NikoshBAN" panose="02000000000000000000" pitchFamily="2" charset="0"/>
                <a:cs typeface="NikoshBAN" panose="02000000000000000000" pitchFamily="2" charset="0"/>
              </a:rPr>
              <a:t>১.১.৩ হালকা-ভারী তুলনা  করে বলতে পারবে।</a:t>
            </a:r>
          </a:p>
          <a:p>
            <a:r>
              <a:rPr lang="bn-IN" sz="3200" b="1" i="1" dirty="0">
                <a:solidFill>
                  <a:srgbClr val="002060"/>
                </a:solidFill>
                <a:latin typeface="NikoshBAN" panose="02000000000000000000" pitchFamily="2" charset="0"/>
                <a:cs typeface="NikoshBAN" panose="02000000000000000000" pitchFamily="2" charset="0"/>
              </a:rPr>
              <a:t>১.১.৪ কাছে- দূরে দেখে বলতে পারবে।</a:t>
            </a:r>
          </a:p>
          <a:p>
            <a:r>
              <a:rPr lang="bn-IN" sz="3200" b="1" i="1" dirty="0">
                <a:solidFill>
                  <a:srgbClr val="002060"/>
                </a:solidFill>
                <a:latin typeface="NikoshBAN" panose="02000000000000000000" pitchFamily="2" charset="0"/>
                <a:cs typeface="NikoshBAN" panose="02000000000000000000" pitchFamily="2" charset="0"/>
              </a:rPr>
              <a:t>১.১.৫ খাটো- লম্বা আলাদা করতে পারবে।</a:t>
            </a:r>
            <a:endParaRPr lang="bn-IN" sz="3200" b="1" i="1" dirty="0">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A6FECFDF-E334-4ABB-9ED2-26C9ECEBAF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pic>
        <p:nvPicPr>
          <p:cNvPr id="5" name="Picture 4">
            <a:extLst>
              <a:ext uri="{FF2B5EF4-FFF2-40B4-BE49-F238E27FC236}">
                <a16:creationId xmlns:a16="http://schemas.microsoft.com/office/drawing/2014/main" id="{A33E4381-CBFD-4EE2-A4EC-43DDC32A12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66" y="396677"/>
            <a:ext cx="1153551" cy="1153551"/>
          </a:xfrm>
          <a:prstGeom prst="rect">
            <a:avLst/>
          </a:prstGeom>
        </p:spPr>
      </p:pic>
      <p:sp>
        <p:nvSpPr>
          <p:cNvPr id="8" name="Star: 24 Points 1">
            <a:extLst>
              <a:ext uri="{FF2B5EF4-FFF2-40B4-BE49-F238E27FC236}">
                <a16:creationId xmlns:a16="http://schemas.microsoft.com/office/drawing/2014/main" id="{7493BCAF-9B43-4B1E-826C-9D442B2035CB}"/>
              </a:ext>
            </a:extLst>
          </p:cNvPr>
          <p:cNvSpPr/>
          <p:nvPr/>
        </p:nvSpPr>
        <p:spPr>
          <a:xfrm>
            <a:off x="10289087" y="456882"/>
            <a:ext cx="1192696" cy="1174444"/>
          </a:xfrm>
          <a:prstGeom prst="star24">
            <a:avLst>
              <a:gd name="adj" fmla="val 4167"/>
            </a:avLst>
          </a:prstGeom>
          <a:solidFill>
            <a:srgbClr val="FFC000"/>
          </a:solidFill>
          <a:ln>
            <a:solidFill>
              <a:srgbClr val="C00000"/>
            </a:solidFill>
            <a:prstDash val="sysDash"/>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99029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wd">
                                    <p:tmAbs val="500"/>
                                  </p:iterate>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rrow.wav"/>
                                        </p:tgtEl>
                                      </p:cMediaNode>
                                    </p:audio>
                                  </p:subTnLst>
                                </p:cTn>
                              </p:par>
                              <p:par>
                                <p:cTn id="7" presetID="8" presetClass="emph" presetSubtype="0" repeatCount="indefinite" fill="hold" grpId="0" nodeType="withEffect">
                                  <p:stCondLst>
                                    <p:cond delay="0"/>
                                  </p:stCondLst>
                                  <p:childTnLst>
                                    <p:animRot by="21600000">
                                      <p:cBhvr>
                                        <p:cTn id="8"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7AD3CA-0666-4A51-9D08-2777D195B2D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7" name="TextBox 6">
            <a:extLst>
              <a:ext uri="{FF2B5EF4-FFF2-40B4-BE49-F238E27FC236}">
                <a16:creationId xmlns:a16="http://schemas.microsoft.com/office/drawing/2014/main" id="{2E34A123-86DF-4B3D-8E4D-518841851ECD}"/>
              </a:ext>
            </a:extLst>
          </p:cNvPr>
          <p:cNvSpPr txBox="1"/>
          <p:nvPr/>
        </p:nvSpPr>
        <p:spPr>
          <a:xfrm>
            <a:off x="5058820" y="2624685"/>
            <a:ext cx="1882389" cy="923330"/>
          </a:xfrm>
          <a:prstGeom prst="rect">
            <a:avLst/>
          </a:prstGeom>
          <a:noFill/>
        </p:spPr>
        <p:txBody>
          <a:bodyPr wrap="square" rtlCol="0">
            <a:spAutoFit/>
          </a:bodyPr>
          <a:lstStyle/>
          <a:p>
            <a:r>
              <a:rPr lang="en-US" sz="5400" b="1" dirty="0" err="1">
                <a:latin typeface="NikoshBAN" panose="02000000000000000000" pitchFamily="2" charset="0"/>
                <a:cs typeface="NikoshBAN" panose="02000000000000000000" pitchFamily="2" charset="0"/>
              </a:rPr>
              <a:t>সুপারি</a:t>
            </a:r>
            <a:endParaRPr lang="en-US" sz="5400" b="1" dirty="0">
              <a:latin typeface="NikoshBAN" panose="02000000000000000000" pitchFamily="2" charset="0"/>
              <a:cs typeface="NikoshBAN" panose="02000000000000000000" pitchFamily="2" charset="0"/>
            </a:endParaRPr>
          </a:p>
        </p:txBody>
      </p:sp>
      <p:pic>
        <p:nvPicPr>
          <p:cNvPr id="8" name="Picture 7">
            <a:extLst>
              <a:ext uri="{FF2B5EF4-FFF2-40B4-BE49-F238E27FC236}">
                <a16:creationId xmlns:a16="http://schemas.microsoft.com/office/drawing/2014/main" id="{FC38692A-1529-4000-A173-B88B7AFBF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59022"/>
            <a:ext cx="1153551" cy="1153551"/>
          </a:xfrm>
          <a:prstGeom prst="rect">
            <a:avLst/>
          </a:prstGeom>
        </p:spPr>
      </p:pic>
      <p:sp>
        <p:nvSpPr>
          <p:cNvPr id="6" name="TextBox 5">
            <a:extLst>
              <a:ext uri="{FF2B5EF4-FFF2-40B4-BE49-F238E27FC236}">
                <a16:creationId xmlns:a16="http://schemas.microsoft.com/office/drawing/2014/main" id="{42CE235D-153F-4D76-9A1B-C3BA2369EEB2}"/>
              </a:ext>
            </a:extLst>
          </p:cNvPr>
          <p:cNvSpPr txBox="1"/>
          <p:nvPr/>
        </p:nvSpPr>
        <p:spPr>
          <a:xfrm>
            <a:off x="2206288" y="1032030"/>
            <a:ext cx="7301947"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আমার হাতে এগুলো</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কী</a:t>
            </a:r>
            <a:r>
              <a:rPr lang="en-US" sz="5400" b="1" dirty="0">
                <a:latin typeface="NikoshBAN" panose="02000000000000000000" pitchFamily="2" charset="0"/>
                <a:cs typeface="NikoshBAN" panose="02000000000000000000" pitchFamily="2" charset="0"/>
              </a:rPr>
              <a:t> </a:t>
            </a:r>
            <a:r>
              <a:rPr lang="en-US" sz="5400" b="1" dirty="0" err="1">
                <a:latin typeface="NikoshBAN" panose="02000000000000000000" pitchFamily="2" charset="0"/>
                <a:cs typeface="NikoshBAN" panose="02000000000000000000" pitchFamily="2" charset="0"/>
              </a:rPr>
              <a:t>দেখছ</a:t>
            </a:r>
            <a:r>
              <a:rPr lang="en-US" sz="5400" b="1" dirty="0">
                <a:latin typeface="NikoshBAN" panose="02000000000000000000" pitchFamily="2" charset="0"/>
                <a:cs typeface="NikoshBAN" panose="02000000000000000000" pitchFamily="2" charset="0"/>
              </a:rPr>
              <a:t>?</a:t>
            </a:r>
          </a:p>
        </p:txBody>
      </p:sp>
      <p:sp>
        <p:nvSpPr>
          <p:cNvPr id="10" name="TextBox 9">
            <a:extLst>
              <a:ext uri="{FF2B5EF4-FFF2-40B4-BE49-F238E27FC236}">
                <a16:creationId xmlns:a16="http://schemas.microsoft.com/office/drawing/2014/main" id="{64EA1811-6968-4DD5-A061-2C4043C6193F}"/>
              </a:ext>
            </a:extLst>
          </p:cNvPr>
          <p:cNvSpPr txBox="1"/>
          <p:nvPr/>
        </p:nvSpPr>
        <p:spPr>
          <a:xfrm>
            <a:off x="3126098" y="3968825"/>
            <a:ext cx="5939803" cy="646331"/>
          </a:xfrm>
          <a:prstGeom prst="rect">
            <a:avLst/>
          </a:prstGeom>
          <a:noFill/>
        </p:spPr>
        <p:txBody>
          <a:bodyPr wrap="square" rtlCol="0">
            <a:spAutoFit/>
          </a:bodyPr>
          <a:lstStyle/>
          <a:p>
            <a:r>
              <a:rPr lang="en-US" sz="3600" b="1" dirty="0" err="1">
                <a:latin typeface="NikoshBAN" panose="02000000000000000000" pitchFamily="2" charset="0"/>
                <a:cs typeface="NikoshBAN" panose="02000000000000000000" pitchFamily="2" charset="0"/>
              </a:rPr>
              <a:t>দুই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পাশের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সুপারি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একই</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পরিমানের</a:t>
            </a:r>
            <a:r>
              <a:rPr lang="en-US" sz="3600" b="1"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0BC66C6A-32C4-46BA-B364-B21621D9B53C}"/>
              </a:ext>
            </a:extLst>
          </p:cNvPr>
          <p:cNvSpPr txBox="1"/>
          <p:nvPr/>
        </p:nvSpPr>
        <p:spPr>
          <a:xfrm>
            <a:off x="636025" y="4796403"/>
            <a:ext cx="2949004"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কম সুপারি</a:t>
            </a:r>
            <a:endParaRPr lang="en-US" sz="5400" b="1" dirty="0">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5CDD2623-A752-4434-9478-1F1B04FF1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8736" y="2859393"/>
            <a:ext cx="1984518" cy="1576411"/>
          </a:xfrm>
          <a:prstGeom prst="rect">
            <a:avLst/>
          </a:prstGeom>
        </p:spPr>
      </p:pic>
      <p:pic>
        <p:nvPicPr>
          <p:cNvPr id="14" name="Picture 13">
            <a:extLst>
              <a:ext uri="{FF2B5EF4-FFF2-40B4-BE49-F238E27FC236}">
                <a16:creationId xmlns:a16="http://schemas.microsoft.com/office/drawing/2014/main" id="{EF5E9145-73BA-4A8C-BE3C-4F1247270B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434" y="3170210"/>
            <a:ext cx="2175155" cy="1509696"/>
          </a:xfrm>
          <a:prstGeom prst="rect">
            <a:avLst/>
          </a:prstGeom>
        </p:spPr>
      </p:pic>
      <p:sp>
        <p:nvSpPr>
          <p:cNvPr id="27" name="TextBox 26">
            <a:extLst>
              <a:ext uri="{FF2B5EF4-FFF2-40B4-BE49-F238E27FC236}">
                <a16:creationId xmlns:a16="http://schemas.microsoft.com/office/drawing/2014/main" id="{FCB9081A-9228-41DA-BEB6-B9DCA082ED3C}"/>
              </a:ext>
            </a:extLst>
          </p:cNvPr>
          <p:cNvSpPr txBox="1"/>
          <p:nvPr/>
        </p:nvSpPr>
        <p:spPr>
          <a:xfrm>
            <a:off x="4187057" y="157779"/>
            <a:ext cx="3009161"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বাস্তব পর্যায়</a:t>
            </a:r>
            <a:endParaRPr lang="en-US" sz="5400" b="1" dirty="0">
              <a:latin typeface="NikoshBAN" panose="02000000000000000000" pitchFamily="2" charset="0"/>
              <a:cs typeface="NikoshBAN" panose="02000000000000000000" pitchFamily="2" charset="0"/>
            </a:endParaRPr>
          </a:p>
        </p:txBody>
      </p:sp>
      <p:sp>
        <p:nvSpPr>
          <p:cNvPr id="20" name="TextBox 19">
            <a:extLst>
              <a:ext uri="{FF2B5EF4-FFF2-40B4-BE49-F238E27FC236}">
                <a16:creationId xmlns:a16="http://schemas.microsoft.com/office/drawing/2014/main" id="{1372E38D-A55F-4292-93ED-A9012EFA38BC}"/>
              </a:ext>
            </a:extLst>
          </p:cNvPr>
          <p:cNvSpPr txBox="1"/>
          <p:nvPr/>
        </p:nvSpPr>
        <p:spPr>
          <a:xfrm>
            <a:off x="8494250" y="4945475"/>
            <a:ext cx="2949004"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বেশি সুপারি</a:t>
            </a:r>
            <a:endParaRPr lang="en-US" sz="5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5450DFF5-E741-429B-9C22-C9BB7BAA3C15}"/>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964107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5"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strVal val="#ppt_w*0.70"/>
                                          </p:val>
                                        </p:tav>
                                        <p:tav tm="100000">
                                          <p:val>
                                            <p:strVal val="#ppt_w"/>
                                          </p:val>
                                        </p:tav>
                                      </p:tavLst>
                                    </p:anim>
                                    <p:anim calcmode="lin" valueType="num">
                                      <p:cBhvr>
                                        <p:cTn id="28" dur="1000" fill="hold"/>
                                        <p:tgtEl>
                                          <p:spTgt spid="7"/>
                                        </p:tgtEl>
                                        <p:attrNameLst>
                                          <p:attrName>ppt_h</p:attrName>
                                        </p:attrNameLst>
                                      </p:cBhvr>
                                      <p:tavLst>
                                        <p:tav tm="0">
                                          <p:val>
                                            <p:strVal val="#ppt_h"/>
                                          </p:val>
                                        </p:tav>
                                        <p:tav tm="100000">
                                          <p:val>
                                            <p:strVal val="#ppt_h"/>
                                          </p:val>
                                        </p:tav>
                                      </p:tavLst>
                                    </p:anim>
                                    <p:animEffect transition="in" filter="fade">
                                      <p:cBhvr>
                                        <p:cTn id="29" dur="10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strVal val="#ppt_w+.3"/>
                                          </p:val>
                                        </p:tav>
                                        <p:tav tm="100000">
                                          <p:val>
                                            <p:strVal val="#ppt_w"/>
                                          </p:val>
                                        </p:tav>
                                      </p:tavLst>
                                    </p:anim>
                                    <p:anim calcmode="lin" valueType="num">
                                      <p:cBhvr>
                                        <p:cTn id="35" dur="1000" fill="hold"/>
                                        <p:tgtEl>
                                          <p:spTgt spid="10"/>
                                        </p:tgtEl>
                                        <p:attrNameLst>
                                          <p:attrName>ppt_h</p:attrName>
                                        </p:attrNameLst>
                                      </p:cBhvr>
                                      <p:tavLst>
                                        <p:tav tm="0">
                                          <p:val>
                                            <p:strVal val="#ppt_h"/>
                                          </p:val>
                                        </p:tav>
                                        <p:tav tm="100000">
                                          <p:val>
                                            <p:strVal val="#ppt_h"/>
                                          </p:val>
                                        </p:tav>
                                      </p:tavLst>
                                    </p:anim>
                                    <p:animEffect transition="in" filter="fade">
                                      <p:cBhvr>
                                        <p:cTn id="36" dur="1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strips(down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down)">
                                      <p:cBhvr>
                                        <p:cTn id="4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10" grpId="0"/>
      <p:bldP spid="11"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94BB21-0AD1-45C2-91F7-9A80C024CA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E9E32FCA-E62B-464C-BFFA-0F1B6788461F}"/>
              </a:ext>
            </a:extLst>
          </p:cNvPr>
          <p:cNvSpPr txBox="1"/>
          <p:nvPr/>
        </p:nvSpPr>
        <p:spPr>
          <a:xfrm>
            <a:off x="4263294" y="1002276"/>
            <a:ext cx="3780776"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এটা কী?</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12" name="Picture 11">
            <a:extLst>
              <a:ext uri="{FF2B5EF4-FFF2-40B4-BE49-F238E27FC236}">
                <a16:creationId xmlns:a16="http://schemas.microsoft.com/office/drawing/2014/main" id="{EEB47EC9-CB04-4E79-9E1C-EFE9F7574E5E}"/>
              </a:ext>
            </a:extLst>
          </p:cNvPr>
          <p:cNvPicPr>
            <a:picLocks noChangeAspect="1"/>
          </p:cNvPicPr>
          <p:nvPr/>
        </p:nvPicPr>
        <p:blipFill rotWithShape="1">
          <a:blip r:embed="rId3">
            <a:extLst>
              <a:ext uri="{28A0092B-C50C-407E-A947-70E740481C1C}">
                <a14:useLocalDpi xmlns:a14="http://schemas.microsoft.com/office/drawing/2010/main" val="0"/>
              </a:ext>
            </a:extLst>
          </a:blip>
          <a:srcRect t="8393" b="23024"/>
          <a:stretch/>
        </p:blipFill>
        <p:spPr>
          <a:xfrm>
            <a:off x="322524" y="350604"/>
            <a:ext cx="950199" cy="651672"/>
          </a:xfrm>
          <a:prstGeom prst="rect">
            <a:avLst/>
          </a:prstGeom>
        </p:spPr>
      </p:pic>
      <p:sp>
        <p:nvSpPr>
          <p:cNvPr id="9" name="TextBox 8">
            <a:extLst>
              <a:ext uri="{FF2B5EF4-FFF2-40B4-BE49-F238E27FC236}">
                <a16:creationId xmlns:a16="http://schemas.microsoft.com/office/drawing/2014/main" id="{3C836978-85CD-49B5-825A-7A36A19E258C}"/>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6F4F79B4-12F3-41F1-8044-D839066E4E41}"/>
              </a:ext>
            </a:extLst>
          </p:cNvPr>
          <p:cNvSpPr txBox="1"/>
          <p:nvPr/>
        </p:nvSpPr>
        <p:spPr>
          <a:xfrm>
            <a:off x="4166909" y="5024727"/>
            <a:ext cx="6997197"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একটি ছোট পাতা ও একটি বড় পাতা</a:t>
            </a:r>
            <a:endParaRPr lang="en-US" sz="48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DA8C8C16-F8D3-443C-A523-B6F3D179C6E0}"/>
              </a:ext>
            </a:extLst>
          </p:cNvPr>
          <p:cNvSpPr txBox="1"/>
          <p:nvPr/>
        </p:nvSpPr>
        <p:spPr>
          <a:xfrm>
            <a:off x="4200408" y="3698161"/>
            <a:ext cx="2554923"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একটি পাতা</a:t>
            </a:r>
            <a:endParaRPr lang="en-US" sz="4800" b="1"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9CF511EF-0267-42CD-90A7-1CB9EBB74B35}"/>
              </a:ext>
            </a:extLst>
          </p:cNvPr>
          <p:cNvSpPr txBox="1"/>
          <p:nvPr/>
        </p:nvSpPr>
        <p:spPr>
          <a:xfrm>
            <a:off x="4403592" y="270025"/>
            <a:ext cx="4414517"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বাস্তব পর্যায়</a:t>
            </a:r>
            <a:endParaRPr lang="en-US" sz="4800" b="1" dirty="0">
              <a:latin typeface="NikoshBAN" panose="02000000000000000000" pitchFamily="2" charset="0"/>
              <a:cs typeface="NikoshBAN" panose="02000000000000000000" pitchFamily="2" charset="0"/>
            </a:endParaRPr>
          </a:p>
        </p:txBody>
      </p:sp>
      <p:sp>
        <p:nvSpPr>
          <p:cNvPr id="16" name="TextBox 15">
            <a:extLst>
              <a:ext uri="{FF2B5EF4-FFF2-40B4-BE49-F238E27FC236}">
                <a16:creationId xmlns:a16="http://schemas.microsoft.com/office/drawing/2014/main" id="{C22B822A-E48E-4C35-B2AC-7C749E888B7B}"/>
              </a:ext>
            </a:extLst>
          </p:cNvPr>
          <p:cNvSpPr txBox="1"/>
          <p:nvPr/>
        </p:nvSpPr>
        <p:spPr>
          <a:xfrm>
            <a:off x="4263294" y="1686006"/>
            <a:ext cx="2733854" cy="830997"/>
          </a:xfrm>
          <a:prstGeom prst="rect">
            <a:avLst/>
          </a:prstGeom>
          <a:noFill/>
        </p:spPr>
        <p:txBody>
          <a:bodyPr wrap="square" rtlCol="0">
            <a:spAutoFit/>
          </a:bodyPr>
          <a:lstStyle/>
          <a:p>
            <a:r>
              <a:rPr lang="bn-IN" sz="4800" b="1" dirty="0">
                <a:latin typeface="NikoshBAN" panose="02000000000000000000" pitchFamily="2" charset="0"/>
                <a:cs typeface="NikoshBAN" panose="02000000000000000000" pitchFamily="2" charset="0"/>
              </a:rPr>
              <a:t>একটি পাতা</a:t>
            </a:r>
            <a:endParaRPr lang="en-US" sz="4800" b="1" dirty="0">
              <a:latin typeface="NikoshBAN" panose="02000000000000000000" pitchFamily="2" charset="0"/>
              <a:cs typeface="NikoshBAN" panose="02000000000000000000" pitchFamily="2" charset="0"/>
            </a:endParaRPr>
          </a:p>
        </p:txBody>
      </p:sp>
      <p:sp>
        <p:nvSpPr>
          <p:cNvPr id="18" name="TextBox 17">
            <a:extLst>
              <a:ext uri="{FF2B5EF4-FFF2-40B4-BE49-F238E27FC236}">
                <a16:creationId xmlns:a16="http://schemas.microsoft.com/office/drawing/2014/main" id="{57E0C845-C6C1-4304-9C0E-35539F751C60}"/>
              </a:ext>
            </a:extLst>
          </p:cNvPr>
          <p:cNvSpPr txBox="1"/>
          <p:nvPr/>
        </p:nvSpPr>
        <p:spPr>
          <a:xfrm>
            <a:off x="4263294" y="2950526"/>
            <a:ext cx="2404485"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এটা কী ?</a:t>
            </a:r>
            <a:endParaRPr lang="en-US" sz="4800" b="1" dirty="0">
              <a:solidFill>
                <a:srgbClr val="002060"/>
              </a:solidFill>
              <a:latin typeface="NikoshBAN" panose="02000000000000000000" pitchFamily="2" charset="0"/>
              <a:cs typeface="NikoshBAN" panose="02000000000000000000" pitchFamily="2" charset="0"/>
            </a:endParaRPr>
          </a:p>
        </p:txBody>
      </p:sp>
      <p:sp>
        <p:nvSpPr>
          <p:cNvPr id="19" name="TextBox 18">
            <a:extLst>
              <a:ext uri="{FF2B5EF4-FFF2-40B4-BE49-F238E27FC236}">
                <a16:creationId xmlns:a16="http://schemas.microsoft.com/office/drawing/2014/main" id="{41F89DB4-5D5E-4DF7-8076-576A4DA45217}"/>
              </a:ext>
            </a:extLst>
          </p:cNvPr>
          <p:cNvSpPr txBox="1"/>
          <p:nvPr/>
        </p:nvSpPr>
        <p:spPr>
          <a:xfrm>
            <a:off x="4166909" y="4306441"/>
            <a:ext cx="5436577"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পাতাগুলোর সাইজ কেমন ?</a:t>
            </a:r>
            <a:endParaRPr lang="en-US" sz="4800" b="1" dirty="0">
              <a:solidFill>
                <a:srgbClr val="002060"/>
              </a:solidFill>
              <a:latin typeface="NikoshBAN" panose="02000000000000000000" pitchFamily="2" charset="0"/>
              <a:cs typeface="NikoshBAN" panose="02000000000000000000" pitchFamily="2" charset="0"/>
            </a:endParaRPr>
          </a:p>
        </p:txBody>
      </p:sp>
      <p:pic>
        <p:nvPicPr>
          <p:cNvPr id="25" name="Picture 24">
            <a:extLst>
              <a:ext uri="{FF2B5EF4-FFF2-40B4-BE49-F238E27FC236}">
                <a16:creationId xmlns:a16="http://schemas.microsoft.com/office/drawing/2014/main" id="{6FCB64BB-1603-43D9-A526-5CAA3FD6F3E9}"/>
              </a:ext>
            </a:extLst>
          </p:cNvPr>
          <p:cNvPicPr>
            <a:picLocks noChangeAspect="1"/>
          </p:cNvPicPr>
          <p:nvPr/>
        </p:nvPicPr>
        <p:blipFill rotWithShape="1">
          <a:blip r:embed="rId4">
            <a:extLst>
              <a:ext uri="{28A0092B-C50C-407E-A947-70E740481C1C}">
                <a14:useLocalDpi xmlns:a14="http://schemas.microsoft.com/office/drawing/2010/main" val="0"/>
              </a:ext>
            </a:extLst>
          </a:blip>
          <a:srcRect l="56085" t="60862" r="-924" b="252"/>
          <a:stretch/>
        </p:blipFill>
        <p:spPr>
          <a:xfrm>
            <a:off x="7394468" y="719925"/>
            <a:ext cx="2847281" cy="2469263"/>
          </a:xfrm>
          <a:prstGeom prst="rect">
            <a:avLst/>
          </a:prstGeom>
        </p:spPr>
      </p:pic>
      <p:pic>
        <p:nvPicPr>
          <p:cNvPr id="27" name="Picture 26">
            <a:extLst>
              <a:ext uri="{FF2B5EF4-FFF2-40B4-BE49-F238E27FC236}">
                <a16:creationId xmlns:a16="http://schemas.microsoft.com/office/drawing/2014/main" id="{1A22FA2F-396A-4433-A397-F417C8AEB442}"/>
              </a:ext>
            </a:extLst>
          </p:cNvPr>
          <p:cNvPicPr>
            <a:picLocks noChangeAspect="1"/>
          </p:cNvPicPr>
          <p:nvPr/>
        </p:nvPicPr>
        <p:blipFill rotWithShape="1">
          <a:blip r:embed="rId4">
            <a:extLst>
              <a:ext uri="{28A0092B-C50C-407E-A947-70E740481C1C}">
                <a14:useLocalDpi xmlns:a14="http://schemas.microsoft.com/office/drawing/2010/main" val="0"/>
              </a:ext>
            </a:extLst>
          </a:blip>
          <a:srcRect l="13687" t="52974" r="64818" b="22309"/>
          <a:stretch/>
        </p:blipFill>
        <p:spPr>
          <a:xfrm>
            <a:off x="1950251" y="3126382"/>
            <a:ext cx="1071534" cy="1232126"/>
          </a:xfrm>
          <a:prstGeom prst="rect">
            <a:avLst/>
          </a:prstGeom>
        </p:spPr>
      </p:pic>
    </p:spTree>
    <p:extLst>
      <p:ext uri="{BB962C8B-B14F-4D97-AF65-F5344CB8AC3E}">
        <p14:creationId xmlns:p14="http://schemas.microsoft.com/office/powerpoint/2010/main" val="2473217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1000" fill="hold"/>
                                        <p:tgtEl>
                                          <p:spTgt spid="19"/>
                                        </p:tgtEl>
                                        <p:attrNameLst>
                                          <p:attrName>ppt_w</p:attrName>
                                        </p:attrNameLst>
                                      </p:cBhvr>
                                      <p:tavLst>
                                        <p:tav tm="0">
                                          <p:val>
                                            <p:strVal val="#ppt_w+.3"/>
                                          </p:val>
                                        </p:tav>
                                        <p:tav tm="100000">
                                          <p:val>
                                            <p:strVal val="#ppt_w"/>
                                          </p:val>
                                        </p:tav>
                                      </p:tavLst>
                                    </p:anim>
                                    <p:anim calcmode="lin" valueType="num">
                                      <p:cBhvr>
                                        <p:cTn id="46" dur="1000" fill="hold"/>
                                        <p:tgtEl>
                                          <p:spTgt spid="19"/>
                                        </p:tgtEl>
                                        <p:attrNameLst>
                                          <p:attrName>ppt_h</p:attrName>
                                        </p:attrNameLst>
                                      </p:cBhvr>
                                      <p:tavLst>
                                        <p:tav tm="0">
                                          <p:val>
                                            <p:strVal val="#ppt_h"/>
                                          </p:val>
                                        </p:tav>
                                        <p:tav tm="100000">
                                          <p:val>
                                            <p:strVal val="#ppt_h"/>
                                          </p:val>
                                        </p:tav>
                                      </p:tavLst>
                                    </p:anim>
                                    <p:animEffect transition="in" filter="fade">
                                      <p:cBhvr>
                                        <p:cTn id="47" dur="1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edge">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16"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46E0BC-0B8A-4F7D-9542-A76029F9D58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5" r="45186" b="62700"/>
          <a:stretch/>
        </p:blipFill>
        <p:spPr>
          <a:xfrm>
            <a:off x="335666" y="5651616"/>
            <a:ext cx="11663829" cy="905581"/>
          </a:xfrm>
          <a:prstGeom prst="rect">
            <a:avLst/>
          </a:prstGeom>
        </p:spPr>
      </p:pic>
      <p:sp>
        <p:nvSpPr>
          <p:cNvPr id="8" name="TextBox 7">
            <a:extLst>
              <a:ext uri="{FF2B5EF4-FFF2-40B4-BE49-F238E27FC236}">
                <a16:creationId xmlns:a16="http://schemas.microsoft.com/office/drawing/2014/main" id="{A6A83F30-8E1C-403E-A5D6-90FA222BCB2A}"/>
              </a:ext>
            </a:extLst>
          </p:cNvPr>
          <p:cNvSpPr txBox="1"/>
          <p:nvPr/>
        </p:nvSpPr>
        <p:spPr>
          <a:xfrm>
            <a:off x="1420132" y="4113654"/>
            <a:ext cx="1124685"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হালকা</a:t>
            </a:r>
            <a:endParaRPr lang="en-US" sz="3600" b="1" dirty="0">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02CBDB17-5C54-47E9-81B0-BC4D2E1A9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666" y="300803"/>
            <a:ext cx="1153551" cy="1153551"/>
          </a:xfrm>
          <a:prstGeom prst="rect">
            <a:avLst/>
          </a:prstGeom>
        </p:spPr>
      </p:pic>
      <p:sp>
        <p:nvSpPr>
          <p:cNvPr id="5" name="TextBox 4">
            <a:extLst>
              <a:ext uri="{FF2B5EF4-FFF2-40B4-BE49-F238E27FC236}">
                <a16:creationId xmlns:a16="http://schemas.microsoft.com/office/drawing/2014/main" id="{79415BA0-6E56-4CC7-9678-02677C0EB39E}"/>
              </a:ext>
            </a:extLst>
          </p:cNvPr>
          <p:cNvSpPr txBox="1"/>
          <p:nvPr/>
        </p:nvSpPr>
        <p:spPr>
          <a:xfrm>
            <a:off x="335666" y="1232690"/>
            <a:ext cx="11663829" cy="646331"/>
          </a:xfrm>
          <a:prstGeom prst="rect">
            <a:avLst/>
          </a:prstGeom>
          <a:noFill/>
        </p:spPr>
        <p:txBody>
          <a:bodyPr wrap="square" rtlCol="0">
            <a:spAutoFit/>
          </a:bodyPr>
          <a:lstStyle/>
          <a:p>
            <a:r>
              <a:rPr lang="bn-IN" sz="3200" b="1" dirty="0">
                <a:latin typeface="NikoshBAN" panose="02000000000000000000" pitchFamily="2" charset="0"/>
                <a:cs typeface="NikoshBAN" panose="02000000000000000000" pitchFamily="2" charset="0"/>
              </a:rPr>
              <a:t>আমার ডান হাতে একটি কাগজ ও বাম হাতে একটি গ্লাস রয়েছে। খুব ভালোভাবে দেখ </a:t>
            </a:r>
            <a:r>
              <a:rPr lang="bn-IN" sz="3600" b="1" dirty="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A8C61176-DE90-4326-9642-EFD72AF24332}"/>
              </a:ext>
            </a:extLst>
          </p:cNvPr>
          <p:cNvSpPr txBox="1"/>
          <p:nvPr/>
        </p:nvSpPr>
        <p:spPr>
          <a:xfrm>
            <a:off x="9733130" y="3855675"/>
            <a:ext cx="1124685" cy="646331"/>
          </a:xfrm>
          <a:prstGeom prst="rect">
            <a:avLst/>
          </a:prstGeom>
          <a:noFill/>
        </p:spPr>
        <p:txBody>
          <a:bodyPr wrap="square" rtlCol="0">
            <a:spAutoFit/>
          </a:bodyPr>
          <a:lstStyle/>
          <a:p>
            <a:r>
              <a:rPr lang="bn-IN" sz="3600" b="1" dirty="0">
                <a:latin typeface="NikoshBAN" panose="02000000000000000000" pitchFamily="2" charset="0"/>
                <a:cs typeface="NikoshBAN" panose="02000000000000000000" pitchFamily="2" charset="0"/>
              </a:rPr>
              <a:t>ভারী</a:t>
            </a:r>
            <a:endParaRPr lang="en-US" sz="36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id="{E756C634-45F8-4B46-B61D-99A236A3DBDB}"/>
              </a:ext>
            </a:extLst>
          </p:cNvPr>
          <p:cNvSpPr txBox="1"/>
          <p:nvPr/>
        </p:nvSpPr>
        <p:spPr>
          <a:xfrm>
            <a:off x="3354950" y="4416233"/>
            <a:ext cx="4967415"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কাগজটি </a:t>
            </a:r>
            <a:r>
              <a:rPr lang="bn-IN" sz="3600" b="1" dirty="0">
                <a:latin typeface="NikoshBAN" panose="02000000000000000000" pitchFamily="2" charset="0"/>
                <a:cs typeface="NikoshBAN" panose="02000000000000000000" pitchFamily="2" charset="0"/>
              </a:rPr>
              <a:t>হালকা</a:t>
            </a:r>
            <a:r>
              <a:rPr lang="bn-IN" sz="3600" b="1" dirty="0">
                <a:solidFill>
                  <a:srgbClr val="002060"/>
                </a:solidFill>
                <a:latin typeface="NikoshBAN" panose="02000000000000000000" pitchFamily="2" charset="0"/>
                <a:cs typeface="NikoshBAN" panose="02000000000000000000" pitchFamily="2" charset="0"/>
              </a:rPr>
              <a:t> আর গ্লাসটি </a:t>
            </a:r>
            <a:r>
              <a:rPr lang="bn-IN" sz="3600" b="1" dirty="0">
                <a:latin typeface="NikoshBAN" panose="02000000000000000000" pitchFamily="2" charset="0"/>
                <a:cs typeface="NikoshBAN" panose="02000000000000000000" pitchFamily="2" charset="0"/>
              </a:rPr>
              <a:t>ভারী</a:t>
            </a:r>
            <a:r>
              <a:rPr lang="bn-IN" sz="3600" b="1" dirty="0">
                <a:solidFill>
                  <a:srgbClr val="002060"/>
                </a:solidFill>
                <a:latin typeface="NikoshBAN" panose="02000000000000000000" pitchFamily="2" charset="0"/>
                <a:cs typeface="NikoshBAN" panose="02000000000000000000" pitchFamily="2" charset="0"/>
              </a:rPr>
              <a:t> ।</a:t>
            </a:r>
            <a:endParaRPr lang="en-US" sz="3600" b="1" dirty="0">
              <a:solidFill>
                <a:srgbClr val="002060"/>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88788089-51D5-4D28-AE90-98BC926302D3}"/>
              </a:ext>
            </a:extLst>
          </p:cNvPr>
          <p:cNvSpPr txBox="1"/>
          <p:nvPr/>
        </p:nvSpPr>
        <p:spPr>
          <a:xfrm>
            <a:off x="5160747" y="5328450"/>
            <a:ext cx="1870505" cy="646331"/>
          </a:xfrm>
          <a:prstGeom prst="rect">
            <a:avLst/>
          </a:prstGeom>
          <a:noFill/>
        </p:spPr>
        <p:txBody>
          <a:bodyPr wrap="square" rtlCol="0">
            <a:spAutoFit/>
          </a:bodyPr>
          <a:lstStyle/>
          <a:p>
            <a:r>
              <a:rPr lang="bn-IN" sz="3600" b="1" dirty="0">
                <a:solidFill>
                  <a:srgbClr val="002060"/>
                </a:solidFill>
                <a:latin typeface="NikoshBAN" panose="02000000000000000000" pitchFamily="2" charset="0"/>
                <a:cs typeface="NikoshBAN" panose="02000000000000000000" pitchFamily="2" charset="0"/>
              </a:rPr>
              <a:t>হালকা-ভারী</a:t>
            </a:r>
            <a:endParaRPr lang="en-US" sz="3600" b="1" dirty="0">
              <a:solidFill>
                <a:srgbClr val="002060"/>
              </a:solidFill>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658F772A-0E34-404D-8B5C-FA1C5DC6FA7F}"/>
              </a:ext>
            </a:extLst>
          </p:cNvPr>
          <p:cNvSpPr txBox="1"/>
          <p:nvPr/>
        </p:nvSpPr>
        <p:spPr>
          <a:xfrm>
            <a:off x="4567296" y="265039"/>
            <a:ext cx="2762418" cy="923330"/>
          </a:xfrm>
          <a:prstGeom prst="rect">
            <a:avLst/>
          </a:prstGeom>
          <a:noFill/>
        </p:spPr>
        <p:txBody>
          <a:bodyPr wrap="square" rtlCol="0">
            <a:spAutoFit/>
          </a:bodyPr>
          <a:lstStyle/>
          <a:p>
            <a:r>
              <a:rPr lang="bn-IN" sz="5400" b="1" dirty="0">
                <a:latin typeface="NikoshBAN" panose="02000000000000000000" pitchFamily="2" charset="0"/>
                <a:cs typeface="NikoshBAN" panose="02000000000000000000" pitchFamily="2" charset="0"/>
              </a:rPr>
              <a:t>বাস্তব পর্যায়</a:t>
            </a:r>
            <a:endParaRPr lang="en-US" sz="5400" b="1"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9BCB3A1F-E63B-4641-BE4E-DB65325AE222}"/>
              </a:ext>
            </a:extLst>
          </p:cNvPr>
          <p:cNvSpPr txBox="1"/>
          <p:nvPr/>
        </p:nvSpPr>
        <p:spPr>
          <a:xfrm>
            <a:off x="4081466" y="2252906"/>
            <a:ext cx="4668671" cy="830997"/>
          </a:xfrm>
          <a:prstGeom prst="rect">
            <a:avLst/>
          </a:prstGeom>
          <a:noFill/>
        </p:spPr>
        <p:txBody>
          <a:bodyPr wrap="square" rtlCol="0">
            <a:spAutoFit/>
          </a:bodyPr>
          <a:lstStyle/>
          <a:p>
            <a:r>
              <a:rPr lang="bn-IN" sz="4800" b="1" dirty="0">
                <a:solidFill>
                  <a:srgbClr val="002060"/>
                </a:solidFill>
                <a:latin typeface="NikoshBAN" panose="02000000000000000000" pitchFamily="2" charset="0"/>
                <a:cs typeface="NikoshBAN" panose="02000000000000000000" pitchFamily="2" charset="0"/>
              </a:rPr>
              <a:t>কোনটি কেমন ?</a:t>
            </a:r>
            <a:endParaRPr lang="en-US" sz="4800" b="1" dirty="0">
              <a:solidFill>
                <a:srgbClr val="002060"/>
              </a:solidFill>
              <a:latin typeface="NikoshBAN" panose="02000000000000000000" pitchFamily="2" charset="0"/>
              <a:cs typeface="NikoshBAN" panose="02000000000000000000" pitchFamily="2" charset="0"/>
            </a:endParaRPr>
          </a:p>
        </p:txBody>
      </p:sp>
      <p:sp>
        <p:nvSpPr>
          <p:cNvPr id="2" name="Flowchart: Internal Storage 1">
            <a:extLst>
              <a:ext uri="{FF2B5EF4-FFF2-40B4-BE49-F238E27FC236}">
                <a16:creationId xmlns:a16="http://schemas.microsoft.com/office/drawing/2014/main" id="{041DE175-677C-44F6-95AD-A134607968A5}"/>
              </a:ext>
            </a:extLst>
          </p:cNvPr>
          <p:cNvSpPr/>
          <p:nvPr/>
        </p:nvSpPr>
        <p:spPr>
          <a:xfrm>
            <a:off x="1313477" y="2366865"/>
            <a:ext cx="1104904" cy="1439807"/>
          </a:xfrm>
          <a:prstGeom prst="flowChartInternalStorag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B840AD9-E814-4717-8C92-093E6DD5750F}"/>
              </a:ext>
            </a:extLst>
          </p:cNvPr>
          <p:cNvGrpSpPr/>
          <p:nvPr/>
        </p:nvGrpSpPr>
        <p:grpSpPr>
          <a:xfrm>
            <a:off x="9754668" y="2260503"/>
            <a:ext cx="1123855" cy="1380566"/>
            <a:chOff x="4784035" y="2133600"/>
            <a:chExt cx="901149" cy="1192696"/>
          </a:xfrm>
          <a:solidFill>
            <a:schemeClr val="accent1">
              <a:lumMod val="40000"/>
              <a:lumOff val="60000"/>
            </a:schemeClr>
          </a:solidFill>
        </p:grpSpPr>
        <p:sp>
          <p:nvSpPr>
            <p:cNvPr id="3" name="Cylinder 2">
              <a:extLst>
                <a:ext uri="{FF2B5EF4-FFF2-40B4-BE49-F238E27FC236}">
                  <a16:creationId xmlns:a16="http://schemas.microsoft.com/office/drawing/2014/main" id="{8BF97474-C9C7-4CC2-9736-167644D02DD4}"/>
                </a:ext>
              </a:extLst>
            </p:cNvPr>
            <p:cNvSpPr/>
            <p:nvPr/>
          </p:nvSpPr>
          <p:spPr>
            <a:xfrm>
              <a:off x="4784035" y="2133600"/>
              <a:ext cx="742122" cy="1192696"/>
            </a:xfrm>
            <a:prstGeom prst="can">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Stored Data 3">
              <a:extLst>
                <a:ext uri="{FF2B5EF4-FFF2-40B4-BE49-F238E27FC236}">
                  <a16:creationId xmlns:a16="http://schemas.microsoft.com/office/drawing/2014/main" id="{C65E79A3-ADED-4A88-B962-D69D4E5F5A0F}"/>
                </a:ext>
              </a:extLst>
            </p:cNvPr>
            <p:cNvSpPr/>
            <p:nvPr/>
          </p:nvSpPr>
          <p:spPr>
            <a:xfrm flipH="1">
              <a:off x="5526157" y="2370978"/>
              <a:ext cx="159027" cy="646330"/>
            </a:xfrm>
            <a:prstGeom prst="flowChartOnlineStorag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A84CF1C-3F3E-402C-92D1-BAAA24BCB5B5}"/>
              </a:ext>
            </a:extLst>
          </p:cNvPr>
          <p:cNvSpPr txBox="1"/>
          <p:nvPr/>
        </p:nvSpPr>
        <p:spPr>
          <a:xfrm>
            <a:off x="10459168" y="300803"/>
            <a:ext cx="1410308" cy="892552"/>
          </a:xfrm>
          <a:prstGeom prst="rect">
            <a:avLst/>
          </a:prstGeom>
          <a:noFill/>
        </p:spPr>
        <p:txBody>
          <a:bodyPr wrap="square" rtlCol="0">
            <a:spAutoFit/>
          </a:bodyPr>
          <a:lstStyle/>
          <a:p>
            <a:r>
              <a:rPr lang="bn-IN" sz="1050" dirty="0">
                <a:latin typeface="NikoshBAN" panose="02000000000000000000" pitchFamily="2" charset="0"/>
                <a:cs typeface="NikoshBAN" panose="02000000000000000000" pitchFamily="2" charset="0"/>
              </a:rPr>
              <a:t>শ্রেণিঃ প্রথম সময়ঃ৩৫ মিনিট</a:t>
            </a:r>
          </a:p>
          <a:p>
            <a:r>
              <a:rPr lang="bn-IN" sz="1050" dirty="0">
                <a:latin typeface="NikoshBAN" panose="02000000000000000000" pitchFamily="2" charset="0"/>
                <a:cs typeface="NikoshBAN" panose="02000000000000000000" pitchFamily="2" charset="0"/>
              </a:rPr>
              <a:t>বিষয়ঃ প্রাথমিক গণিত</a:t>
            </a:r>
          </a:p>
          <a:p>
            <a:r>
              <a:rPr lang="bn-IN" sz="1050" dirty="0">
                <a:latin typeface="NikoshBAN" panose="02000000000000000000" pitchFamily="2" charset="0"/>
                <a:cs typeface="NikoshBAN" panose="02000000000000000000" pitchFamily="2" charset="0"/>
              </a:rPr>
              <a:t>পাঠ শিরোনামঃ ১.তুলনা</a:t>
            </a:r>
          </a:p>
          <a:p>
            <a:r>
              <a:rPr lang="bn-IN" sz="1000" dirty="0">
                <a:latin typeface="NikoshBAN" panose="02000000000000000000" pitchFamily="2" charset="0"/>
                <a:cs typeface="NikoshBAN" panose="02000000000000000000" pitchFamily="2" charset="0"/>
              </a:rPr>
              <a:t>আজকের পাঠঃ ২নং পৃষ্ঠা</a:t>
            </a:r>
          </a:p>
          <a:p>
            <a:r>
              <a:rPr lang="bn-IN" sz="1050" dirty="0">
                <a:latin typeface="NikoshBAN" panose="02000000000000000000" pitchFamily="2" charset="0"/>
                <a:cs typeface="NikoshBAN" panose="02000000000000000000" pitchFamily="2" charset="0"/>
              </a:rPr>
              <a:t>তাংঃ</a:t>
            </a:r>
            <a:r>
              <a:rPr lang="en-US" sz="1050" dirty="0">
                <a:latin typeface="NikoshBAN" panose="02000000000000000000" pitchFamily="2" charset="0"/>
                <a:cs typeface="NikoshBAN" panose="02000000000000000000" pitchFamily="2" charset="0"/>
              </a:rPr>
              <a:t> 1</a:t>
            </a:r>
            <a:r>
              <a:rPr lang="bn-IN" sz="1050" dirty="0">
                <a:latin typeface="NikoshBAN" panose="02000000000000000000" pitchFamily="2" charset="0"/>
                <a:cs typeface="NikoshBAN" panose="02000000000000000000" pitchFamily="2" charset="0"/>
              </a:rPr>
              <a:t>৮/০</a:t>
            </a:r>
            <a:r>
              <a:rPr lang="en-US" sz="1050" dirty="0">
                <a:latin typeface="NikoshBAN" panose="02000000000000000000" pitchFamily="2" charset="0"/>
                <a:cs typeface="NikoshBAN" panose="02000000000000000000" pitchFamily="2" charset="0"/>
              </a:rPr>
              <a:t>3</a:t>
            </a:r>
            <a:r>
              <a:rPr lang="bn-IN" sz="1050" dirty="0">
                <a:latin typeface="NikoshBAN" panose="02000000000000000000" pitchFamily="2" charset="0"/>
                <a:cs typeface="NikoshBAN" panose="02000000000000000000" pitchFamily="2" charset="0"/>
              </a:rPr>
              <a:t>/২০২১খ্রিঃ</a:t>
            </a:r>
            <a:endParaRPr lang="en-US" sz="105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08388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strVal val="#ppt_w+.3"/>
                                          </p:val>
                                        </p:tav>
                                        <p:tav tm="100000">
                                          <p:val>
                                            <p:strVal val="#ppt_w"/>
                                          </p:val>
                                        </p:tav>
                                      </p:tavLst>
                                    </p:anim>
                                    <p:anim calcmode="lin" valueType="num">
                                      <p:cBhvr>
                                        <p:cTn id="48" dur="1000" fill="hold"/>
                                        <p:tgtEl>
                                          <p:spTgt spid="10"/>
                                        </p:tgtEl>
                                        <p:attrNameLst>
                                          <p:attrName>ppt_h</p:attrName>
                                        </p:attrNameLst>
                                      </p:cBhvr>
                                      <p:tavLst>
                                        <p:tav tm="0">
                                          <p:val>
                                            <p:strVal val="#ppt_h"/>
                                          </p:val>
                                        </p:tav>
                                        <p:tav tm="100000">
                                          <p:val>
                                            <p:strVal val="#ppt_h"/>
                                          </p:val>
                                        </p:tav>
                                      </p:tavLst>
                                    </p:anim>
                                    <p:animEffect transition="in" filter="fade">
                                      <p:cBhvr>
                                        <p:cTn id="49" dur="1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2000"/>
                                        <p:tgtEl>
                                          <p:spTgt spid="11"/>
                                        </p:tgtEl>
                                      </p:cBhvr>
                                    </p:animEffect>
                                    <p:anim calcmode="lin" valueType="num">
                                      <p:cBhvr>
                                        <p:cTn id="55" dur="2000" fill="hold"/>
                                        <p:tgtEl>
                                          <p:spTgt spid="11"/>
                                        </p:tgtEl>
                                        <p:attrNameLst>
                                          <p:attrName>ppt_w</p:attrName>
                                        </p:attrNameLst>
                                      </p:cBhvr>
                                      <p:tavLst>
                                        <p:tav tm="0" fmla="#ppt_w*sin(2.5*pi*$)">
                                          <p:val>
                                            <p:fltVal val="0"/>
                                          </p:val>
                                        </p:tav>
                                        <p:tav tm="100000">
                                          <p:val>
                                            <p:fltVal val="1"/>
                                          </p:val>
                                        </p:tav>
                                      </p:tavLst>
                                    </p:anim>
                                    <p:anim calcmode="lin" valueType="num">
                                      <p:cBhvr>
                                        <p:cTn id="56"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10" grpId="0"/>
      <p:bldP spid="11" grpId="0"/>
      <p:bldP spid="13" grpId="0"/>
      <p:bldP spid="2" grpId="0" animBg="1"/>
    </p:bldLst>
  </p:timing>
</p:sld>
</file>

<file path=ppt/theme/theme1.xml><?xml version="1.0" encoding="utf-8"?>
<a:theme xmlns:a="http://schemas.openxmlformats.org/drawingml/2006/main" name="Basis">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docProps/app.xml><?xml version="1.0" encoding="utf-8"?>
<Properties xmlns="http://schemas.openxmlformats.org/officeDocument/2006/extended-properties" xmlns:vt="http://schemas.openxmlformats.org/officeDocument/2006/docPropsVTypes">
  <Template>Basis</Template>
  <TotalTime>1121</TotalTime>
  <Words>959</Words>
  <Application>Microsoft Office PowerPoint</Application>
  <PresentationFormat>Widescreen</PresentationFormat>
  <Paragraphs>226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Bahnschrift</vt:lpstr>
      <vt:lpstr>Corbel</vt:lpstr>
      <vt:lpstr>Mongolian Baiti</vt:lpstr>
      <vt:lpstr>NikoshBAN</vt:lpstr>
      <vt:lpstr>Basis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dc:creator>
  <cp:lastModifiedBy>ABCD</cp:lastModifiedBy>
  <cp:revision>132</cp:revision>
  <dcterms:created xsi:type="dcterms:W3CDTF">2020-12-30T12:45:17Z</dcterms:created>
  <dcterms:modified xsi:type="dcterms:W3CDTF">2021-03-18T07:17:39Z</dcterms:modified>
</cp:coreProperties>
</file>