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3269503" y="2790127"/>
            <a:ext cx="2604993" cy="1277746"/>
          </a:xfrm>
          <a:prstGeom prst="frame">
            <a:avLst>
              <a:gd name="adj1" fmla="val 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235121" y="668508"/>
            <a:ext cx="6673755" cy="830997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486400" cy="4109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26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2" y="366456"/>
            <a:ext cx="3450236" cy="239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077" t="3625" r="20216" b="38013"/>
          <a:stretch/>
        </p:blipFill>
        <p:spPr>
          <a:xfrm>
            <a:off x="587289" y="3414645"/>
            <a:ext cx="3453769" cy="256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1" y="321972"/>
            <a:ext cx="3558762" cy="2489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1" y="3457432"/>
            <a:ext cx="3558761" cy="2474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53423" y="2763795"/>
            <a:ext cx="99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1622" y="2811101"/>
            <a:ext cx="114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4882" y="6028993"/>
            <a:ext cx="139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3351" y="5931787"/>
            <a:ext cx="94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23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344" y="2949510"/>
            <a:ext cx="88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6430055" y="2877378"/>
            <a:ext cx="78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672139" y="59445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কল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6266287" y="5971161"/>
            <a:ext cx="1113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473" y="304700"/>
            <a:ext cx="3355940" cy="2558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66" y="328034"/>
            <a:ext cx="3433741" cy="2560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15" y="3537957"/>
            <a:ext cx="3135712" cy="2308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9" y="3595841"/>
            <a:ext cx="3242673" cy="2226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41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043483" y="914989"/>
            <a:ext cx="7057030" cy="15069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উৎসগুলোকে দুই ভাগে ভাগ করা যায়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862919" y="3170591"/>
            <a:ext cx="4503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প্রাকৃতিক উৎস।</a:t>
            </a:r>
            <a:endParaRPr lang="en-US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862918" y="4562662"/>
            <a:ext cx="575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মানুষের তৈরি উৎস।</a:t>
            </a:r>
            <a:endParaRPr lang="en-US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5803155"/>
            <a:ext cx="8939979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501681" y="5210931"/>
            <a:ext cx="1393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329563" y="5112045"/>
            <a:ext cx="129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38200" y="713622"/>
            <a:ext cx="3766782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প্রাকৃতিক উৎস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68" y="2164626"/>
            <a:ext cx="3725839" cy="2558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49878"/>
            <a:ext cx="3888191" cy="2558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0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33" y="2213874"/>
            <a:ext cx="3794697" cy="2560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81201" y="508826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1267" y="5053848"/>
            <a:ext cx="191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13874"/>
            <a:ext cx="3810000" cy="2560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7"/>
          <p:cNvSpPr txBox="1"/>
          <p:nvPr/>
        </p:nvSpPr>
        <p:spPr>
          <a:xfrm>
            <a:off x="2628364" y="838200"/>
            <a:ext cx="3609831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প্রাকৃতিক উৎস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5803155"/>
            <a:ext cx="8939979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0020" y="5070235"/>
            <a:ext cx="991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5062861"/>
            <a:ext cx="1679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7574" y="905512"/>
            <a:ext cx="3786021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প্রাকৃতিক উৎস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58621"/>
            <a:ext cx="3865478" cy="2539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59758"/>
            <a:ext cx="3789950" cy="2538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5803155"/>
            <a:ext cx="8939979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018360" y="1208121"/>
            <a:ext cx="1828800" cy="1774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360" y="3549279"/>
            <a:ext cx="1841152" cy="1786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875" y="4988204"/>
            <a:ext cx="1841152" cy="178628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73202" y="2409322"/>
            <a:ext cx="2368399" cy="214825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21240">
            <a:off x="5698621" y="2464117"/>
            <a:ext cx="335309" cy="33530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52085">
            <a:off x="5722749" y="3783667"/>
            <a:ext cx="335309" cy="33530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85202">
            <a:off x="3061816" y="2700753"/>
            <a:ext cx="335309" cy="33530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567553">
            <a:off x="4515434" y="4566621"/>
            <a:ext cx="402235" cy="37073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078643">
            <a:off x="3181701" y="4067158"/>
            <a:ext cx="481626" cy="48162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3" name="TextBox 16"/>
          <p:cNvSpPr txBox="1"/>
          <p:nvPr/>
        </p:nvSpPr>
        <p:spPr>
          <a:xfrm>
            <a:off x="6488111" y="1741282"/>
            <a:ext cx="99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6477222" y="4124593"/>
            <a:ext cx="1205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4293691" y="5527402"/>
            <a:ext cx="1153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57600" y="95915"/>
            <a:ext cx="1828800" cy="17742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388" y="3900873"/>
            <a:ext cx="1841152" cy="17862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488" y="1378396"/>
            <a:ext cx="1841152" cy="1786283"/>
          </a:xfrm>
          <a:prstGeom prst="rect">
            <a:avLst/>
          </a:prstGeom>
        </p:spPr>
      </p:pic>
      <p:sp>
        <p:nvSpPr>
          <p:cNvPr id="19" name="TextBox 25"/>
          <p:cNvSpPr txBox="1"/>
          <p:nvPr/>
        </p:nvSpPr>
        <p:spPr>
          <a:xfrm>
            <a:off x="4144580" y="590379"/>
            <a:ext cx="99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26"/>
          <p:cNvSpPr txBox="1"/>
          <p:nvPr/>
        </p:nvSpPr>
        <p:spPr>
          <a:xfrm>
            <a:off x="1954720" y="4386461"/>
            <a:ext cx="80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7"/>
          <p:cNvSpPr txBox="1"/>
          <p:nvPr/>
        </p:nvSpPr>
        <p:spPr>
          <a:xfrm>
            <a:off x="1627173" y="2029209"/>
            <a:ext cx="113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8"/>
          <p:cNvSpPr txBox="1"/>
          <p:nvPr/>
        </p:nvSpPr>
        <p:spPr>
          <a:xfrm>
            <a:off x="3586842" y="2971667"/>
            <a:ext cx="2112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প্রাকৃতিক          উৎস।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68664" flipV="1">
            <a:off x="4302973" y="1885337"/>
            <a:ext cx="422884" cy="419740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8908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554819"/>
            <a:ext cx="3577470" cy="2779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85924" y="5673491"/>
            <a:ext cx="1620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3003" y="5568546"/>
            <a:ext cx="1234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88" y="2554819"/>
            <a:ext cx="3846910" cy="2944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7"/>
          <p:cNvSpPr txBox="1"/>
          <p:nvPr/>
        </p:nvSpPr>
        <p:spPr>
          <a:xfrm>
            <a:off x="2286206" y="506724"/>
            <a:ext cx="422259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পানির উৎস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2721085">
            <a:off x="2687298" y="1165223"/>
            <a:ext cx="428370" cy="145733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8686640">
            <a:off x="5905555" y="1138958"/>
            <a:ext cx="444708" cy="1530740"/>
          </a:xfrm>
          <a:prstGeom prst="downArrow">
            <a:avLst>
              <a:gd name="adj1" fmla="val 40856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6450481"/>
            <a:ext cx="8939979" cy="3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0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76" y="2812200"/>
            <a:ext cx="3816684" cy="2718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188" y="2791981"/>
            <a:ext cx="3753135" cy="2738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3"/>
          <p:cNvSpPr txBox="1"/>
          <p:nvPr/>
        </p:nvSpPr>
        <p:spPr>
          <a:xfrm>
            <a:off x="1500863" y="5736566"/>
            <a:ext cx="225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7161" y="5723691"/>
            <a:ext cx="251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কল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946" y="511009"/>
            <a:ext cx="4621169" cy="1072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Down Arrow 7"/>
          <p:cNvSpPr/>
          <p:nvPr/>
        </p:nvSpPr>
        <p:spPr>
          <a:xfrm rot="2326212">
            <a:off x="3128798" y="1198162"/>
            <a:ext cx="341194" cy="171961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76098">
            <a:off x="5203408" y="1808799"/>
            <a:ext cx="1732829" cy="2986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2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49697" y="407270"/>
            <a:ext cx="1514901" cy="150125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380" y="2624117"/>
            <a:ext cx="1572904" cy="1554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34" y="2387291"/>
            <a:ext cx="2047164" cy="2023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39" y="4896115"/>
            <a:ext cx="1572904" cy="1554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37" y="2492452"/>
            <a:ext cx="1572904" cy="1554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0418" y="879589"/>
            <a:ext cx="87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1427" y="3106583"/>
            <a:ext cx="77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0418" y="5411812"/>
            <a:ext cx="99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নলকুপ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142" y="3091209"/>
            <a:ext cx="146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কল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609" t="24636" r="17062" b="4957"/>
          <a:stretch/>
        </p:blipFill>
        <p:spPr>
          <a:xfrm>
            <a:off x="6692846" y="4173824"/>
            <a:ext cx="2320119" cy="2007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7276" t="2691" r="28503" b="20009"/>
          <a:stretch/>
        </p:blipFill>
        <p:spPr>
          <a:xfrm>
            <a:off x="651997" y="4242713"/>
            <a:ext cx="2046264" cy="210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2" y="449998"/>
            <a:ext cx="2338849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own Arrow 14"/>
          <p:cNvSpPr/>
          <p:nvPr/>
        </p:nvSpPr>
        <p:spPr>
          <a:xfrm>
            <a:off x="4052656" y="1985164"/>
            <a:ext cx="388960" cy="33218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5400000">
            <a:off x="5404372" y="3232880"/>
            <a:ext cx="388960" cy="33218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142992" y="4416650"/>
            <a:ext cx="353599" cy="42675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74388">
            <a:off x="2914679" y="3128953"/>
            <a:ext cx="353599" cy="42675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9" name="TextBox 19"/>
          <p:cNvSpPr txBox="1"/>
          <p:nvPr/>
        </p:nvSpPr>
        <p:spPr>
          <a:xfrm>
            <a:off x="3549697" y="2977177"/>
            <a:ext cx="1774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পানির উৎস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76" y="440087"/>
            <a:ext cx="2328255" cy="1743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042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506" y="1536174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5803155"/>
            <a:ext cx="8939979" cy="97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8652"/>
            <a:ext cx="2161185" cy="21937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587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057" y="2259297"/>
            <a:ext cx="4707340" cy="278425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486400" y="381000"/>
            <a:ext cx="337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6"/>
          <p:cNvSpPr txBox="1"/>
          <p:nvPr/>
        </p:nvSpPr>
        <p:spPr>
          <a:xfrm>
            <a:off x="618699" y="1635485"/>
            <a:ext cx="2912660" cy="40318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ছকের আলোকে একটি ছক তৈরি করে উপরের ছবিগুলো থেকে পানির প্রাকৃতিক উৎস ও মানুষের তৈরি উৎসগুলো আলাদা করে লেখ।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5803155"/>
            <a:ext cx="8939979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505200" y="692938"/>
            <a:ext cx="181515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2230" y="937083"/>
            <a:ext cx="17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056249"/>
            <a:ext cx="642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প্রশ্নের উত্তর দাও (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37" y="3387470"/>
            <a:ext cx="5636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পানি আমরা কোথা থেকে পাই?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3737" y="4479247"/>
            <a:ext cx="7724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পানির উৎসকে কত ভাগে ভাগ করা যায়?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5803155"/>
            <a:ext cx="8939979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664424" y="370321"/>
            <a:ext cx="181515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3215" y="715837"/>
            <a:ext cx="170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589" y="1687657"/>
            <a:ext cx="6486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প্রশ্নের উত্তর দাও (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940" y="2844143"/>
            <a:ext cx="9041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১নংদল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প্রাকৃতিক উৎসের তিনটি উদাহর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940" y="4189034"/>
            <a:ext cx="868434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২নংদল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পানির উৎসের তিনটি উদাহর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1851" y="788355"/>
            <a:ext cx="5800298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9641" y="2426086"/>
            <a:ext cx="1160060" cy="518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4572000" y="2111794"/>
            <a:ext cx="880280" cy="1119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56244" y="2111794"/>
            <a:ext cx="777923" cy="10239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3209180"/>
            <a:ext cx="5719549" cy="3039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6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2695434" y="765778"/>
            <a:ext cx="380772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235118" y="2231829"/>
            <a:ext cx="6673760" cy="3170099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“পানির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উৎস”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5803155"/>
            <a:ext cx="8939979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743200" y="533400"/>
            <a:ext cx="3179928" cy="1107996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81000" y="2057400"/>
            <a:ext cx="8382000" cy="3477875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</a:t>
            </a:r>
            <a:endPara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3.2.1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অযোগ্য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৩.৩.১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5803155"/>
            <a:ext cx="8939979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047" y="762000"/>
            <a:ext cx="3383573" cy="475529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70" y="2590800"/>
            <a:ext cx="1981200" cy="1737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177" y="2590800"/>
            <a:ext cx="1978893" cy="178100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5803155"/>
            <a:ext cx="8939979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09800"/>
            <a:ext cx="4399549" cy="337426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914400" y="443181"/>
            <a:ext cx="7315200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ঢাকা।পৃথিবীর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5803155"/>
            <a:ext cx="8939979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10" y="1450338"/>
            <a:ext cx="2583750" cy="1978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96841"/>
            <a:ext cx="2722984" cy="2153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01921" y="1600200"/>
            <a:ext cx="3137279" cy="44012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পানি পান করি।বেঁচে থাকার জন্য প্রানী ও উদ্ভিদের পানির প্রয়োজন।পানি মানুষের জন্য অত্যন্ত গুরুত্বপূর্ণ।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4285965" y="1320018"/>
            <a:ext cx="228601" cy="2133600"/>
          </a:xfrm>
          <a:prstGeom prst="down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4357298" y="3826536"/>
            <a:ext cx="255564" cy="214008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6118271"/>
            <a:ext cx="8939979" cy="6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70337"/>
            <a:ext cx="2115403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4800" y="1905000"/>
            <a:ext cx="34392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খাতায় ডান দিকে দেখানো ছকের মত একটি ছক তৈরি কর এবং পানির উৎস গুলো লেখ।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আমরা কোথা থেকে পাই? তা সহপাঠীদের সাথে আলোচনা কর।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17" y="1905000"/>
            <a:ext cx="4411491" cy="3030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5803155"/>
            <a:ext cx="8939979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024" y="4023956"/>
            <a:ext cx="1133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1" y="402395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0" y="939990"/>
            <a:ext cx="3835386" cy="2793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32" y="939990"/>
            <a:ext cx="3915912" cy="2793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5803155"/>
            <a:ext cx="8939979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8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308</Words>
  <Application>Microsoft Office PowerPoint</Application>
  <PresentationFormat>On-screen Show (4:3)</PresentationFormat>
  <Paragraphs>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dcterms:created xsi:type="dcterms:W3CDTF">2006-08-16T00:00:00Z</dcterms:created>
  <dcterms:modified xsi:type="dcterms:W3CDTF">2021-03-20T11:11:03Z</dcterms:modified>
</cp:coreProperties>
</file>