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4173200" cy="9601200"/>
  <p:notesSz cx="9144000" cy="6858000"/>
  <p:defaultTextStyle>
    <a:defPPr>
      <a:defRPr lang="en-US"/>
    </a:defPPr>
    <a:lvl1pPr marL="0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1pPr>
    <a:lvl2pPr marL="250936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2pPr>
    <a:lvl3pPr marL="501871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3pPr>
    <a:lvl4pPr marL="752807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4pPr>
    <a:lvl5pPr marL="1003741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5pPr>
    <a:lvl6pPr marL="1254677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6pPr>
    <a:lvl7pPr marL="1505613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7pPr>
    <a:lvl8pPr marL="1756548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8pPr>
    <a:lvl9pPr marL="2007484" algn="l" defTabSz="501871" rtl="0" eaLnBrk="1" latinLnBrk="0" hangingPunct="1">
      <a:defRPr sz="9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C2DA-F3EF-407B-A387-6A7ED3CD03A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3850" y="857250"/>
            <a:ext cx="3416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820E-DF5A-41B9-963C-6BFFEDF9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1pPr>
    <a:lvl2pPr marL="250936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2pPr>
    <a:lvl3pPr marL="501871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3pPr>
    <a:lvl4pPr marL="752807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4pPr>
    <a:lvl5pPr marL="1003741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5pPr>
    <a:lvl6pPr marL="1254677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6pPr>
    <a:lvl7pPr marL="1505613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7pPr>
    <a:lvl8pPr marL="1756548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8pPr>
    <a:lvl9pPr marL="2007484" algn="l" defTabSz="501871" rtl="0" eaLnBrk="1" latinLnBrk="0" hangingPunct="1">
      <a:defRPr sz="6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1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820E-DF5A-41B9-963C-6BFFEDF9A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1571308"/>
            <a:ext cx="1204722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50" y="5042853"/>
            <a:ext cx="106299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2697" y="511175"/>
            <a:ext cx="3056096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408" y="511175"/>
            <a:ext cx="8991124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26" y="2393635"/>
            <a:ext cx="12224385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26" y="6425250"/>
            <a:ext cx="12224385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408" y="2555875"/>
            <a:ext cx="60236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183" y="2555875"/>
            <a:ext cx="60236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2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4" y="511177"/>
            <a:ext cx="12224385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255" y="2353628"/>
            <a:ext cx="599592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6255" y="3507105"/>
            <a:ext cx="599592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5183" y="2353628"/>
            <a:ext cx="602545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5183" y="3507105"/>
            <a:ext cx="602545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4" y="640080"/>
            <a:ext cx="4571226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456" y="1382397"/>
            <a:ext cx="7175183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254" y="2880360"/>
            <a:ext cx="4571226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4" y="640080"/>
            <a:ext cx="4571226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25456" y="1382397"/>
            <a:ext cx="7175183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254" y="2880360"/>
            <a:ext cx="4571226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408" y="511177"/>
            <a:ext cx="1222438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408" y="2555875"/>
            <a:ext cx="12224385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408" y="8898892"/>
            <a:ext cx="318897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032E-9109-41B1-9E29-043FF4AA24F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4873" y="8898892"/>
            <a:ext cx="478345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9823" y="8898892"/>
            <a:ext cx="318897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9ECA-EA5A-43D8-9406-7F0CED71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85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553635">
            <a:off x="190398" y="3745290"/>
            <a:ext cx="12382703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স্বাগতম</a:t>
            </a:r>
            <a:endParaRPr lang="en-US" sz="9600" b="1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6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  <p:sndAc>
          <p:stSnd>
            <p:snd r:embed="rId2" name="applause.wav"/>
          </p:stSnd>
        </p:sndAc>
      </p:transition>
    </mc:Choice>
    <mc:Fallback>
      <p:transition spd="slow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150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" y="647700"/>
            <a:ext cx="4241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647700"/>
            <a:ext cx="4362450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7" y="5708248"/>
            <a:ext cx="3940475" cy="29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5855110"/>
            <a:ext cx="4295321" cy="2738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4413" y="139868"/>
            <a:ext cx="918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সম্পদ গুলো কোথায় পাওয়া যায়?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962" y="8522912"/>
            <a:ext cx="715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নদ, নদী, খাল, বিল ও সমুদ্রে।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87" y="3955892"/>
            <a:ext cx="394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 মাছ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87" y="4089242"/>
            <a:ext cx="394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কৈ মাছ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37" y="8646022"/>
            <a:ext cx="394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কাকড়া মাছ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1768" y="8593637"/>
            <a:ext cx="2951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মিঠা পানির মাছ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150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4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85750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5750"/>
            <a:ext cx="5461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798141"/>
            <a:ext cx="5003800" cy="40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62" y="5139240"/>
            <a:ext cx="5411838" cy="35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3150" y="21508"/>
            <a:ext cx="885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850" y="8435967"/>
            <a:ext cx="325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5" y="4089231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2575" y="4260681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025" y="8756481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9774" y="8699331"/>
            <a:ext cx="3070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সৈকত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150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886450" y="400050"/>
            <a:ext cx="2819400" cy="1219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1634626"/>
            <a:ext cx="7600950" cy="2478805"/>
            <a:chOff x="3505200" y="1634626"/>
            <a:chExt cx="7600950" cy="2478805"/>
          </a:xfrm>
        </p:grpSpPr>
        <p:grpSp>
          <p:nvGrpSpPr>
            <p:cNvPr id="13" name="Group 12"/>
            <p:cNvGrpSpPr/>
            <p:nvPr/>
          </p:nvGrpSpPr>
          <p:grpSpPr>
            <a:xfrm>
              <a:off x="5486400" y="1645304"/>
              <a:ext cx="3581400" cy="2468127"/>
              <a:chOff x="5486400" y="1581150"/>
              <a:chExt cx="3581400" cy="246812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5486400" y="1581150"/>
                <a:ext cx="1847850" cy="184785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296150" y="1619250"/>
                <a:ext cx="1771650" cy="193357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7296150" y="1627622"/>
                <a:ext cx="19050" cy="242165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3505200" y="1634626"/>
              <a:ext cx="3790950" cy="192520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34250" y="1645596"/>
              <a:ext cx="3771900" cy="182150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43050" y="3555434"/>
            <a:ext cx="25717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3413" y="3493153"/>
            <a:ext cx="25717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6013" y="4113431"/>
            <a:ext cx="25717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7688" y="3533755"/>
            <a:ext cx="25717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39475" y="3493154"/>
            <a:ext cx="257175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150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400675" y="265547"/>
            <a:ext cx="3886200" cy="1219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2686050"/>
            <a:ext cx="1169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কৃষিজ সম্পদ কোনটি বল?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00" y="3721484"/>
            <a:ext cx="1169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বন্য প্রাণী কোন সম্পদ?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400675" y="265547"/>
            <a:ext cx="3886200" cy="1219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2686050"/>
            <a:ext cx="1169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সম্পদ কি বল?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00" y="3721484"/>
            <a:ext cx="1169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সম্পদের প্রকারভেদ বল?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Terminator 6"/>
          <p:cNvSpPr/>
          <p:nvPr/>
        </p:nvSpPr>
        <p:spPr>
          <a:xfrm>
            <a:off x="5400675" y="265547"/>
            <a:ext cx="3886200" cy="1219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625" y="2724150"/>
            <a:ext cx="1230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ও শিল্প সম্পদের পাঁচটি করে নাম লিখে আনবে।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268653">
            <a:off x="847724" y="4723171"/>
            <a:ext cx="10582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সাথে থাকার জন্য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9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77429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1778162"/>
            <a:ext cx="13430250" cy="563231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নবম-শ্রেণী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 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১০/০৩/২০২১ইং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5" y="327631"/>
            <a:ext cx="1343025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 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7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77429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475" y="562769"/>
            <a:ext cx="1343025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" y="1712279"/>
            <a:ext cx="13430250" cy="618630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সদর, মাগুরা।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০১৭৪৩-৯২৩২৩০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Email-arobindo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77@gmail.com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932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251768"/>
            <a:ext cx="1343025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বিষয়...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7166249"/>
            <a:ext cx="1247775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শ্রেণীবিভাগ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5" descr="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25934"/>
            <a:ext cx="4476750" cy="5471606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557224"/>
            <a:ext cx="4648200" cy="554031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557224"/>
            <a:ext cx="6172199" cy="4835024"/>
          </a:xfrm>
          <a:prstGeom prst="rect">
            <a:avLst/>
          </a:prstGeom>
        </p:spPr>
      </p:pic>
      <p:sp>
        <p:nvSpPr>
          <p:cNvPr id="16" name="Quad Arrow Callout 15"/>
          <p:cNvSpPr/>
          <p:nvPr/>
        </p:nvSpPr>
        <p:spPr>
          <a:xfrm>
            <a:off x="4762500" y="1625934"/>
            <a:ext cx="3962400" cy="2590800"/>
          </a:xfrm>
          <a:prstGeom prst="quadArrowCallou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37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475" y="562769"/>
            <a:ext cx="1343025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675" y="2512653"/>
            <a:ext cx="1146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সম্পদ কি তা বলতে পারবে।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675" y="3522842"/>
            <a:ext cx="1146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সম্পদের শ্রেণীবিভাগ বলতে পারবে।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8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905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5" y="4189433"/>
            <a:ext cx="1356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অভাব মেটানোর জন্য প্রকৃতি থেকে যা সংগ্রহ করা হয় তার নামই সম্পদ।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5493" y="7240809"/>
            <a:ext cx="158115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8121" y="7007975"/>
            <a:ext cx="2997999" cy="1130609"/>
            <a:chOff x="188121" y="7007975"/>
            <a:chExt cx="2997999" cy="1130609"/>
          </a:xfrm>
        </p:grpSpPr>
        <p:sp>
          <p:nvSpPr>
            <p:cNvPr id="6" name="TextBox 5"/>
            <p:cNvSpPr txBox="1"/>
            <p:nvPr/>
          </p:nvSpPr>
          <p:spPr>
            <a:xfrm>
              <a:off x="188121" y="7007975"/>
              <a:ext cx="1962150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অভাব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1385895" y="7007975"/>
              <a:ext cx="1800225" cy="113060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23839" y="7143891"/>
            <a:ext cx="2764711" cy="1130609"/>
            <a:chOff x="9823839" y="7143891"/>
            <a:chExt cx="2764711" cy="1130609"/>
          </a:xfrm>
        </p:grpSpPr>
        <p:sp>
          <p:nvSpPr>
            <p:cNvPr id="11" name="TextBox 10"/>
            <p:cNvSpPr txBox="1"/>
            <p:nvPr/>
          </p:nvSpPr>
          <p:spPr>
            <a:xfrm>
              <a:off x="9823839" y="7166502"/>
              <a:ext cx="1704975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10788325" y="7143891"/>
              <a:ext cx="1800225" cy="113060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16258" y="7107781"/>
            <a:ext cx="3549838" cy="1148691"/>
            <a:chOff x="6216258" y="7107781"/>
            <a:chExt cx="3549838" cy="1148691"/>
          </a:xfrm>
        </p:grpSpPr>
        <p:sp>
          <p:nvSpPr>
            <p:cNvPr id="10" name="TextBox 9"/>
            <p:cNvSpPr txBox="1"/>
            <p:nvPr/>
          </p:nvSpPr>
          <p:spPr>
            <a:xfrm>
              <a:off x="6216258" y="7107781"/>
              <a:ext cx="2516980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7965871" y="7125863"/>
              <a:ext cx="1800225" cy="113060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4002" y="7051556"/>
            <a:ext cx="3049151" cy="1130609"/>
            <a:chOff x="3154002" y="7051556"/>
            <a:chExt cx="3049151" cy="1130609"/>
          </a:xfrm>
        </p:grpSpPr>
        <p:sp>
          <p:nvSpPr>
            <p:cNvPr id="9" name="TextBox 8"/>
            <p:cNvSpPr txBox="1"/>
            <p:nvPr/>
          </p:nvSpPr>
          <p:spPr>
            <a:xfrm>
              <a:off x="3154002" y="7065447"/>
              <a:ext cx="1924050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প্রচেষ্টা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402928" y="7051556"/>
              <a:ext cx="1800225" cy="113060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18851" r="4297" b="4212"/>
          <a:stretch/>
        </p:blipFill>
        <p:spPr>
          <a:xfrm>
            <a:off x="5503148" y="222120"/>
            <a:ext cx="6743700" cy="396731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1063" y="1253277"/>
            <a:ext cx="4924425" cy="1905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657350"/>
            <a:ext cx="5097117" cy="454680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42" y="1517852"/>
            <a:ext cx="5124450" cy="467339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517852"/>
            <a:ext cx="5410200" cy="40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2857" y="251095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0" y="7644339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745" y="2017221"/>
            <a:ext cx="1087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ফসল গুলোকে কি সম্পদ বলা হয়?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468" y="6094716"/>
            <a:ext cx="2548559" cy="101566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ক্ষেত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6241" y="5553513"/>
            <a:ext cx="254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ক্ষেত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9625" y="5998182"/>
            <a:ext cx="5097116" cy="101566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 ও তামাক ক্ষেত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996728" y="723900"/>
            <a:ext cx="3505200" cy="8229600"/>
          </a:xfrm>
          <a:prstGeom prst="curvedRightArrow">
            <a:avLst>
              <a:gd name="adj1" fmla="val 15060"/>
              <a:gd name="adj2" fmla="val 50000"/>
              <a:gd name="adj3" fmla="val 505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150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38" y="969299"/>
            <a:ext cx="4469388" cy="30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46" y="969299"/>
            <a:ext cx="4068053" cy="30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 bwMode="auto">
          <a:xfrm>
            <a:off x="925639" y="5091114"/>
            <a:ext cx="4469388" cy="33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45" y="5091113"/>
            <a:ext cx="4068054" cy="3386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100" y="153188"/>
            <a:ext cx="11010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3161" y="8477249"/>
            <a:ext cx="2419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638" y="3969727"/>
            <a:ext cx="446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হরিণ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688" y="4007827"/>
            <a:ext cx="446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538" y="8446477"/>
            <a:ext cx="446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2738" y="8503627"/>
            <a:ext cx="446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মধুর চাক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1508"/>
            <a:ext cx="13944600" cy="9446342"/>
          </a:xfrm>
          <a:prstGeom prst="rect">
            <a:avLst/>
          </a:prstGeom>
          <a:noFill/>
          <a:ln w="133350" cmpd="thickThin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k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5" y="919863"/>
            <a:ext cx="4543794" cy="31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919863"/>
            <a:ext cx="4520353" cy="31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h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250753"/>
            <a:ext cx="4724399" cy="30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5250754"/>
            <a:ext cx="4520353" cy="3016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255" y="8513981"/>
            <a:ext cx="11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0455" y="8382000"/>
            <a:ext cx="111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255" y="4191000"/>
            <a:ext cx="225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 পাথর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055" y="4163535"/>
            <a:ext cx="370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 খনিজ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243</Words>
  <Application>Microsoft Office PowerPoint</Application>
  <PresentationFormat>Custom</PresentationFormat>
  <Paragraphs>87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80</cp:revision>
  <dcterms:created xsi:type="dcterms:W3CDTF">2021-03-10T04:52:23Z</dcterms:created>
  <dcterms:modified xsi:type="dcterms:W3CDTF">2021-03-16T05:15:08Z</dcterms:modified>
</cp:coreProperties>
</file>