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79" r:id="rId2"/>
    <p:sldId id="271" r:id="rId3"/>
    <p:sldId id="259" r:id="rId4"/>
    <p:sldId id="260" r:id="rId5"/>
    <p:sldId id="261" r:id="rId6"/>
    <p:sldId id="264" r:id="rId7"/>
    <p:sldId id="262" r:id="rId8"/>
    <p:sldId id="263" r:id="rId9"/>
    <p:sldId id="265" r:id="rId10"/>
    <p:sldId id="272" r:id="rId11"/>
    <p:sldId id="268" r:id="rId12"/>
    <p:sldId id="269" r:id="rId13"/>
    <p:sldId id="270" r:id="rId14"/>
    <p:sldId id="277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C692E-6D1C-4DE0-9E0F-10BF9AD7DA1F}" type="datetimeFigureOut">
              <a:rPr lang="en-US" smtClean="0"/>
              <a:pPr/>
              <a:t>3/20/2021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671A2-58B0-4BA7-AD81-B1B9611448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55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671A2-58B0-4BA7-AD81-B1B96114486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72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F7FB98D-DE42-467D-B8B2-4CDD711AE3DE}" type="datetimeFigureOut">
              <a:rPr lang="en-US" smtClean="0"/>
              <a:pPr/>
              <a:t>3/20/2021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3850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B98D-DE42-467D-B8B2-4CDD711AE3DE}" type="datetimeFigureOut">
              <a:rPr lang="en-US" smtClean="0"/>
              <a:pPr/>
              <a:t>3/20/2021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77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B98D-DE42-467D-B8B2-4CDD711AE3DE}" type="datetimeFigureOut">
              <a:rPr lang="en-US" smtClean="0"/>
              <a:pPr/>
              <a:t>3/20/2021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318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B98D-DE42-467D-B8B2-4CDD711AE3DE}" type="datetimeFigureOut">
              <a:rPr lang="en-US" smtClean="0"/>
              <a:pPr/>
              <a:t>3/20/2021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54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B98D-DE42-467D-B8B2-4CDD711AE3DE}" type="datetimeFigureOut">
              <a:rPr lang="en-US" smtClean="0"/>
              <a:pPr/>
              <a:t>3/20/2021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4077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B98D-DE42-467D-B8B2-4CDD711AE3DE}" type="datetimeFigureOut">
              <a:rPr lang="en-US" smtClean="0"/>
              <a:pPr/>
              <a:t>3/20/2021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7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B98D-DE42-467D-B8B2-4CDD711AE3DE}" type="datetimeFigureOut">
              <a:rPr lang="en-US" smtClean="0"/>
              <a:pPr/>
              <a:t>3/20/2021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98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B98D-DE42-467D-B8B2-4CDD711AE3DE}" type="datetimeFigureOut">
              <a:rPr lang="en-US" smtClean="0"/>
              <a:pPr/>
              <a:t>3/20/2021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36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B98D-DE42-467D-B8B2-4CDD711AE3DE}" type="datetimeFigureOut">
              <a:rPr lang="en-US" smtClean="0"/>
              <a:pPr/>
              <a:t>3/20/2021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4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B98D-DE42-467D-B8B2-4CDD711AE3DE}" type="datetimeFigureOut">
              <a:rPr lang="en-US" smtClean="0"/>
              <a:pPr/>
              <a:t>3/20/2021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905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B98D-DE42-467D-B8B2-4CDD711AE3DE}" type="datetimeFigureOut">
              <a:rPr lang="en-US" smtClean="0"/>
              <a:pPr/>
              <a:t>3/20/2021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157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F7FB98D-DE42-467D-B8B2-4CDD711AE3DE}" type="datetimeFigureOut">
              <a:rPr lang="en-US" smtClean="0"/>
              <a:pPr/>
              <a:t>3/20/2021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0982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0" y="0"/>
            <a:ext cx="9144000" cy="304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cv‡V</a:t>
            </a:r>
            <a:r>
              <a:rPr lang="en-US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ï‡f”Qv</a:t>
            </a:r>
            <a:endParaRPr lang="en-US" sz="7200" b="1" dirty="0">
              <a:solidFill>
                <a:schemeClr val="tx1">
                  <a:lumMod val="85000"/>
                  <a:lumOff val="1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227" y="3501889"/>
            <a:ext cx="4707174" cy="28340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58092" y="2286000"/>
            <a:ext cx="775064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err="1" smtClean="0">
                <a:latin typeface="SutonnyMJ" pitchFamily="2" charset="0"/>
                <a:ea typeface="Times New Roman" panose="02020603050405020304" pitchFamily="18" charset="0"/>
              </a:rPr>
              <a:t>AZGe</a:t>
            </a:r>
            <a:r>
              <a:rPr lang="en-US" sz="4400" dirty="0" smtClean="0">
                <a:latin typeface="SutonnyMJ" pitchFamily="2" charset="0"/>
                <a:ea typeface="Times New Roman" panose="02020603050405020304" pitchFamily="18" charset="0"/>
              </a:rPr>
              <a:t>, </a:t>
            </a:r>
            <a: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 </a:t>
            </a:r>
            <a:r>
              <a:rPr lang="en-US" sz="4400" dirty="0">
                <a:latin typeface="SutonnyMJ" pitchFamily="2" charset="0"/>
                <a:ea typeface="Times New Roman" panose="02020603050405020304" pitchFamily="18" charset="0"/>
              </a:rPr>
              <a:t>= </a:t>
            </a:r>
            <a: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486400" y="3276600"/>
            <a:ext cx="1981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u="sng" dirty="0" err="1" smtClean="0">
                <a:latin typeface="SutonnyMJ" pitchFamily="2" charset="0"/>
              </a:rPr>
              <a:t>cÖgvwYZ</a:t>
            </a:r>
            <a:endParaRPr lang="en-US" sz="5400" b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609600" y="587514"/>
                <a:ext cx="4889480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err="1" smtClean="0">
                    <a:latin typeface="SutonnyMJ" pitchFamily="2" charset="0"/>
                    <a:ea typeface="Times New Roman" panose="02020603050405020304" pitchFamily="18" charset="0"/>
                  </a:rPr>
                  <a:t>myZivs</a:t>
                </a:r>
                <a:r>
                  <a:rPr lang="en-US" sz="4000" dirty="0" smtClean="0">
                    <a:latin typeface="SutonnyMJ" pitchFamily="2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4000">
                        <a:latin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sz="40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ACB </a:t>
                </a:r>
                <a14:m>
                  <m:oMath xmlns:m="http://schemas.openxmlformats.org/officeDocument/2006/math">
                    <m:r>
                      <a:rPr lang="en-US" sz="4000" b="1" i="1">
                        <a:latin typeface="Cambria Math" panose="02040503050406030204" pitchFamily="18" charset="0"/>
                      </a:rPr>
                      <m:t>≅</m:t>
                    </m:r>
                  </m:oMath>
                </a14:m>
                <a:r>
                  <a:rPr lang="en-US" sz="40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>
                        <a:latin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</a:rPr>
                      <m:t>A</m:t>
                    </m:r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</a:rPr>
                      <m:t>D</m:t>
                    </m:r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</a:rPr>
                      <m:t>B</m:t>
                    </m:r>
                  </m:oMath>
                </a14:m>
                <a:r>
                  <a:rPr lang="en-US" sz="40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en-US" sz="4000" b="1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587514"/>
                <a:ext cx="4889480" cy="707886"/>
              </a:xfrm>
              <a:prstGeom prst="rect">
                <a:avLst/>
              </a:prstGeom>
              <a:blipFill>
                <a:blip r:embed="rId2"/>
                <a:stretch>
                  <a:fillRect l="-4364" t="-19658" b="-36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5150143" y="1258669"/>
            <a:ext cx="29658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3600" dirty="0" smtClean="0">
                <a:latin typeface="SutonnyMJ" pitchFamily="2" charset="0"/>
                <a:ea typeface="Times New Roman" panose="02020603050405020304" pitchFamily="18" charset="0"/>
              </a:rPr>
              <a:t>[</a:t>
            </a:r>
            <a:r>
              <a:rPr lang="en-US" sz="3600" dirty="0" err="1">
                <a:latin typeface="SutonnyMJ" pitchFamily="2" charset="0"/>
              </a:rPr>
              <a:t>cÖ‡Z</a:t>
            </a:r>
            <a:r>
              <a:rPr lang="en-US" sz="3600" dirty="0">
                <a:latin typeface="SutonnyMJ" pitchFamily="2" charset="0"/>
              </a:rPr>
              <a:t>¨‡K</a:t>
            </a:r>
            <a:r>
              <a:rPr lang="en-US" sz="3600" dirty="0" smtClean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SutonnyMJ" pitchFamily="2" charset="0"/>
                <a:ea typeface="Times New Roman" panose="02020603050405020304" pitchFamily="18" charset="0"/>
              </a:rPr>
              <a:t>mg‡KvY</a:t>
            </a:r>
            <a:r>
              <a:rPr lang="en-US" sz="3600" dirty="0" smtClean="0">
                <a:latin typeface="SutonnyMJ" pitchFamily="2" charset="0"/>
                <a:ea typeface="Times New Roman" panose="02020603050405020304" pitchFamily="18" charset="0"/>
              </a:rPr>
              <a:t>]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33400" y="304800"/>
            <a:ext cx="44196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u="sng" dirty="0" smtClean="0">
                <a:solidFill>
                  <a:srgbClr val="FFC000"/>
                </a:solidFill>
                <a:latin typeface="SutonnyMJ" pitchFamily="2" charset="0"/>
              </a:rPr>
              <a:t>GKK KvR</a:t>
            </a:r>
            <a:endParaRPr lang="en-US" sz="6600" b="1" u="sng" dirty="0">
              <a:solidFill>
                <a:srgbClr val="FFC000"/>
              </a:solidFill>
              <a:latin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533400"/>
            <a:ext cx="22860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SutonnyMJ" pitchFamily="2" charset="0"/>
              </a:rPr>
              <a:t>mgqt</a:t>
            </a:r>
            <a:r>
              <a:rPr lang="bn-BD" sz="2400" dirty="0" smtClean="0">
                <a:latin typeface="SutonnyMJ" pitchFamily="2" charset="0"/>
              </a:rPr>
              <a:t> </a:t>
            </a:r>
            <a:r>
              <a:rPr lang="en-US" sz="2400" dirty="0" smtClean="0">
                <a:latin typeface="SutonnyMJ" pitchFamily="2" charset="0"/>
              </a:rPr>
              <a:t>05 </a:t>
            </a:r>
            <a:r>
              <a:rPr lang="bn-BD" sz="2400" dirty="0" smtClean="0">
                <a:latin typeface="SutonnyMJ" pitchFamily="2" charset="0"/>
              </a:rPr>
              <a:t>wgwbU 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2971800"/>
            <a:ext cx="6096000" cy="175432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bn-BD" sz="3600" dirty="0" smtClean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wPÎwU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AvuK</a:t>
            </a:r>
            <a:r>
              <a:rPr lang="en-US" sz="3600" dirty="0">
                <a:latin typeface="SutonnyMJ" pitchFamily="2" charset="0"/>
              </a:rPr>
              <a:t>| </a:t>
            </a:r>
            <a:endParaRPr lang="en-US" sz="3600" dirty="0" smtClean="0">
              <a:latin typeface="SutonnyMJ" pitchFamily="2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600" dirty="0" err="1" smtClean="0">
                <a:latin typeface="SutonnyMJ" pitchFamily="2" charset="0"/>
              </a:rPr>
              <a:t>Avq‡Zi</a:t>
            </a:r>
            <a:r>
              <a:rPr lang="en-US" sz="3600" dirty="0" smtClean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KY©Ø‡qi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bvg</a:t>
            </a:r>
            <a:r>
              <a:rPr lang="bn-BD" sz="3600" dirty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wjL</a:t>
            </a:r>
            <a:r>
              <a:rPr lang="en-US" sz="3600" dirty="0">
                <a:latin typeface="SutonnyMJ" pitchFamily="2" charset="0"/>
              </a:rPr>
              <a:t>|</a:t>
            </a:r>
            <a:endParaRPr lang="bn-BD" sz="3600" dirty="0">
              <a:latin typeface="SutonnyMJ" pitchFamily="2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36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89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534143"/>
            <a:ext cx="3886200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b="1" u="sng" dirty="0" smtClean="0">
                <a:latin typeface="SutonnyMJ" pitchFamily="2" charset="0"/>
              </a:rPr>
              <a:t>`jMZ KvR</a:t>
            </a:r>
            <a:endParaRPr lang="en-US" sz="4800" b="1" u="sng" dirty="0">
              <a:latin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19800" y="688032"/>
            <a:ext cx="2819400" cy="52322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SutonnyMJ" pitchFamily="2" charset="0"/>
              </a:rPr>
              <a:t>mgqt </a:t>
            </a:r>
            <a:r>
              <a:rPr lang="en-US" sz="2800" dirty="0" smtClean="0">
                <a:latin typeface="SutonnyMJ" pitchFamily="2" charset="0"/>
              </a:rPr>
              <a:t>07</a:t>
            </a:r>
            <a:r>
              <a:rPr lang="bn-BD" sz="2800" dirty="0" smtClean="0">
                <a:latin typeface="SutonnyMJ" pitchFamily="2" charset="0"/>
              </a:rPr>
              <a:t> wgwbU </a:t>
            </a:r>
            <a:endParaRPr lang="en-US" sz="2800" dirty="0">
              <a:latin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900" y="3429000"/>
            <a:ext cx="8229600" cy="76944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SutonnyMJ" pitchFamily="2" charset="0"/>
                <a:ea typeface="Times New Roman" panose="02020603050405020304" pitchFamily="18" charset="0"/>
              </a:rPr>
              <a:t>wÎfz‡Ri</a:t>
            </a:r>
            <a:r>
              <a:rPr lang="en-US" sz="4400" dirty="0">
                <a:latin typeface="SutonnyMJ" pitchFamily="2" charset="0"/>
                <a:ea typeface="Times New Roman" panose="02020603050405020304" pitchFamily="18" charset="0"/>
              </a:rPr>
              <a:t> †</a:t>
            </a:r>
            <a:r>
              <a:rPr lang="en-US" sz="4400" dirty="0" err="1">
                <a:latin typeface="SutonnyMJ" pitchFamily="2" charset="0"/>
                <a:ea typeface="Times New Roman" panose="02020603050405020304" pitchFamily="18" charset="0"/>
              </a:rPr>
              <a:t>KvY</a:t>
            </a:r>
            <a:r>
              <a:rPr lang="en-US" sz="4400" dirty="0">
                <a:latin typeface="SutonnyMJ" pitchFamily="2" charset="0"/>
                <a:ea typeface="Times New Roman" panose="02020603050405020304" pitchFamily="18" charset="0"/>
              </a:rPr>
              <a:t> - </a:t>
            </a:r>
            <a:r>
              <a:rPr lang="en-US" sz="4400" dirty="0" err="1">
                <a:latin typeface="SutonnyMJ" pitchFamily="2" charset="0"/>
                <a:ea typeface="Times New Roman" panose="02020603050405020304" pitchFamily="18" charset="0"/>
              </a:rPr>
              <a:t>evû</a:t>
            </a:r>
            <a:r>
              <a:rPr lang="en-US" sz="4400" dirty="0">
                <a:latin typeface="SutonnyMJ" pitchFamily="2" charset="0"/>
                <a:ea typeface="Times New Roman" panose="02020603050405020304" pitchFamily="18" charset="0"/>
              </a:rPr>
              <a:t> - †</a:t>
            </a:r>
            <a:r>
              <a:rPr lang="en-US" sz="4400" dirty="0" err="1">
                <a:latin typeface="SutonnyMJ" pitchFamily="2" charset="0"/>
                <a:ea typeface="Times New Roman" panose="02020603050405020304" pitchFamily="18" charset="0"/>
              </a:rPr>
              <a:t>KvY</a:t>
            </a:r>
            <a:r>
              <a:rPr lang="en-US" sz="4400" dirty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latin typeface="SutonnyMJ" pitchFamily="2" charset="0"/>
              </a:rPr>
              <a:t>Dccv</a:t>
            </a:r>
            <a:r>
              <a:rPr lang="en-US" sz="4400" dirty="0">
                <a:latin typeface="SutonnyMJ" pitchFamily="2" charset="0"/>
              </a:rPr>
              <a:t>`¨</a:t>
            </a:r>
            <a:r>
              <a:rPr lang="en-US" sz="4400" dirty="0" err="1">
                <a:latin typeface="SutonnyMJ" pitchFamily="2" charset="0"/>
              </a:rPr>
              <a:t>wU</a:t>
            </a:r>
            <a:r>
              <a:rPr lang="en-US" sz="3600" dirty="0" smtClean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wjL</a:t>
            </a:r>
            <a:r>
              <a:rPr lang="en-US" sz="3600" dirty="0" smtClean="0">
                <a:latin typeface="SutonnyMJ" pitchFamily="2" charset="0"/>
                <a:ea typeface="Times New Roman" panose="02020603050405020304" pitchFamily="18" charset="0"/>
                <a:cs typeface="SutonnyMJ" pitchFamily="2" charset="0"/>
              </a:rPr>
              <a:t>|</a:t>
            </a:r>
            <a:endParaRPr lang="bn-BD" sz="4400" dirty="0" smtClean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82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6670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SutonnyMJ" pitchFamily="2" charset="0"/>
              </a:rPr>
              <a:t>cÖgvY</a:t>
            </a:r>
            <a:r>
              <a:rPr lang="en-US" sz="4000" b="1" dirty="0" smtClean="0">
                <a:latin typeface="SutonnyMJ" pitchFamily="2" charset="0"/>
              </a:rPr>
              <a:t> Ki †h, </a:t>
            </a:r>
            <a:r>
              <a:rPr lang="en-US" sz="4000" b="1" dirty="0" err="1" smtClean="0">
                <a:latin typeface="SutonnyMJ" pitchFamily="2" charset="0"/>
              </a:rPr>
              <a:t>Avq‡Zi</a:t>
            </a:r>
            <a:r>
              <a:rPr lang="en-US" sz="4000" b="1" dirty="0" smtClean="0">
                <a:latin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</a:rPr>
              <a:t>cÖ‡Z¨KwU</a:t>
            </a:r>
            <a:r>
              <a:rPr lang="en-US" sz="4000" b="1" dirty="0">
                <a:latin typeface="SutonnyMJ" pitchFamily="2" charset="0"/>
              </a:rPr>
              <a:t> </a:t>
            </a:r>
            <a:r>
              <a:rPr lang="en-US" sz="4000" b="1" dirty="0" smtClean="0">
                <a:latin typeface="SutonnyMJ" pitchFamily="2" charset="0"/>
              </a:rPr>
              <a:t>†</a:t>
            </a:r>
            <a:r>
              <a:rPr lang="en-US" sz="4000" b="1" dirty="0" err="1" smtClean="0">
                <a:latin typeface="SutonnyMJ" pitchFamily="2" charset="0"/>
              </a:rPr>
              <a:t>KvY</a:t>
            </a:r>
            <a:r>
              <a:rPr lang="en-US" sz="4000" b="1" dirty="0" smtClean="0">
                <a:latin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</a:rPr>
              <a:t>mg‡KvY</a:t>
            </a:r>
            <a:r>
              <a:rPr lang="en-US" sz="4000" b="1" dirty="0">
                <a:latin typeface="SutonnyMJ" pitchFamily="2" charset="0"/>
              </a:rPr>
              <a:t>|</a:t>
            </a:r>
            <a:endParaRPr lang="en-US" sz="4000" b="1" dirty="0">
              <a:latin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43100" y="4572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7200" b="1" u="sng" dirty="0" err="1" smtClean="0">
                <a:latin typeface="SutonnyMJ" pitchFamily="2" charset="0"/>
              </a:rPr>
              <a:t>evwoi</a:t>
            </a:r>
            <a:r>
              <a:rPr lang="en-US" sz="7200" b="1" u="sng" dirty="0" smtClean="0">
                <a:latin typeface="SutonnyMJ" pitchFamily="2" charset="0"/>
              </a:rPr>
              <a:t> </a:t>
            </a:r>
            <a:r>
              <a:rPr lang="en-US" sz="7200" b="1" u="sng" dirty="0" err="1" smtClean="0">
                <a:latin typeface="SutonnyMJ" pitchFamily="2" charset="0"/>
              </a:rPr>
              <a:t>KvR</a:t>
            </a:r>
            <a:endParaRPr lang="en-US" sz="7200" b="1" u="sng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70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80772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b="1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</a:rPr>
              <a:t>ab¨ev</a:t>
            </a:r>
            <a:r>
              <a:rPr lang="en-US" sz="199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</a:rPr>
              <a:t>` </a:t>
            </a:r>
            <a:r>
              <a:rPr lang="en-US" sz="19900" b="1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</a:rPr>
              <a:t>mevB‡K</a:t>
            </a:r>
            <a:endParaRPr lang="en-US" sz="19900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MART\Desktop\munni\Bappea23201102171297919606_goodby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28600"/>
            <a:ext cx="7391400" cy="6235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2514600"/>
            <a:ext cx="8610600" cy="40386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gvt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KvgiæRRvgvb</a:t>
            </a:r>
            <a:endParaRPr lang="en-US" sz="4000" b="1" dirty="0" smtClean="0">
              <a:solidFill>
                <a:schemeClr val="tx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(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MwYZ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)</a:t>
            </a:r>
          </a:p>
          <a:p>
            <a:pPr algn="ctr"/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Rvwgivcvov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wgg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, †n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Bmjvwgqv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vwLj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gv`ivmv</a:t>
            </a:r>
            <a:endParaRPr lang="en-US" sz="4000" b="1" dirty="0" smtClean="0">
              <a:solidFill>
                <a:schemeClr val="tx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gwnPvBj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Pvw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›`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Kzwgjøv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gvevBjt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01716586407</a:t>
            </a:r>
          </a:p>
          <a:p>
            <a:pPr algn="ctr"/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Email: kamruzzaman_2009@yahoo.com</a:t>
            </a:r>
            <a:endParaRPr lang="en-US" sz="32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457200"/>
            <a:ext cx="21336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97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85800" y="228600"/>
            <a:ext cx="7772400" cy="64008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7200" dirty="0">
                <a:solidFill>
                  <a:srgbClr val="002060"/>
                </a:solidFill>
                <a:latin typeface="SutonnyMJ" pitchFamily="2" charset="0"/>
              </a:rPr>
              <a:t>‡</a:t>
            </a:r>
            <a:r>
              <a:rPr lang="en-US" sz="7200" dirty="0" err="1">
                <a:solidFill>
                  <a:srgbClr val="002060"/>
                </a:solidFill>
                <a:latin typeface="SutonnyMJ" pitchFamily="2" charset="0"/>
              </a:rPr>
              <a:t>kÖwYt</a:t>
            </a:r>
            <a:r>
              <a:rPr lang="en-US" sz="7200" dirty="0">
                <a:solidFill>
                  <a:srgbClr val="002060"/>
                </a:solidFill>
                <a:latin typeface="SutonnyMJ" pitchFamily="2" charset="0"/>
              </a:rPr>
              <a:t> 8</a:t>
            </a:r>
            <a:r>
              <a:rPr lang="en-US" sz="7200" dirty="0" smtClean="0">
                <a:solidFill>
                  <a:srgbClr val="002060"/>
                </a:solidFill>
                <a:latin typeface="SutonnyMJ" pitchFamily="2" charset="0"/>
              </a:rPr>
              <a:t>g</a:t>
            </a:r>
            <a:endParaRPr lang="en-US" sz="7200" dirty="0">
              <a:solidFill>
                <a:srgbClr val="002060"/>
              </a:solidFill>
              <a:latin typeface="SutonnyMJ" pitchFamily="2" charset="0"/>
            </a:endParaRPr>
          </a:p>
          <a:p>
            <a:pPr lvl="0"/>
            <a:r>
              <a:rPr lang="en-US" sz="7200" dirty="0" err="1">
                <a:solidFill>
                  <a:srgbClr val="002060"/>
                </a:solidFill>
                <a:latin typeface="SutonnyMJ" pitchFamily="2" charset="0"/>
              </a:rPr>
              <a:t>welqt</a:t>
            </a:r>
            <a:r>
              <a:rPr lang="en-US" sz="72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7200" dirty="0" err="1">
                <a:solidFill>
                  <a:srgbClr val="002060"/>
                </a:solidFill>
                <a:latin typeface="SutonnyMJ" pitchFamily="2" charset="0"/>
              </a:rPr>
              <a:t>MwYZ</a:t>
            </a:r>
            <a:r>
              <a:rPr lang="en-US" sz="72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6000" dirty="0">
                <a:solidFill>
                  <a:srgbClr val="002060"/>
                </a:solidFill>
                <a:latin typeface="SutonnyMJ" pitchFamily="2" charset="0"/>
              </a:rPr>
              <a:t>( </a:t>
            </a:r>
            <a:r>
              <a:rPr lang="en-US" sz="6000" dirty="0" err="1">
                <a:solidFill>
                  <a:srgbClr val="002060"/>
                </a:solidFill>
                <a:latin typeface="SutonnyMJ" pitchFamily="2" charset="0"/>
              </a:rPr>
              <a:t>R¨vwgwZ</a:t>
            </a:r>
            <a:r>
              <a:rPr lang="en-US" sz="6000" dirty="0">
                <a:solidFill>
                  <a:srgbClr val="002060"/>
                </a:solidFill>
                <a:latin typeface="SutonnyMJ" pitchFamily="2" charset="0"/>
              </a:rPr>
              <a:t> )</a:t>
            </a:r>
            <a:endParaRPr lang="en-US" sz="7200" dirty="0">
              <a:solidFill>
                <a:srgbClr val="002060"/>
              </a:solidFill>
              <a:latin typeface="SutonnyMJ" pitchFamily="2" charset="0"/>
            </a:endParaRPr>
          </a:p>
          <a:p>
            <a:pPr lvl="0"/>
            <a:r>
              <a:rPr lang="en-US" sz="7200" dirty="0" err="1">
                <a:solidFill>
                  <a:srgbClr val="002060"/>
                </a:solidFill>
                <a:latin typeface="SutonnyMJ" pitchFamily="2" charset="0"/>
              </a:rPr>
              <a:t>Aa¨vqt</a:t>
            </a:r>
            <a:r>
              <a:rPr lang="en-US" sz="72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  <a:latin typeface="SutonnyMJ" pitchFamily="2" charset="0"/>
              </a:rPr>
              <a:t>AvU</a:t>
            </a:r>
            <a:endParaRPr lang="en-US" sz="7200" dirty="0">
              <a:solidFill>
                <a:srgbClr val="002060"/>
              </a:solidFill>
              <a:latin typeface="SutonnyMJ" pitchFamily="2" charset="0"/>
            </a:endParaRPr>
          </a:p>
          <a:p>
            <a:pPr lvl="0"/>
            <a:r>
              <a:rPr lang="en-US" sz="7200" dirty="0" err="1">
                <a:solidFill>
                  <a:srgbClr val="002060"/>
                </a:solidFill>
                <a:latin typeface="SutonnyMJ" pitchFamily="2" charset="0"/>
              </a:rPr>
              <a:t>mgqt</a:t>
            </a:r>
            <a:r>
              <a:rPr lang="en-US" sz="7200" dirty="0">
                <a:solidFill>
                  <a:srgbClr val="002060"/>
                </a:solidFill>
                <a:latin typeface="SutonnyMJ" pitchFamily="2" charset="0"/>
              </a:rPr>
              <a:t> 50 </a:t>
            </a:r>
            <a:r>
              <a:rPr lang="en-US" sz="7200" dirty="0" err="1">
                <a:solidFill>
                  <a:srgbClr val="002060"/>
                </a:solidFill>
                <a:latin typeface="SutonnyMJ" pitchFamily="2" charset="0"/>
              </a:rPr>
              <a:t>wgwbU</a:t>
            </a:r>
            <a:endParaRPr lang="en-US" sz="7200" dirty="0">
              <a:solidFill>
                <a:srgbClr val="002060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49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922" y="263236"/>
            <a:ext cx="3273677" cy="238990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31958" y="3124200"/>
            <a:ext cx="6410729" cy="10802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0" b="1" dirty="0" err="1">
                <a:solidFill>
                  <a:srgbClr val="050505"/>
                </a:solidFill>
                <a:latin typeface="SutonnyMJ" pitchFamily="2" charset="0"/>
                <a:ea typeface="Calibri" panose="020F0502020204030204" pitchFamily="34" charset="0"/>
              </a:rPr>
              <a:t>GKwU</a:t>
            </a:r>
            <a:r>
              <a:rPr lang="en-US" sz="6000" b="1" dirty="0">
                <a:solidFill>
                  <a:srgbClr val="050505"/>
                </a:solidFill>
                <a:latin typeface="SutonnyMJ" pitchFamily="2" charset="0"/>
                <a:ea typeface="Calibri" panose="020F0502020204030204" pitchFamily="34" charset="0"/>
              </a:rPr>
              <a:t> </a:t>
            </a:r>
            <a:r>
              <a:rPr lang="en-US" sz="6000" b="1" dirty="0" err="1" smtClean="0">
                <a:solidFill>
                  <a:srgbClr val="050505"/>
                </a:solidFill>
                <a:latin typeface="SutonnyMJ" pitchFamily="2" charset="0"/>
                <a:ea typeface="Calibri" panose="020F0502020204030204" pitchFamily="34" charset="0"/>
              </a:rPr>
              <a:t>Avq‡Zi</a:t>
            </a:r>
            <a:r>
              <a:rPr lang="en-US" sz="6000" b="1" dirty="0" smtClean="0">
                <a:solidFill>
                  <a:srgbClr val="050505"/>
                </a:solidFill>
                <a:latin typeface="SutonnyMJ" pitchFamily="2" charset="0"/>
                <a:ea typeface="Calibri" panose="020F0502020204030204" pitchFamily="34" charset="0"/>
              </a:rPr>
              <a:t> </a:t>
            </a:r>
            <a:r>
              <a:rPr lang="en-US" sz="6000" b="1" dirty="0" smtClean="0">
                <a:solidFill>
                  <a:srgbClr val="050505"/>
                </a:solidFill>
                <a:latin typeface="SutonnyMJ" pitchFamily="2" charset="0"/>
                <a:ea typeface="Calibri" panose="020F0502020204030204" pitchFamily="34" charset="0"/>
              </a:rPr>
              <a:t>KY© </a:t>
            </a:r>
            <a:r>
              <a:rPr lang="en-US" sz="6000" b="1" dirty="0" err="1">
                <a:solidFill>
                  <a:srgbClr val="050505"/>
                </a:solidFill>
                <a:latin typeface="SutonnyMJ" pitchFamily="2" charset="0"/>
                <a:ea typeface="Calibri" panose="020F0502020204030204" pitchFamily="34" charset="0"/>
              </a:rPr>
              <a:t>KqwU</a:t>
            </a:r>
            <a:r>
              <a:rPr lang="en-US" sz="6000" b="1" dirty="0">
                <a:solidFill>
                  <a:srgbClr val="050505"/>
                </a:solidFill>
                <a:latin typeface="SutonnyMJ" pitchFamily="2" charset="0"/>
                <a:ea typeface="Calibri" panose="020F0502020204030204" pitchFamily="34" charset="0"/>
              </a:rPr>
              <a:t>?</a:t>
            </a:r>
            <a:endParaRPr lang="en-US" sz="6000" b="1" dirty="0">
              <a:solidFill>
                <a:srgbClr val="050505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931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31983" y="3244334"/>
            <a:ext cx="920797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u="sng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Avq‡Zi</a:t>
            </a:r>
            <a:r>
              <a:rPr lang="en-US" sz="4400" b="1" u="sng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</a:t>
            </a:r>
            <a:r>
              <a:rPr lang="en-US" sz="4400" b="1" u="sng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KY©Øq</a:t>
            </a:r>
            <a:r>
              <a:rPr lang="en-US" sz="4400" b="1" u="sng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</a:t>
            </a:r>
            <a:r>
              <a:rPr lang="en-US" sz="4400" b="1" u="sng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mgvb</a:t>
            </a:r>
            <a:r>
              <a:rPr lang="en-US" sz="4400" b="1" u="sng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I </a:t>
            </a:r>
            <a:r>
              <a:rPr lang="en-US" sz="4400" b="1" u="sng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ci¯úi‡K</a:t>
            </a:r>
            <a:r>
              <a:rPr lang="en-US" sz="4400" b="1" u="sng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</a:t>
            </a:r>
            <a:r>
              <a:rPr lang="en-US" sz="4400" b="1" u="sng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mgwØLwÛZ</a:t>
            </a:r>
            <a:r>
              <a:rPr lang="en-US" sz="4400" b="1" u="sng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</a:t>
            </a:r>
            <a:r>
              <a:rPr lang="en-US" sz="4400" b="1" u="sng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K‡i</a:t>
            </a:r>
            <a:endParaRPr lang="en-US" sz="4400" b="1" u="sng" dirty="0">
              <a:solidFill>
                <a:schemeClr val="bg2">
                  <a:lumMod val="10000"/>
                </a:schemeClr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84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2514600" y="457200"/>
            <a:ext cx="2819400" cy="1600200"/>
          </a:xfrm>
          <a:prstGeom prst="downArrowCallou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SutonnyMJ" pitchFamily="2" charset="0"/>
              </a:rPr>
              <a:t>wkLbdj</a:t>
            </a:r>
            <a:endParaRPr lang="en-US" sz="6000" b="1" dirty="0">
              <a:latin typeface="SutonnyMJ" pitchFamily="2" charset="0"/>
            </a:endParaRPr>
          </a:p>
        </p:txBody>
      </p:sp>
      <p:sp>
        <p:nvSpPr>
          <p:cNvPr id="3" name="Round Single Corner Rectangle 2"/>
          <p:cNvSpPr/>
          <p:nvPr/>
        </p:nvSpPr>
        <p:spPr>
          <a:xfrm>
            <a:off x="152400" y="2514600"/>
            <a:ext cx="8382000" cy="10668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latin typeface="SutonnyMJ" pitchFamily="2" charset="0"/>
              </a:rPr>
              <a:t>G </a:t>
            </a:r>
            <a:r>
              <a:rPr lang="en-US" sz="7200" dirty="0" err="1" smtClean="0">
                <a:latin typeface="SutonnyMJ" pitchFamily="2" charset="0"/>
              </a:rPr>
              <a:t>cvV</a:t>
            </a:r>
            <a:r>
              <a:rPr lang="en-US" sz="7200" dirty="0">
                <a:latin typeface="SutonnyMJ" pitchFamily="2" charset="0"/>
              </a:rPr>
              <a:t> </a:t>
            </a:r>
            <a:r>
              <a:rPr lang="en-US" sz="7200" dirty="0" smtClean="0">
                <a:latin typeface="SutonnyMJ" pitchFamily="2" charset="0"/>
              </a:rPr>
              <a:t>†</a:t>
            </a:r>
            <a:r>
              <a:rPr lang="en-US" sz="7200" dirty="0" err="1" smtClean="0">
                <a:latin typeface="SutonnyMJ" pitchFamily="2" charset="0"/>
              </a:rPr>
              <a:t>k‡l</a:t>
            </a:r>
            <a:r>
              <a:rPr lang="en-US" sz="7200" dirty="0" smtClean="0">
                <a:latin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</a:rPr>
              <a:t>wkÿv</a:t>
            </a:r>
            <a:r>
              <a:rPr lang="en-US" sz="7200" dirty="0" smtClean="0">
                <a:latin typeface="SutonnyMJ" pitchFamily="2" charset="0"/>
              </a:rPr>
              <a:t>_©xiv ...</a:t>
            </a:r>
            <a:endParaRPr lang="en-US" sz="7200" dirty="0">
              <a:latin typeface="SutonnyMJ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4800" y="3810000"/>
            <a:ext cx="8458200" cy="27432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sz="40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C000"/>
                </a:solidFill>
                <a:latin typeface="SutonnyMJ" pitchFamily="2" charset="0"/>
              </a:rPr>
              <a:t>Avq‡Zi</a:t>
            </a:r>
            <a:r>
              <a:rPr lang="en-US" sz="40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4000" b="1" dirty="0" smtClean="0">
                <a:solidFill>
                  <a:srgbClr val="FFC000"/>
                </a:solidFill>
                <a:latin typeface="SutonnyMJ" pitchFamily="2" charset="0"/>
              </a:rPr>
              <a:t>‡</a:t>
            </a:r>
            <a:r>
              <a:rPr lang="en-US" sz="4000" b="1" dirty="0" err="1" smtClean="0">
                <a:solidFill>
                  <a:srgbClr val="FFC000"/>
                </a:solidFill>
                <a:latin typeface="SutonnyMJ" pitchFamily="2" charset="0"/>
              </a:rPr>
              <a:t>KvY</a:t>
            </a:r>
            <a:r>
              <a:rPr lang="en-US" sz="4000" b="1" dirty="0" smtClean="0">
                <a:solidFill>
                  <a:srgbClr val="FFC000"/>
                </a:solidFill>
                <a:latin typeface="SutonnyMJ" pitchFamily="2" charset="0"/>
              </a:rPr>
              <a:t> mbv³ </a:t>
            </a:r>
            <a:r>
              <a:rPr lang="en-US" sz="4000" b="1" dirty="0" err="1" smtClean="0">
                <a:solidFill>
                  <a:srgbClr val="FFC000"/>
                </a:solidFill>
                <a:latin typeface="SutonnyMJ" pitchFamily="2" charset="0"/>
              </a:rPr>
              <a:t>Ki‡Z</a:t>
            </a:r>
            <a:r>
              <a:rPr lang="en-US" sz="40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C000"/>
                </a:solidFill>
                <a:latin typeface="SutonnyMJ" pitchFamily="2" charset="0"/>
              </a:rPr>
              <a:t>cvi‡e</a:t>
            </a:r>
            <a:r>
              <a:rPr lang="en-US" sz="4000" b="1" dirty="0" smtClean="0">
                <a:solidFill>
                  <a:srgbClr val="FFC000"/>
                </a:solidFill>
                <a:latin typeface="SutonnyMJ" pitchFamily="2" charset="0"/>
              </a:rPr>
              <a:t>;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sz="3600" b="1" dirty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3600" b="1" dirty="0" err="1">
                <a:solidFill>
                  <a:srgbClr val="FFC000"/>
                </a:solidFill>
                <a:latin typeface="SutonnyMJ" pitchFamily="2" charset="0"/>
              </a:rPr>
              <a:t>mvgvšÍwi‡Ki</a:t>
            </a:r>
            <a:r>
              <a:rPr lang="en-US" sz="3600" b="1" dirty="0">
                <a:solidFill>
                  <a:srgbClr val="FFC000"/>
                </a:solidFill>
                <a:latin typeface="SutonnyMJ" pitchFamily="2" charset="0"/>
              </a:rPr>
              <a:t> KY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</a:rPr>
              <a:t>©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</a:rPr>
              <a:t>m¤ú‡K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</a:rPr>
              <a:t>© </a:t>
            </a:r>
            <a:r>
              <a:rPr lang="en-US" sz="3600" b="1" dirty="0" err="1">
                <a:solidFill>
                  <a:srgbClr val="FFC000"/>
                </a:solidFill>
                <a:latin typeface="SutonnyMJ" pitchFamily="2" charset="0"/>
              </a:rPr>
              <a:t>aviYv</a:t>
            </a:r>
            <a:r>
              <a:rPr lang="en-US" sz="3600" b="1" dirty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</a:rPr>
              <a:t>jvf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</a:rPr>
              <a:t>Ki‡Z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</a:rPr>
              <a:t>cvi‡e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</a:rPr>
              <a:t>;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</a:rPr>
              <a:t>wÎfz‡Ri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</a:rPr>
              <a:t>evû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</a:rPr>
              <a:t>-‡</a:t>
            </a: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</a:rPr>
              <a:t>KvY-evû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</a:rPr>
              <a:t>Dccv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</a:rPr>
              <a:t>`¨ </a:t>
            </a: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</a:rPr>
              <a:t>e¨vL¨v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</a:rPr>
              <a:t>Ki‡Z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</a:rPr>
              <a:t>cvi‡e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</a:rPr>
              <a:t>|</a:t>
            </a:r>
            <a:endParaRPr lang="en-US" sz="3200" b="1" dirty="0">
              <a:solidFill>
                <a:srgbClr val="FFC000"/>
              </a:solidFill>
              <a:latin typeface="SutonnyMJ" pitchFamily="2" charset="0"/>
            </a:endParaRPr>
          </a:p>
          <a:p>
            <a:pPr marL="285750" indent="-285750" algn="ctr">
              <a:buFont typeface="Wingdings" panose="05000000000000000000" pitchFamily="2" charset="2"/>
              <a:buChar char="Ø"/>
            </a:pPr>
            <a:endParaRPr lang="en-US" sz="4000" b="1" dirty="0">
              <a:solidFill>
                <a:srgbClr val="FFC000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72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54861" y="4143435"/>
            <a:ext cx="726993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5400" dirty="0" err="1">
                <a:latin typeface="SutonnyMJ" pitchFamily="2" charset="0"/>
                <a:ea typeface="Times New Roman" panose="02020603050405020304" pitchFamily="18" charset="0"/>
              </a:rPr>
              <a:t>g</a:t>
            </a:r>
            <a:r>
              <a:rPr lang="en-US" sz="5400" dirty="0" err="1" smtClean="0">
                <a:latin typeface="SutonnyMJ" pitchFamily="2" charset="0"/>
                <a:ea typeface="Times New Roman" panose="02020603050405020304" pitchFamily="18" charset="0"/>
              </a:rPr>
              <a:t>‡bKwi</a:t>
            </a:r>
            <a:r>
              <a:rPr lang="en-US" sz="5400" dirty="0">
                <a:latin typeface="SutonnyMJ" pitchFamily="2" charset="0"/>
                <a:ea typeface="Times New Roman" panose="02020603050405020304" pitchFamily="18" charset="0"/>
              </a:rPr>
              <a:t>, </a:t>
            </a:r>
            <a:r>
              <a:rPr lang="en-US" sz="5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ABCD </a:t>
            </a:r>
            <a:r>
              <a:rPr lang="en-US" sz="5400" dirty="0" err="1">
                <a:latin typeface="SutonnyMJ" pitchFamily="2" charset="0"/>
                <a:ea typeface="Times New Roman" panose="02020603050405020304" pitchFamily="18" charset="0"/>
              </a:rPr>
              <a:t>GKwU</a:t>
            </a:r>
            <a:r>
              <a:rPr lang="en-US" sz="5400" dirty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5400" dirty="0" err="1" smtClean="0">
                <a:latin typeface="SutonnyMJ" pitchFamily="2" charset="0"/>
                <a:ea typeface="Times New Roman" panose="02020603050405020304" pitchFamily="18" charset="0"/>
              </a:rPr>
              <a:t>AvqZ</a:t>
            </a:r>
            <a:r>
              <a:rPr lang="en-US" sz="5400" dirty="0" smtClean="0">
                <a:latin typeface="SutonnyMJ" pitchFamily="2" charset="0"/>
                <a:ea typeface="Times New Roman" panose="02020603050405020304" pitchFamily="18" charset="0"/>
              </a:rPr>
              <a:t>|</a:t>
            </a:r>
            <a:endParaRPr lang="en-US" sz="5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539066"/>
            <a:ext cx="5469700" cy="3024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390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699" y="-54246"/>
            <a:ext cx="4656286" cy="279377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04800" y="2811985"/>
            <a:ext cx="85234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4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 </a:t>
            </a:r>
            <a:r>
              <a:rPr lang="en-US" sz="4000" dirty="0" smtClean="0">
                <a:latin typeface="SutonnyMJ" pitchFamily="2" charset="0"/>
                <a:ea typeface="Times New Roman" panose="02020603050405020304" pitchFamily="18" charset="0"/>
              </a:rPr>
              <a:t>I </a:t>
            </a:r>
            <a:r>
              <a:rPr lang="en-US" sz="4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BD </a:t>
            </a:r>
            <a:r>
              <a:rPr lang="en-US" sz="4000" dirty="0" err="1" smtClean="0">
                <a:latin typeface="SutonnyMJ" pitchFamily="2" charset="0"/>
                <a:ea typeface="Times New Roman" panose="02020603050405020304" pitchFamily="18" charset="0"/>
              </a:rPr>
              <a:t>KY©Øq</a:t>
            </a:r>
            <a:r>
              <a:rPr lang="en-US" sz="4000" dirty="0" smtClean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SutonnyMJ" pitchFamily="2" charset="0"/>
                <a:ea typeface="Times New Roman" panose="02020603050405020304" pitchFamily="18" charset="0"/>
              </a:rPr>
              <a:t>ci¯úi‡K</a:t>
            </a:r>
            <a:r>
              <a:rPr lang="en-US" sz="4000" dirty="0" smtClean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O </a:t>
            </a:r>
            <a:r>
              <a:rPr lang="en-US" sz="4000" dirty="0" smtClean="0">
                <a:latin typeface="SutonnyMJ" pitchFamily="2" charset="0"/>
                <a:ea typeface="Times New Roman" panose="02020603050405020304" pitchFamily="18" charset="0"/>
              </a:rPr>
              <a:t>we›`</a:t>
            </a:r>
            <a:r>
              <a:rPr lang="en-US" sz="4000" dirty="0" err="1" smtClean="0">
                <a:latin typeface="SutonnyMJ" pitchFamily="2" charset="0"/>
                <a:ea typeface="Times New Roman" panose="02020603050405020304" pitchFamily="18" charset="0"/>
              </a:rPr>
              <a:t>y‡Z</a:t>
            </a:r>
            <a:r>
              <a:rPr lang="en-US" sz="4000" dirty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4000" dirty="0" smtClean="0">
                <a:latin typeface="SutonnyMJ" pitchFamily="2" charset="0"/>
                <a:ea typeface="Times New Roman" panose="02020603050405020304" pitchFamily="18" charset="0"/>
              </a:rPr>
              <a:t>†Q` </a:t>
            </a:r>
            <a:r>
              <a:rPr lang="en-US" sz="4000" dirty="0" err="1" smtClean="0">
                <a:latin typeface="SutonnyMJ" pitchFamily="2" charset="0"/>
                <a:ea typeface="Times New Roman" panose="02020603050405020304" pitchFamily="18" charset="0"/>
              </a:rPr>
              <a:t>K‡i</a:t>
            </a:r>
            <a:r>
              <a:rPr lang="en-US" sz="4000" dirty="0" smtClean="0">
                <a:latin typeface="SutonnyMJ" pitchFamily="2" charset="0"/>
                <a:ea typeface="Times New Roman" panose="02020603050405020304" pitchFamily="18" charset="0"/>
              </a:rPr>
              <a:t>|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142322" y="3886200"/>
            <a:ext cx="869687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err="1">
                <a:latin typeface="SutonnyMJ" pitchFamily="2" charset="0"/>
                <a:ea typeface="Times New Roman" panose="02020603050405020304" pitchFamily="18" charset="0"/>
              </a:rPr>
              <a:t>cÖgvY</a:t>
            </a:r>
            <a:r>
              <a:rPr lang="en-US" sz="4400" dirty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latin typeface="SutonnyMJ" pitchFamily="2" charset="0"/>
                <a:ea typeface="Times New Roman" panose="02020603050405020304" pitchFamily="18" charset="0"/>
              </a:rPr>
              <a:t>Ki‡Z</a:t>
            </a:r>
            <a:r>
              <a:rPr lang="en-US" sz="4400" dirty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latin typeface="SutonnyMJ" pitchFamily="2" charset="0"/>
                <a:ea typeface="Times New Roman" panose="02020603050405020304" pitchFamily="18" charset="0"/>
              </a:rPr>
              <a:t>n‡e</a:t>
            </a:r>
            <a:r>
              <a:rPr lang="en-US" sz="4400" dirty="0">
                <a:latin typeface="SutonnyMJ" pitchFamily="2" charset="0"/>
                <a:ea typeface="Times New Roman" panose="02020603050405020304" pitchFamily="18" charset="0"/>
              </a:rPr>
              <a:t> †h</a:t>
            </a:r>
            <a:r>
              <a:rPr lang="en-US" sz="4400" dirty="0" smtClean="0">
                <a:latin typeface="SutonnyMJ" pitchFamily="2" charset="0"/>
                <a:ea typeface="Times New Roman" panose="02020603050405020304" pitchFamily="18" charset="0"/>
              </a:rPr>
              <a:t>, </a:t>
            </a:r>
            <a:endParaRPr lang="en-US" sz="4400" dirty="0" smtClean="0">
              <a:latin typeface="SutonnyMJ" pitchFamily="2" charset="0"/>
              <a:ea typeface="Times New Roman" panose="02020603050405020304" pitchFamily="18" charset="0"/>
            </a:endParaRPr>
          </a:p>
          <a:p>
            <a:r>
              <a:rPr lang="en-US" sz="4400" dirty="0" smtClean="0">
                <a:latin typeface="SutonnyMJ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K) </a:t>
            </a:r>
            <a:r>
              <a:rPr lang="en-US" sz="4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 </a:t>
            </a:r>
            <a:r>
              <a:rPr lang="en-US" sz="4400" dirty="0">
                <a:latin typeface="SutonnyMJ" pitchFamily="2" charset="0"/>
                <a:ea typeface="Times New Roman" panose="02020603050405020304" pitchFamily="18" charset="0"/>
              </a:rPr>
              <a:t>= </a:t>
            </a:r>
            <a:r>
              <a:rPr lang="en-US" sz="4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BD</a:t>
            </a:r>
          </a:p>
          <a:p>
            <a:r>
              <a:rPr lang="en-US" sz="4400" dirty="0" smtClean="0">
                <a:latin typeface="SutonnyMJ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L) </a:t>
            </a:r>
            <a:r>
              <a:rPr lang="en-US" sz="4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AO </a:t>
            </a:r>
            <a:r>
              <a:rPr lang="en-US" sz="4400" dirty="0">
                <a:latin typeface="SutonnyMJ" pitchFamily="2" charset="0"/>
                <a:ea typeface="Times New Roman" panose="02020603050405020304" pitchFamily="18" charset="0"/>
              </a:rPr>
              <a:t>= </a:t>
            </a:r>
            <a: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4400" dirty="0">
                <a:latin typeface="SutonnyMJ" pitchFamily="2" charset="0"/>
                <a:ea typeface="Times New Roman" panose="02020603050405020304" pitchFamily="18" charset="0"/>
              </a:rPr>
              <a:t>, </a:t>
            </a:r>
            <a: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 </a:t>
            </a:r>
            <a:r>
              <a:rPr lang="en-US" sz="4400" dirty="0">
                <a:latin typeface="SutonnyMJ" pitchFamily="2" charset="0"/>
                <a:ea typeface="Times New Roman" panose="02020603050405020304" pitchFamily="18" charset="0"/>
              </a:rPr>
              <a:t>= </a:t>
            </a:r>
            <a:r>
              <a:rPr lang="en-US" sz="4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endParaRPr lang="en-US" sz="4400" dirty="0"/>
          </a:p>
          <a:p>
            <a:r>
              <a:rPr lang="en-US" sz="4400" dirty="0" smtClean="0">
                <a:latin typeface="SutonnyMJ" pitchFamily="2" charset="0"/>
                <a:ea typeface="Times New Roman" panose="02020603050405020304" pitchFamily="18" charset="0"/>
              </a:rPr>
              <a:t>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3895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442561" y="3124200"/>
                <a:ext cx="5618846" cy="29854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dirty="0" smtClean="0">
                    <a:latin typeface="SutonnyMJ" pitchFamily="2" charset="0"/>
                    <a:ea typeface="Times New Roman" panose="02020603050405020304" pitchFamily="18" charset="0"/>
                  </a:rPr>
                  <a:t>2| </a:t>
                </a:r>
                <a14:m>
                  <m:oMath xmlns:m="http://schemas.openxmlformats.org/officeDocument/2006/math">
                    <m:r>
                      <a:rPr lang="en-US" sz="3600">
                        <a:latin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sz="3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AOB </a:t>
                </a:r>
                <a:r>
                  <a:rPr lang="en-US" sz="3600" dirty="0">
                    <a:latin typeface="SutonnyMJ" pitchFamily="2" charset="0"/>
                    <a:ea typeface="Times New Roman" panose="02020603050405020304" pitchFamily="18" charset="0"/>
                  </a:rPr>
                  <a:t>I</a:t>
                </a:r>
                <a:r>
                  <a:rPr lang="en-US" sz="36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>
                        <a:latin typeface="Cambria Math" panose="02040503050406030204" pitchFamily="18" charset="0"/>
                      </a:rPr>
                      <m:t>∆</m:t>
                    </m:r>
                    <m:r>
                      <m:rPr>
                        <m:sty m:val="p"/>
                      </m:rPr>
                      <a:rPr lang="en-US" sz="3600">
                        <a:latin typeface="Cambria Math" panose="02040503050406030204" pitchFamily="18" charset="0"/>
                      </a:rPr>
                      <m:t>COD</m:t>
                    </m:r>
                    <m:r>
                      <a:rPr lang="en-US" sz="360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3600" dirty="0" smtClean="0">
                    <a:latin typeface="SutonnyMJ" pitchFamily="2" charset="0"/>
                    <a:ea typeface="Times New Roman" panose="02020603050405020304" pitchFamily="18" charset="0"/>
                  </a:rPr>
                  <a:t>G</a:t>
                </a:r>
              </a:p>
              <a:p>
                <a:r>
                  <a:rPr lang="en-US" sz="36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AD</a:t>
                </a:r>
                <a:r>
                  <a:rPr lang="en-US" sz="3600" dirty="0" smtClean="0">
                    <a:latin typeface="SutonnyMJ" pitchFamily="2" charset="0"/>
                    <a:ea typeface="Times New Roman" panose="02020603050405020304" pitchFamily="18" charset="0"/>
                  </a:rPr>
                  <a:t>= </a:t>
                </a:r>
                <a:r>
                  <a:rPr lang="en-US" sz="36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BC </a:t>
                </a:r>
                <a:r>
                  <a:rPr lang="en-US" sz="3600" dirty="0" err="1" smtClean="0">
                    <a:latin typeface="SutonnyMJ" pitchFamily="2" charset="0"/>
                    <a:ea typeface="Times New Roman" panose="02020603050405020304" pitchFamily="18" charset="0"/>
                  </a:rPr>
                  <a:t>Ges</a:t>
                </a:r>
                <a:endParaRPr lang="en-US" sz="3600" dirty="0">
                  <a:latin typeface="SutonnyMJ" pitchFamily="2" charset="0"/>
                  <a:ea typeface="Times New Roman" panose="02020603050405020304" pitchFamily="18" charset="0"/>
                </a:endParaRPr>
              </a:p>
              <a:p>
                <a:r>
                  <a:rPr lang="en-US" sz="36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AB </a:t>
                </a:r>
                <a:r>
                  <a:rPr lang="en-US" sz="3600" dirty="0">
                    <a:latin typeface="SutonnyMJ" pitchFamily="2" charset="0"/>
                    <a:ea typeface="Times New Roman" panose="02020603050405020304" pitchFamily="18" charset="0"/>
                  </a:rPr>
                  <a:t>= </a:t>
                </a:r>
                <a:r>
                  <a:rPr lang="en-US" sz="3600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AB</a:t>
                </a:r>
              </a:p>
              <a:p>
                <a:r>
                  <a:rPr lang="en-US" sz="3600" dirty="0" err="1" smtClean="0">
                    <a:latin typeface="SutonnyMJ" pitchFamily="2" charset="0"/>
                  </a:rPr>
                  <a:t>AšÍf</a:t>
                </a:r>
                <a:r>
                  <a:rPr lang="en-US" sz="3600" dirty="0" smtClean="0">
                    <a:latin typeface="SutonnyMJ" pitchFamily="2" charset="0"/>
                  </a:rPr>
                  <a:t>©~³ </a:t>
                </a:r>
                <a14:m>
                  <m:oMath xmlns:m="http://schemas.openxmlformats.org/officeDocument/2006/math">
                    <m:r>
                      <a:rPr lang="en-US" sz="360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ABC</m:t>
                    </m:r>
                    <m:r>
                      <a:rPr lang="en-US" sz="360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=</m:t>
                    </m:r>
                    <m:r>
                      <m:rPr>
                        <m:nor/>
                      </m:rPr>
                      <a:rPr lang="en-US" sz="3600" dirty="0">
                        <a:latin typeface="SutonnyMJ" pitchFamily="2" charset="0"/>
                      </a:rPr>
                      <m:t>A</m:t>
                    </m:r>
                    <m:r>
                      <m:rPr>
                        <m:nor/>
                      </m:rPr>
                      <a:rPr lang="en-US" sz="3600" dirty="0">
                        <a:latin typeface="SutonnyMJ" pitchFamily="2" charset="0"/>
                      </a:rPr>
                      <m:t>šÍ</m:t>
                    </m:r>
                    <m:r>
                      <m:rPr>
                        <m:nor/>
                      </m:rPr>
                      <a:rPr lang="en-US" sz="3600" dirty="0">
                        <a:latin typeface="SutonnyMJ" pitchFamily="2" charset="0"/>
                      </a:rPr>
                      <m:t>f</m:t>
                    </m:r>
                    <m:r>
                      <m:rPr>
                        <m:nor/>
                      </m:rPr>
                      <a:rPr lang="en-US" sz="3600" dirty="0">
                        <a:latin typeface="SutonnyMJ" pitchFamily="2" charset="0"/>
                      </a:rPr>
                      <m:t>©~</m:t>
                    </m:r>
                    <m:r>
                      <m:rPr>
                        <m:nor/>
                      </m:rPr>
                      <a:rPr lang="en-US" sz="3600" dirty="0">
                        <a:latin typeface="SutonnyMJ" pitchFamily="2" charset="0"/>
                      </a:rPr>
                      <m:t>³</m:t>
                    </m:r>
                    <m:r>
                      <a:rPr lang="en-US" sz="36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360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B</m:t>
                    </m:r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A</m:t>
                    </m:r>
                    <m:r>
                      <m:rPr>
                        <m:sty m:val="p"/>
                      </m:rPr>
                      <a:rPr lang="en-US" sz="360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D</m:t>
                    </m:r>
                  </m:oMath>
                </a14:m>
                <a:r>
                  <a:rPr lang="en-US" sz="4000" dirty="0">
                    <a:latin typeface="SutonnyMJ" pitchFamily="2" charset="0"/>
                    <a:ea typeface="Times New Roman" panose="02020603050405020304" pitchFamily="18" charset="0"/>
                  </a:rPr>
                  <a:t> </a:t>
                </a:r>
                <a:endParaRPr lang="en-US" sz="4000" dirty="0"/>
              </a:p>
              <a:p>
                <a:r>
                  <a:rPr lang="en-US" sz="4000" dirty="0" smtClean="0">
                    <a:latin typeface="SutonnyMJ" pitchFamily="2" charset="0"/>
                    <a:ea typeface="Times New Roman" panose="02020603050405020304" pitchFamily="18" charset="0"/>
                  </a:rPr>
                  <a:t> </a:t>
                </a:r>
                <a:endParaRPr lang="en-US" sz="4000" dirty="0"/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561" y="3124200"/>
                <a:ext cx="5618846" cy="2985433"/>
              </a:xfrm>
              <a:prstGeom prst="rect">
                <a:avLst/>
              </a:prstGeom>
              <a:blipFill>
                <a:blip r:embed="rId2"/>
                <a:stretch>
                  <a:fillRect l="-3366" t="-4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304800" y="953292"/>
            <a:ext cx="520527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SutonnyMJ" pitchFamily="2" charset="0"/>
                <a:ea typeface="Times New Roman" panose="02020603050405020304" pitchFamily="18" charset="0"/>
              </a:rPr>
              <a:t>1| </a:t>
            </a:r>
            <a:r>
              <a:rPr lang="en-US" sz="3600" dirty="0" err="1" smtClean="0">
                <a:latin typeface="SutonnyMJ" pitchFamily="2" charset="0"/>
                <a:ea typeface="Times New Roman" panose="02020603050405020304" pitchFamily="18" charset="0"/>
              </a:rPr>
              <a:t>AvqZ</a:t>
            </a:r>
            <a:r>
              <a:rPr lang="en-US" sz="3600" dirty="0" smtClean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SutonnyMJ" pitchFamily="2" charset="0"/>
                <a:ea typeface="Times New Roman" panose="02020603050405020304" pitchFamily="18" charset="0"/>
              </a:rPr>
              <a:t>GKwU</a:t>
            </a:r>
            <a:r>
              <a:rPr lang="en-US" sz="3600" dirty="0" smtClean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SutonnyMJ" pitchFamily="2" charset="0"/>
                <a:ea typeface="Times New Roman" panose="02020603050405020304" pitchFamily="18" charset="0"/>
              </a:rPr>
              <a:t>mvgvšÍwiK</a:t>
            </a:r>
            <a:r>
              <a:rPr lang="en-US" sz="3600" dirty="0" smtClean="0">
                <a:latin typeface="SutonnyMJ" pitchFamily="2" charset="0"/>
                <a:ea typeface="Times New Roman" panose="02020603050405020304" pitchFamily="18" charset="0"/>
              </a:rPr>
              <a:t>| </a:t>
            </a:r>
          </a:p>
          <a:p>
            <a:r>
              <a:rPr lang="en-US" sz="3600" dirty="0" err="1" smtClean="0">
                <a:latin typeface="SutonnyMJ" pitchFamily="2" charset="0"/>
              </a:rPr>
              <a:t>myZivs</a:t>
            </a:r>
            <a:r>
              <a:rPr lang="en-US" sz="3600" dirty="0" smtClean="0">
                <a:latin typeface="SutonnyMJ" pitchFamily="2" charset="0"/>
              </a:rPr>
              <a:t>, 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AO </a:t>
            </a:r>
            <a:r>
              <a:rPr lang="en-US" sz="3600" dirty="0">
                <a:latin typeface="SutonnyMJ" pitchFamily="2" charset="0"/>
                <a:ea typeface="Times New Roman" panose="02020603050405020304" pitchFamily="18" charset="0"/>
              </a:rPr>
              <a:t>= 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3600" dirty="0">
                <a:latin typeface="SutonnyMJ" pitchFamily="2" charset="0"/>
                <a:ea typeface="Times New Roman" panose="02020603050405020304" pitchFamily="18" charset="0"/>
              </a:rPr>
              <a:t>, 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 </a:t>
            </a:r>
            <a:r>
              <a:rPr lang="en-US" sz="3600" dirty="0">
                <a:latin typeface="SutonnyMJ" pitchFamily="2" charset="0"/>
                <a:ea typeface="Times New Roman" panose="02020603050405020304" pitchFamily="18" charset="0"/>
              </a:rPr>
              <a:t>= </a:t>
            </a:r>
            <a:r>
              <a:rPr lang="en-US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endParaRPr lang="en-US" sz="3600" dirty="0"/>
          </a:p>
        </p:txBody>
      </p:sp>
      <p:sp>
        <p:nvSpPr>
          <p:cNvPr id="2" name="Rectangle 1"/>
          <p:cNvSpPr/>
          <p:nvPr/>
        </p:nvSpPr>
        <p:spPr>
          <a:xfrm>
            <a:off x="2603427" y="2162205"/>
            <a:ext cx="65405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[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mvgvšÍwi‡Ki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KY©Øq</a:t>
            </a:r>
            <a:r>
              <a:rPr lang="en-US" sz="3200" dirty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ci¯úi‡K</a:t>
            </a:r>
            <a:r>
              <a:rPr lang="en-US" sz="3200" dirty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mgwØLwÛZ</a:t>
            </a:r>
            <a:r>
              <a:rPr lang="en-US" sz="3200" dirty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K‡i</a:t>
            </a: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]</a:t>
            </a:r>
            <a:endParaRPr lang="en-US" sz="3200" dirty="0">
              <a:solidFill>
                <a:schemeClr val="bg2">
                  <a:lumMod val="10000"/>
                </a:schemeClr>
              </a:solidFill>
              <a:latin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47976" y="4203413"/>
            <a:ext cx="56268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SutonnyMJ" pitchFamily="2" charset="0"/>
                <a:ea typeface="Times New Roman" panose="02020603050405020304" pitchFamily="18" charset="0"/>
              </a:rPr>
              <a:t>[ </a:t>
            </a:r>
            <a:r>
              <a:rPr lang="en-US" sz="3200" dirty="0" err="1" smtClean="0">
                <a:latin typeface="SutonnyMJ" pitchFamily="2" charset="0"/>
                <a:ea typeface="Times New Roman" panose="02020603050405020304" pitchFamily="18" charset="0"/>
              </a:rPr>
              <a:t>mvgvšÍwi‡Ki</a:t>
            </a:r>
            <a:r>
              <a:rPr lang="en-US" sz="3200" dirty="0" smtClean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SutonnyMJ" pitchFamily="2" charset="0"/>
                <a:ea typeface="Times New Roman" panose="02020603050405020304" pitchFamily="18" charset="0"/>
              </a:rPr>
              <a:t>wecixZ</a:t>
            </a:r>
            <a:r>
              <a:rPr lang="en-US" sz="3200" dirty="0" smtClean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SutonnyMJ" pitchFamily="2" charset="0"/>
                <a:ea typeface="Times New Roman" panose="02020603050405020304" pitchFamily="18" charset="0"/>
              </a:rPr>
              <a:t>evû</a:t>
            </a:r>
            <a:r>
              <a:rPr lang="en-US" sz="3200" dirty="0" smtClean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SutonnyMJ" pitchFamily="2" charset="0"/>
                <a:ea typeface="Times New Roman" panose="02020603050405020304" pitchFamily="18" charset="0"/>
              </a:rPr>
              <a:t>ci¯úi</a:t>
            </a:r>
            <a:r>
              <a:rPr lang="en-US" sz="3200" dirty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SutonnyMJ" pitchFamily="2" charset="0"/>
                <a:ea typeface="Times New Roman" panose="02020603050405020304" pitchFamily="18" charset="0"/>
              </a:rPr>
              <a:t>mgvb</a:t>
            </a:r>
            <a:r>
              <a:rPr lang="en-US" sz="3200" dirty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smtClean="0">
                <a:latin typeface="SutonnyMJ" pitchFamily="2" charset="0"/>
                <a:ea typeface="Times New Roman" panose="02020603050405020304" pitchFamily="18" charset="0"/>
              </a:rPr>
              <a:t>]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5485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2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3245</TotalTime>
  <Words>265</Words>
  <Application>Microsoft Office PowerPoint</Application>
  <PresentationFormat>On-screen Show (4:3)</PresentationFormat>
  <Paragraphs>48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Calibri</vt:lpstr>
      <vt:lpstr>Cambria Math</vt:lpstr>
      <vt:lpstr>SutonnyMJ</vt:lpstr>
      <vt:lpstr>Times New Roman</vt:lpstr>
      <vt:lpstr>Tw Cen MT</vt:lpstr>
      <vt:lpstr>Tw Cen MT Condensed</vt:lpstr>
      <vt:lpstr>Vrinda</vt:lpstr>
      <vt:lpstr>Wingdings</vt:lpstr>
      <vt:lpstr>Wingdings 3</vt:lpstr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Smart-IT</dc:creator>
  <cp:lastModifiedBy>ROYAL</cp:lastModifiedBy>
  <cp:revision>215</cp:revision>
  <dcterms:created xsi:type="dcterms:W3CDTF">2019-05-05T09:12:18Z</dcterms:created>
  <dcterms:modified xsi:type="dcterms:W3CDTF">2021-03-20T14:36:00Z</dcterms:modified>
</cp:coreProperties>
</file>