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audio2.wav" ContentType="audio/wav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1" r:id="rId3"/>
    <p:sldId id="264" r:id="rId4"/>
    <p:sldId id="266" r:id="rId5"/>
    <p:sldId id="259" r:id="rId6"/>
    <p:sldId id="260" r:id="rId7"/>
    <p:sldId id="301" r:id="rId8"/>
    <p:sldId id="273" r:id="rId9"/>
    <p:sldId id="274" r:id="rId10"/>
    <p:sldId id="268" r:id="rId11"/>
    <p:sldId id="294" r:id="rId12"/>
    <p:sldId id="293" r:id="rId13"/>
    <p:sldId id="303" r:id="rId14"/>
    <p:sldId id="269" r:id="rId15"/>
    <p:sldId id="298" r:id="rId16"/>
    <p:sldId id="299" r:id="rId17"/>
    <p:sldId id="289" r:id="rId18"/>
    <p:sldId id="263" r:id="rId19"/>
    <p:sldId id="265" r:id="rId20"/>
    <p:sldId id="292" r:id="rId21"/>
    <p:sldId id="302" r:id="rId22"/>
    <p:sldId id="276" r:id="rId23"/>
    <p:sldId id="283" r:id="rId24"/>
    <p:sldId id="297" r:id="rId25"/>
    <p:sldId id="279" r:id="rId26"/>
    <p:sldId id="296" r:id="rId27"/>
    <p:sldId id="275" r:id="rId28"/>
    <p:sldId id="285" r:id="rId29"/>
    <p:sldId id="282" r:id="rId30"/>
    <p:sldId id="284" r:id="rId31"/>
    <p:sldId id="281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jana Amin" initials="FA" lastIdx="2" clrIdx="0">
    <p:extLst>
      <p:ext uri="{19B8F6BF-5375-455C-9EA6-DF929625EA0E}">
        <p15:presenceInfo xmlns:p15="http://schemas.microsoft.com/office/powerpoint/2012/main" userId="99297a8e3bda1a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E626"/>
    <a:srgbClr val="B7F49E"/>
    <a:srgbClr val="66FFFF"/>
    <a:srgbClr val="2D10DE"/>
    <a:srgbClr val="FF9237"/>
    <a:srgbClr val="01B724"/>
    <a:srgbClr val="66FF33"/>
    <a:srgbClr val="99FF33"/>
    <a:srgbClr val="4E39E7"/>
    <a:srgbClr val="D76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14" autoAdjust="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6T20:58:30.239" idx="2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11EE-4836-4578-ABA7-81E966B3EFA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BFF92-75AD-4215-950F-A1FAD2DD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4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সমার্থক শব্দগুলো বলবেন এবং শিক্ষার্থীদের  খাতায় তুলে নিতে সহায়তা করবেন।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6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 শুদ্ধ উচ্চারনে কবিতাটি আবৃতি করবেন এবং শিক্ষার্থীরা মনোযোগ সহকারে শুনবে।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5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solidFill>
                  <a:schemeClr val="tx1"/>
                </a:solidFill>
              </a:rPr>
              <a:t>শিক্ষক প্রতেক শিক্ষার্থীকে দুই লাইন করে আবৃত্তি করতে বলবেন এবং অন্যদের মনযোগ দিয়ে শুনতে বলবেন । প্রয়োজনে সহায়তা করবেন।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6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solidFill>
                  <a:schemeClr val="tx1"/>
                </a:solidFill>
              </a:rPr>
              <a:t>শিক্ষক প্রতেক শিক্ষার্থীকে চার লাইন করে আবৃত্তি করতে বলবেন এবং অন্যদের মনযোগ দিয়ে শুনতে বলবেন । প্রয়োজনে সহায়তা করবেন।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অবশ্যই শিক্ষার্থীদের কাছ থেকে উত্তরগুলো পাওয়ার চেষ্টা করবেন 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36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মৌখিক কিছু প্রশ্নের মাধ্যমে পাঠের ধারনা সুস্পস্ট করবেন।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6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অবশ্যই শিক্ষার্থীদের কাছ থেকে উত্তরগুলো পাওয়ার চেষ্টা করবেন 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51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অবশ্যই শিক্ষার্থীদের কাছ থেকে উত্তরগুলো পাওয়ার চেষ্টা করবেন 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4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শিক্ষক কবিতাটির মূল্ভাব নিজের ভাষায় শিক্ষার্থীদের </a:t>
            </a:r>
            <a:r>
              <a:rPr lang="bn-IN" dirty="0"/>
              <a:t>সামনে উপস্থাপন করবেন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8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লিখিত কিছু প্রশ্নের মাধ্যমে পাঠের ধারনা সুস্পস্ট করবেন।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3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9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 বাড়ির কাজ ঠিকমত করে কিনা তা প্রতিদিন দেখার চেষ্টা করবেন।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6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 প্রতিদিন পাঠশেষে ১টি করে নতুন শব্দ ,শব্দের অর্থ এবং বাক্য বোর্ডে লিখবেন এবং শিক্ষার্থীদের খাতায় তুলে নিতে সহায়তা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6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/>
              <a:t> শিক্ষার্থীদের ছবি দেখিয়ে প্রশ্নোত্তরের মাধ্যমে পাঠ শিরোনাম ‘ স্বদেশ ‘ বের ক</a:t>
            </a:r>
            <a:r>
              <a:rPr lang="bn-IN" dirty="0"/>
              <a:t>রার চেষ্টা করবেন</a:t>
            </a:r>
            <a:r>
              <a:rPr lang="en-US" dirty="0"/>
              <a:t>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2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 ছবির মাধ্যমে পাঠের সুস্পষ্ট ধারনা দেয়ার চেষ্টা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4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শিক্ষক ছবির মাধ্যমে পাঠের সুস্পষ্ট ধারনা দেয়ার চেষ্টা করবেন।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25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শিক্ষক ছবি দেখিয়ে নতুন শব্দের অর্থ বোঝাতে  সহায়তা করবেন এবং এসব শব্দের অর্থগুলোকে আমরা সমার্থক শব্দ হিসাবেও ব্যবহার করতে পারি সেটা বলবেন।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9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শিক্ষক ছবি দেখিয়ে নতুন শব্দের অর্থ বোঝাতে  সহায়তা করবেন এবং এসব শব্দের অর্থগুলোকে আমরা সমার্থক শব্দ হিসাবেও ব্যবহার করতে পারি সেটা বলবেন।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7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D48D-0D9C-4A1A-AA2B-12AB5EDF0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FB9CF-DEE9-4435-A6D8-0906722CE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C9E80-2CE4-4F53-8184-0846F5DE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7E02E-39E4-4954-B9CC-4B8DD3FC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2293-CF53-421B-A549-69902D79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1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DDFD-9631-46AB-A540-277338ED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DDCD9-6AF4-42E1-BB3C-6E5CB5640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01E56-01D6-44B5-9098-EE647091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401F-77AE-4A9B-BAC9-9B188B98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BAB3B-5463-4EA4-A6D2-E62AC6CF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2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9FDB0-A15D-4182-9734-4602FAC57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61E72-B67D-442F-BC35-6F7EB6B82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D7E0C-AD71-4A71-A082-5F06B504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787D4-9C74-4A69-A3AA-D073730F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1F423-F11B-4A96-9332-1761AC63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0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1868-2F6B-45E6-B4A3-E17B1840C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E3335-4B61-4FA3-BE0A-DFF45BB6D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6616-6C67-448C-B243-B3B8BD68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25E8C-6244-4A06-B3A2-83E8C84B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817D-439B-4AC3-93A8-37617A0B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4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1940-52B8-4C1B-86E9-8431E94D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4C54-2287-4F7B-95D4-1CE0FA1ED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90763-6782-4498-8299-4D997112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7255-0441-47BD-B208-3877597C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3DA6C-E4B7-442A-8EDC-B615BBC0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20F5-871D-4829-8E6A-AB66334D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325F-DE2F-4EFD-9C78-D7E188233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5586F-8A31-4A38-B0DB-0F97DF0A6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212E0-E0A9-43FA-B293-23437DDA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4DC04-EE57-4788-92FC-E66775D5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FE7B6-8AEE-4BB8-A47D-7628601D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47B4-B9D8-4166-AB2B-54B96B79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2F6F-18B0-45FA-AE10-A53D4990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BF09B-3075-4EF1-97C1-C790AF85F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4B104-E2F5-4ED4-9EAD-A549042A4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478BD-4205-4954-AEC2-A4ED38E6C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7ABDA-0634-49C5-A610-0043BC00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0333C-0F67-4415-B101-BD1258E6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108B7-9C6B-4F11-A4FF-C630DFF7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BD83-90FC-4C86-A722-8C2D6FC2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5F1C9-8CEA-4116-B0C1-E4E685D0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57C39-C60B-4208-96B1-19DD9127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FE24F-71AA-4778-B260-EFF65EF6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2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F86AC-CCA0-4F87-A828-DB396CA5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D2482-9C4E-4FD7-8570-1AE21780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9C2D4-06AE-4EC6-9D33-628EFF34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5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1898-DCAF-44CB-98E7-8ADE5D1A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681FD-C332-4BE5-A55A-71AB3462D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CCA38-3E9D-4853-9716-E87067D0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F176D-44DF-434D-A8EF-7B00F5F4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60350-3FFF-4FE0-9505-56E6413A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3097E-6CE3-48B7-BA0D-B16AC404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6D70-16FF-46D5-B937-85E54E91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02AB5-BD6E-4B3F-A5A2-4F234EA36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27D95-FD12-40C6-A6AE-B09832946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2A4E3-D721-4F44-AA08-79A6156F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EEEF0-E071-4E65-8BA3-7B5B12E32AA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F941E-7F2D-4CEB-BFC1-DBA82051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2A44D-0900-4DA7-A3DA-A25EB35D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FF4BF-A0E0-4245-8D74-B705930B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7F0EFBF5-3DA9-420E-BD8E-6DE68845BCB7}"/>
              </a:ext>
            </a:extLst>
          </p:cNvPr>
          <p:cNvSpPr/>
          <p:nvPr userDrawn="1"/>
        </p:nvSpPr>
        <p:spPr>
          <a:xfrm>
            <a:off x="0" y="0"/>
            <a:ext cx="12192000" cy="7260939"/>
          </a:xfrm>
          <a:prstGeom prst="bevel">
            <a:avLst>
              <a:gd name="adj" fmla="val 2616"/>
            </a:avLst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100000">
                <a:srgbClr val="24C043"/>
              </a:gs>
              <a:gs pos="100000">
                <a:srgbClr val="01B7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5B31D-204B-4681-82E3-C11459A140A4}"/>
              </a:ext>
            </a:extLst>
          </p:cNvPr>
          <p:cNvSpPr txBox="1"/>
          <p:nvPr userDrawn="1"/>
        </p:nvSpPr>
        <p:spPr>
          <a:xfrm>
            <a:off x="10604027" y="6673334"/>
            <a:ext cx="139772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rgbClr val="04B415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Informal Roman" panose="030604020304060B0204" pitchFamily="66" charset="0"/>
              </a:rPr>
              <a:t>Farjana Amin</a:t>
            </a:r>
          </a:p>
        </p:txBody>
      </p:sp>
    </p:spTree>
    <p:extLst>
      <p:ext uri="{BB962C8B-B14F-4D97-AF65-F5344CB8AC3E}">
        <p14:creationId xmlns:p14="http://schemas.microsoft.com/office/powerpoint/2010/main" val="57465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audio" Target="../media/audio1.wav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g"/><Relationship Id="rId10" Type="http://schemas.openxmlformats.org/officeDocument/2006/relationships/image" Target="../media/image57.jpeg"/><Relationship Id="rId4" Type="http://schemas.openxmlformats.org/officeDocument/2006/relationships/audio" Target="../media/audio2.wav"/><Relationship Id="rId9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audio" Target="../media/audio1.wav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52.jpg"/><Relationship Id="rId4" Type="http://schemas.openxmlformats.org/officeDocument/2006/relationships/audio" Target="../media/audio2.wav"/><Relationship Id="rId9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100000">
              <a:srgbClr val="00B050"/>
            </a:gs>
            <a:gs pos="99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B99FB-EF3A-49C8-B5C4-26F0B11811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877" y="738757"/>
            <a:ext cx="8514412" cy="5003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1B7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C60A6A-4497-42CB-94A3-C774E8D4A44B}"/>
              </a:ext>
            </a:extLst>
          </p:cNvPr>
          <p:cNvSpPr/>
          <p:nvPr/>
        </p:nvSpPr>
        <p:spPr>
          <a:xfrm>
            <a:off x="5333852" y="1118368"/>
            <a:ext cx="1051169" cy="980188"/>
          </a:xfrm>
          <a:prstGeom prst="ellipse">
            <a:avLst/>
          </a:prstGeom>
          <a:gradFill>
            <a:gsLst>
              <a:gs pos="0">
                <a:schemeClr val="bg1"/>
              </a:gs>
              <a:gs pos="33000">
                <a:srgbClr val="FFFF00"/>
              </a:gs>
              <a:gs pos="75000">
                <a:srgbClr val="F26B54"/>
              </a:gs>
              <a:gs pos="87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F9D48-D6C7-4E35-AA62-AF604F3A64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924" y="3384262"/>
            <a:ext cx="2890253" cy="2528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F614E5-AABC-486E-AFFF-7405B5B12817}"/>
              </a:ext>
            </a:extLst>
          </p:cNvPr>
          <p:cNvSpPr txBox="1"/>
          <p:nvPr/>
        </p:nvSpPr>
        <p:spPr>
          <a:xfrm>
            <a:off x="3739432" y="2525706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42EAA-793A-4DBC-A211-02149E45D60F}"/>
              </a:ext>
            </a:extLst>
          </p:cNvPr>
          <p:cNvSpPr txBox="1"/>
          <p:nvPr/>
        </p:nvSpPr>
        <p:spPr>
          <a:xfrm>
            <a:off x="6096000" y="3426401"/>
            <a:ext cx="446886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3070A2D-07BA-4B13-A2CD-397522E337B4}"/>
              </a:ext>
            </a:extLst>
          </p:cNvPr>
          <p:cNvSpPr/>
          <p:nvPr/>
        </p:nvSpPr>
        <p:spPr>
          <a:xfrm>
            <a:off x="0" y="0"/>
            <a:ext cx="12152953" cy="7240249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B050"/>
              </a:gs>
              <a:gs pos="44000">
                <a:srgbClr val="00B05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CA0A48-B9EF-442A-8790-CC1EEE651953}"/>
              </a:ext>
            </a:extLst>
          </p:cNvPr>
          <p:cNvGrpSpPr/>
          <p:nvPr/>
        </p:nvGrpSpPr>
        <p:grpSpPr>
          <a:xfrm>
            <a:off x="185129" y="6081735"/>
            <a:ext cx="11821741" cy="1000329"/>
            <a:chOff x="200826" y="5649281"/>
            <a:chExt cx="11821741" cy="146807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D74643A-6175-44F8-BF07-A994C18D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826" y="5658385"/>
              <a:ext cx="6095770" cy="145896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9D78ACA-558A-4A2C-9A63-95A52033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6596" y="5649281"/>
              <a:ext cx="5725971" cy="1458968"/>
            </a:xfrm>
            <a:prstGeom prst="rect">
              <a:avLst/>
            </a:prstGeom>
          </p:spPr>
        </p:pic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C2EB0E7-F273-436E-A571-7FE400CBEE8B}"/>
              </a:ext>
            </a:extLst>
          </p:cNvPr>
          <p:cNvSpPr/>
          <p:nvPr/>
        </p:nvSpPr>
        <p:spPr>
          <a:xfrm>
            <a:off x="381563" y="6102124"/>
            <a:ext cx="591547" cy="523845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770250-5C45-4039-91FB-E2751469D444}"/>
              </a:ext>
            </a:extLst>
          </p:cNvPr>
          <p:cNvSpPr/>
          <p:nvPr/>
        </p:nvSpPr>
        <p:spPr>
          <a:xfrm rot="636228">
            <a:off x="3933721" y="6110393"/>
            <a:ext cx="595326" cy="568867"/>
          </a:xfrm>
          <a:custGeom>
            <a:avLst/>
            <a:gdLst>
              <a:gd name="connsiteX0" fmla="*/ 473030 w 1077464"/>
              <a:gd name="connsiteY0" fmla="*/ 506653 h 940606"/>
              <a:gd name="connsiteX1" fmla="*/ 395539 w 1077464"/>
              <a:gd name="connsiteY1" fmla="*/ 491155 h 940606"/>
              <a:gd name="connsiteX2" fmla="*/ 349044 w 1077464"/>
              <a:gd name="connsiteY2" fmla="*/ 475656 h 940606"/>
              <a:gd name="connsiteX3" fmla="*/ 287051 w 1077464"/>
              <a:gd name="connsiteY3" fmla="*/ 382667 h 940606"/>
              <a:gd name="connsiteX4" fmla="*/ 240556 w 1077464"/>
              <a:gd name="connsiteY4" fmla="*/ 274178 h 940606"/>
              <a:gd name="connsiteX5" fmla="*/ 209559 w 1077464"/>
              <a:gd name="connsiteY5" fmla="*/ 150192 h 940606"/>
              <a:gd name="connsiteX6" fmla="*/ 225057 w 1077464"/>
              <a:gd name="connsiteY6" fmla="*/ 26206 h 940606"/>
              <a:gd name="connsiteX7" fmla="*/ 488529 w 1077464"/>
              <a:gd name="connsiteY7" fmla="*/ 88199 h 940606"/>
              <a:gd name="connsiteX8" fmla="*/ 519525 w 1077464"/>
              <a:gd name="connsiteY8" fmla="*/ 134694 h 940606"/>
              <a:gd name="connsiteX9" fmla="*/ 535024 w 1077464"/>
              <a:gd name="connsiteY9" fmla="*/ 181189 h 940606"/>
              <a:gd name="connsiteX10" fmla="*/ 519525 w 1077464"/>
              <a:gd name="connsiteY10" fmla="*/ 491155 h 940606"/>
              <a:gd name="connsiteX11" fmla="*/ 535024 w 1077464"/>
              <a:gd name="connsiteY11" fmla="*/ 429161 h 940606"/>
              <a:gd name="connsiteX12" fmla="*/ 581519 w 1077464"/>
              <a:gd name="connsiteY12" fmla="*/ 243182 h 940606"/>
              <a:gd name="connsiteX13" fmla="*/ 628013 w 1077464"/>
              <a:gd name="connsiteY13" fmla="*/ 150192 h 940606"/>
              <a:gd name="connsiteX14" fmla="*/ 798495 w 1077464"/>
              <a:gd name="connsiteY14" fmla="*/ 88199 h 940606"/>
              <a:gd name="connsiteX15" fmla="*/ 844990 w 1077464"/>
              <a:gd name="connsiteY15" fmla="*/ 72700 h 940606"/>
              <a:gd name="connsiteX16" fmla="*/ 906983 w 1077464"/>
              <a:gd name="connsiteY16" fmla="*/ 88199 h 940606"/>
              <a:gd name="connsiteX17" fmla="*/ 953478 w 1077464"/>
              <a:gd name="connsiteY17" fmla="*/ 181189 h 940606"/>
              <a:gd name="connsiteX18" fmla="*/ 937980 w 1077464"/>
              <a:gd name="connsiteY18" fmla="*/ 429161 h 940606"/>
              <a:gd name="connsiteX19" fmla="*/ 705505 w 1077464"/>
              <a:gd name="connsiteY19" fmla="*/ 506653 h 940606"/>
              <a:gd name="connsiteX20" fmla="*/ 628013 w 1077464"/>
              <a:gd name="connsiteY20" fmla="*/ 491155 h 940606"/>
              <a:gd name="connsiteX21" fmla="*/ 597017 w 1077464"/>
              <a:gd name="connsiteY21" fmla="*/ 444660 h 940606"/>
              <a:gd name="connsiteX22" fmla="*/ 550522 w 1077464"/>
              <a:gd name="connsiteY22" fmla="*/ 413663 h 940606"/>
              <a:gd name="connsiteX23" fmla="*/ 426535 w 1077464"/>
              <a:gd name="connsiteY23" fmla="*/ 367168 h 940606"/>
              <a:gd name="connsiteX24" fmla="*/ 147566 w 1077464"/>
              <a:gd name="connsiteY24" fmla="*/ 382667 h 940606"/>
              <a:gd name="connsiteX25" fmla="*/ 101071 w 1077464"/>
              <a:gd name="connsiteY25" fmla="*/ 398165 h 940606"/>
              <a:gd name="connsiteX26" fmla="*/ 54576 w 1077464"/>
              <a:gd name="connsiteY26" fmla="*/ 444660 h 940606"/>
              <a:gd name="connsiteX27" fmla="*/ 23580 w 1077464"/>
              <a:gd name="connsiteY27" fmla="*/ 491155 h 940606"/>
              <a:gd name="connsiteX28" fmla="*/ 23580 w 1077464"/>
              <a:gd name="connsiteY28" fmla="*/ 723629 h 940606"/>
              <a:gd name="connsiteX29" fmla="*/ 163064 w 1077464"/>
              <a:gd name="connsiteY29" fmla="*/ 832117 h 940606"/>
              <a:gd name="connsiteX30" fmla="*/ 209559 w 1077464"/>
              <a:gd name="connsiteY30" fmla="*/ 863114 h 940606"/>
              <a:gd name="connsiteX31" fmla="*/ 504027 w 1077464"/>
              <a:gd name="connsiteY31" fmla="*/ 863114 h 940606"/>
              <a:gd name="connsiteX32" fmla="*/ 550522 w 1077464"/>
              <a:gd name="connsiteY32" fmla="*/ 816619 h 940606"/>
              <a:gd name="connsiteX33" fmla="*/ 581519 w 1077464"/>
              <a:gd name="connsiteY33" fmla="*/ 723629 h 940606"/>
              <a:gd name="connsiteX34" fmla="*/ 612515 w 1077464"/>
              <a:gd name="connsiteY34" fmla="*/ 677134 h 940606"/>
              <a:gd name="connsiteX35" fmla="*/ 659010 w 1077464"/>
              <a:gd name="connsiteY35" fmla="*/ 770124 h 940606"/>
              <a:gd name="connsiteX36" fmla="*/ 674508 w 1077464"/>
              <a:gd name="connsiteY36" fmla="*/ 816619 h 940606"/>
              <a:gd name="connsiteX37" fmla="*/ 721003 w 1077464"/>
              <a:gd name="connsiteY37" fmla="*/ 847616 h 940606"/>
              <a:gd name="connsiteX38" fmla="*/ 844990 w 1077464"/>
              <a:gd name="connsiteY38" fmla="*/ 925107 h 940606"/>
              <a:gd name="connsiteX39" fmla="*/ 891485 w 1077464"/>
              <a:gd name="connsiteY39" fmla="*/ 940606 h 940606"/>
              <a:gd name="connsiteX40" fmla="*/ 984474 w 1077464"/>
              <a:gd name="connsiteY40" fmla="*/ 925107 h 940606"/>
              <a:gd name="connsiteX41" fmla="*/ 1046468 w 1077464"/>
              <a:gd name="connsiteY41" fmla="*/ 816619 h 940606"/>
              <a:gd name="connsiteX42" fmla="*/ 1077464 w 1077464"/>
              <a:gd name="connsiteY42" fmla="*/ 770124 h 940606"/>
              <a:gd name="connsiteX43" fmla="*/ 1046468 w 1077464"/>
              <a:gd name="connsiteY43" fmla="*/ 568646 h 940606"/>
              <a:gd name="connsiteX44" fmla="*/ 1015471 w 1077464"/>
              <a:gd name="connsiteY44" fmla="*/ 522151 h 940606"/>
              <a:gd name="connsiteX45" fmla="*/ 984474 w 1077464"/>
              <a:gd name="connsiteY45" fmla="*/ 491155 h 9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7464" h="940606">
                <a:moveTo>
                  <a:pt x="473030" y="506653"/>
                </a:moveTo>
                <a:cubicBezTo>
                  <a:pt x="447200" y="501487"/>
                  <a:pt x="421094" y="497544"/>
                  <a:pt x="395539" y="491155"/>
                </a:cubicBezTo>
                <a:cubicBezTo>
                  <a:pt x="379690" y="487193"/>
                  <a:pt x="360596" y="487208"/>
                  <a:pt x="349044" y="475656"/>
                </a:cubicBezTo>
                <a:cubicBezTo>
                  <a:pt x="322702" y="449314"/>
                  <a:pt x="287051" y="382667"/>
                  <a:pt x="287051" y="382667"/>
                </a:cubicBezTo>
                <a:cubicBezTo>
                  <a:pt x="254795" y="253647"/>
                  <a:pt x="294070" y="381206"/>
                  <a:pt x="240556" y="274178"/>
                </a:cubicBezTo>
                <a:cubicBezTo>
                  <a:pt x="224669" y="242403"/>
                  <a:pt x="215455" y="179673"/>
                  <a:pt x="209559" y="150192"/>
                </a:cubicBezTo>
                <a:cubicBezTo>
                  <a:pt x="214725" y="108863"/>
                  <a:pt x="187314" y="43819"/>
                  <a:pt x="225057" y="26206"/>
                </a:cubicBezTo>
                <a:cubicBezTo>
                  <a:pt x="347972" y="-31154"/>
                  <a:pt x="425803" y="12927"/>
                  <a:pt x="488529" y="88199"/>
                </a:cubicBezTo>
                <a:cubicBezTo>
                  <a:pt x="500453" y="102508"/>
                  <a:pt x="511195" y="118034"/>
                  <a:pt x="519525" y="134694"/>
                </a:cubicBezTo>
                <a:cubicBezTo>
                  <a:pt x="526831" y="149306"/>
                  <a:pt x="529858" y="165691"/>
                  <a:pt x="535024" y="181189"/>
                </a:cubicBezTo>
                <a:cubicBezTo>
                  <a:pt x="529858" y="284511"/>
                  <a:pt x="519525" y="387704"/>
                  <a:pt x="519525" y="491155"/>
                </a:cubicBezTo>
                <a:cubicBezTo>
                  <a:pt x="519525" y="512456"/>
                  <a:pt x="530847" y="450048"/>
                  <a:pt x="535024" y="429161"/>
                </a:cubicBezTo>
                <a:cubicBezTo>
                  <a:pt x="566330" y="272631"/>
                  <a:pt x="529733" y="398541"/>
                  <a:pt x="581519" y="243182"/>
                </a:cubicBezTo>
                <a:cubicBezTo>
                  <a:pt x="594124" y="205367"/>
                  <a:pt x="597969" y="180236"/>
                  <a:pt x="628013" y="150192"/>
                </a:cubicBezTo>
                <a:cubicBezTo>
                  <a:pt x="676749" y="101456"/>
                  <a:pt x="732381" y="110238"/>
                  <a:pt x="798495" y="88199"/>
                </a:cubicBezTo>
                <a:lnTo>
                  <a:pt x="844990" y="72700"/>
                </a:lnTo>
                <a:cubicBezTo>
                  <a:pt x="865654" y="77866"/>
                  <a:pt x="889260" y="76384"/>
                  <a:pt x="906983" y="88199"/>
                </a:cubicBezTo>
                <a:cubicBezTo>
                  <a:pt x="932736" y="105368"/>
                  <a:pt x="944637" y="154665"/>
                  <a:pt x="953478" y="181189"/>
                </a:cubicBezTo>
                <a:cubicBezTo>
                  <a:pt x="948312" y="263846"/>
                  <a:pt x="965339" y="350992"/>
                  <a:pt x="937980" y="429161"/>
                </a:cubicBezTo>
                <a:cubicBezTo>
                  <a:pt x="911292" y="505413"/>
                  <a:pt x="749878" y="501723"/>
                  <a:pt x="705505" y="506653"/>
                </a:cubicBezTo>
                <a:cubicBezTo>
                  <a:pt x="679674" y="501487"/>
                  <a:pt x="650884" y="504224"/>
                  <a:pt x="628013" y="491155"/>
                </a:cubicBezTo>
                <a:cubicBezTo>
                  <a:pt x="611841" y="481914"/>
                  <a:pt x="610188" y="457831"/>
                  <a:pt x="597017" y="444660"/>
                </a:cubicBezTo>
                <a:cubicBezTo>
                  <a:pt x="583846" y="431489"/>
                  <a:pt x="566695" y="422904"/>
                  <a:pt x="550522" y="413663"/>
                </a:cubicBezTo>
                <a:cubicBezTo>
                  <a:pt x="487489" y="377644"/>
                  <a:pt x="494336" y="384119"/>
                  <a:pt x="426535" y="367168"/>
                </a:cubicBezTo>
                <a:cubicBezTo>
                  <a:pt x="333545" y="372334"/>
                  <a:pt x="240280" y="373837"/>
                  <a:pt x="147566" y="382667"/>
                </a:cubicBezTo>
                <a:cubicBezTo>
                  <a:pt x="131303" y="384216"/>
                  <a:pt x="114664" y="389103"/>
                  <a:pt x="101071" y="398165"/>
                </a:cubicBezTo>
                <a:cubicBezTo>
                  <a:pt x="82834" y="410323"/>
                  <a:pt x="68607" y="427822"/>
                  <a:pt x="54576" y="444660"/>
                </a:cubicBezTo>
                <a:cubicBezTo>
                  <a:pt x="42652" y="458969"/>
                  <a:pt x="33912" y="475657"/>
                  <a:pt x="23580" y="491155"/>
                </a:cubicBezTo>
                <a:cubicBezTo>
                  <a:pt x="2915" y="573812"/>
                  <a:pt x="-17084" y="624875"/>
                  <a:pt x="23580" y="723629"/>
                </a:cubicBezTo>
                <a:cubicBezTo>
                  <a:pt x="56844" y="804412"/>
                  <a:pt x="101546" y="811612"/>
                  <a:pt x="163064" y="832117"/>
                </a:cubicBezTo>
                <a:cubicBezTo>
                  <a:pt x="178562" y="842449"/>
                  <a:pt x="191718" y="857762"/>
                  <a:pt x="209559" y="863114"/>
                </a:cubicBezTo>
                <a:cubicBezTo>
                  <a:pt x="309910" y="893219"/>
                  <a:pt x="400373" y="871752"/>
                  <a:pt x="504027" y="863114"/>
                </a:cubicBezTo>
                <a:cubicBezTo>
                  <a:pt x="519525" y="847616"/>
                  <a:pt x="539878" y="835779"/>
                  <a:pt x="550522" y="816619"/>
                </a:cubicBezTo>
                <a:cubicBezTo>
                  <a:pt x="566390" y="788057"/>
                  <a:pt x="563395" y="750815"/>
                  <a:pt x="581519" y="723629"/>
                </a:cubicBezTo>
                <a:lnTo>
                  <a:pt x="612515" y="677134"/>
                </a:lnTo>
                <a:cubicBezTo>
                  <a:pt x="651470" y="794000"/>
                  <a:pt x="598922" y="649948"/>
                  <a:pt x="659010" y="770124"/>
                </a:cubicBezTo>
                <a:cubicBezTo>
                  <a:pt x="666316" y="784736"/>
                  <a:pt x="664303" y="803862"/>
                  <a:pt x="674508" y="816619"/>
                </a:cubicBezTo>
                <a:cubicBezTo>
                  <a:pt x="686144" y="831164"/>
                  <a:pt x="705505" y="837284"/>
                  <a:pt x="721003" y="847616"/>
                </a:cubicBezTo>
                <a:cubicBezTo>
                  <a:pt x="770124" y="921297"/>
                  <a:pt x="734328" y="888220"/>
                  <a:pt x="844990" y="925107"/>
                </a:cubicBezTo>
                <a:lnTo>
                  <a:pt x="891485" y="940606"/>
                </a:lnTo>
                <a:cubicBezTo>
                  <a:pt x="922481" y="935440"/>
                  <a:pt x="955759" y="937870"/>
                  <a:pt x="984474" y="925107"/>
                </a:cubicBezTo>
                <a:cubicBezTo>
                  <a:pt x="1046823" y="897396"/>
                  <a:pt x="1024883" y="866984"/>
                  <a:pt x="1046468" y="816619"/>
                </a:cubicBezTo>
                <a:cubicBezTo>
                  <a:pt x="1053805" y="799499"/>
                  <a:pt x="1067132" y="785622"/>
                  <a:pt x="1077464" y="770124"/>
                </a:cubicBezTo>
                <a:cubicBezTo>
                  <a:pt x="1073020" y="725680"/>
                  <a:pt x="1074394" y="624498"/>
                  <a:pt x="1046468" y="568646"/>
                </a:cubicBezTo>
                <a:cubicBezTo>
                  <a:pt x="1038138" y="551986"/>
                  <a:pt x="1027107" y="536696"/>
                  <a:pt x="1015471" y="522151"/>
                </a:cubicBezTo>
                <a:cubicBezTo>
                  <a:pt x="1006343" y="510741"/>
                  <a:pt x="994806" y="501487"/>
                  <a:pt x="984474" y="491155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6384EF-5635-4C2F-8C0A-882AD0D692A6}"/>
              </a:ext>
            </a:extLst>
          </p:cNvPr>
          <p:cNvSpPr/>
          <p:nvPr/>
        </p:nvSpPr>
        <p:spPr>
          <a:xfrm>
            <a:off x="1656523" y="6112246"/>
            <a:ext cx="455207" cy="514049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D34198-9DE5-4300-91C4-ADCFE0A365EC}"/>
              </a:ext>
            </a:extLst>
          </p:cNvPr>
          <p:cNvGrpSpPr/>
          <p:nvPr/>
        </p:nvGrpSpPr>
        <p:grpSpPr>
          <a:xfrm>
            <a:off x="2677704" y="6116730"/>
            <a:ext cx="602115" cy="511444"/>
            <a:chOff x="1648885" y="5124923"/>
            <a:chExt cx="1078818" cy="91941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BE4B58C-DCE3-4842-AA8A-74AC4FBB68EE}"/>
                </a:ext>
              </a:extLst>
            </p:cNvPr>
            <p:cNvSpPr/>
            <p:nvPr/>
          </p:nvSpPr>
          <p:spPr>
            <a:xfrm>
              <a:off x="1648885" y="5375820"/>
              <a:ext cx="574078" cy="294518"/>
            </a:xfrm>
            <a:custGeom>
              <a:avLst/>
              <a:gdLst>
                <a:gd name="connsiteX0" fmla="*/ 574078 w 574078"/>
                <a:gd name="connsiteY0" fmla="*/ 279020 h 294518"/>
                <a:gd name="connsiteX1" fmla="*/ 357101 w 574078"/>
                <a:gd name="connsiteY1" fmla="*/ 279020 h 294518"/>
                <a:gd name="connsiteX2" fmla="*/ 310606 w 574078"/>
                <a:gd name="connsiteY2" fmla="*/ 263521 h 294518"/>
                <a:gd name="connsiteX3" fmla="*/ 140125 w 574078"/>
                <a:gd name="connsiteY3" fmla="*/ 248023 h 294518"/>
                <a:gd name="connsiteX4" fmla="*/ 62634 w 574078"/>
                <a:gd name="connsiteY4" fmla="*/ 232525 h 294518"/>
                <a:gd name="connsiteX5" fmla="*/ 16139 w 574078"/>
                <a:gd name="connsiteY5" fmla="*/ 217027 h 294518"/>
                <a:gd name="connsiteX6" fmla="*/ 78132 w 574078"/>
                <a:gd name="connsiteY6" fmla="*/ 31047 h 294518"/>
                <a:gd name="connsiteX7" fmla="*/ 124627 w 574078"/>
                <a:gd name="connsiteY7" fmla="*/ 50 h 294518"/>
                <a:gd name="connsiteX8" fmla="*/ 295108 w 574078"/>
                <a:gd name="connsiteY8" fmla="*/ 31047 h 294518"/>
                <a:gd name="connsiteX9" fmla="*/ 341603 w 574078"/>
                <a:gd name="connsiteY9" fmla="*/ 62043 h 294518"/>
                <a:gd name="connsiteX10" fmla="*/ 388098 w 574078"/>
                <a:gd name="connsiteY10" fmla="*/ 77542 h 294518"/>
                <a:gd name="connsiteX11" fmla="*/ 434593 w 574078"/>
                <a:gd name="connsiteY11" fmla="*/ 124037 h 294518"/>
                <a:gd name="connsiteX12" fmla="*/ 465589 w 574078"/>
                <a:gd name="connsiteY12" fmla="*/ 170532 h 294518"/>
                <a:gd name="connsiteX13" fmla="*/ 496586 w 574078"/>
                <a:gd name="connsiteY13" fmla="*/ 263521 h 294518"/>
                <a:gd name="connsiteX14" fmla="*/ 543081 w 574078"/>
                <a:gd name="connsiteY14" fmla="*/ 294518 h 294518"/>
                <a:gd name="connsiteX15" fmla="*/ 558579 w 574078"/>
                <a:gd name="connsiteY15" fmla="*/ 217027 h 29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4078" h="294518">
                  <a:moveTo>
                    <a:pt x="574078" y="279020"/>
                  </a:moveTo>
                  <a:cubicBezTo>
                    <a:pt x="352202" y="242039"/>
                    <a:pt x="628646" y="279020"/>
                    <a:pt x="357101" y="279020"/>
                  </a:cubicBezTo>
                  <a:cubicBezTo>
                    <a:pt x="340764" y="279020"/>
                    <a:pt x="326779" y="265831"/>
                    <a:pt x="310606" y="263521"/>
                  </a:cubicBezTo>
                  <a:cubicBezTo>
                    <a:pt x="254118" y="255451"/>
                    <a:pt x="196952" y="253189"/>
                    <a:pt x="140125" y="248023"/>
                  </a:cubicBezTo>
                  <a:cubicBezTo>
                    <a:pt x="114295" y="242857"/>
                    <a:pt x="88189" y="238914"/>
                    <a:pt x="62634" y="232525"/>
                  </a:cubicBezTo>
                  <a:cubicBezTo>
                    <a:pt x="46785" y="228563"/>
                    <a:pt x="18825" y="233141"/>
                    <a:pt x="16139" y="217027"/>
                  </a:cubicBezTo>
                  <a:cubicBezTo>
                    <a:pt x="-12455" y="45465"/>
                    <a:pt x="-9450" y="60240"/>
                    <a:pt x="78132" y="31047"/>
                  </a:cubicBezTo>
                  <a:cubicBezTo>
                    <a:pt x="93630" y="20715"/>
                    <a:pt x="106114" y="2107"/>
                    <a:pt x="124627" y="50"/>
                  </a:cubicBezTo>
                  <a:cubicBezTo>
                    <a:pt x="137371" y="-1366"/>
                    <a:pt x="275852" y="27196"/>
                    <a:pt x="295108" y="31047"/>
                  </a:cubicBezTo>
                  <a:cubicBezTo>
                    <a:pt x="310606" y="41379"/>
                    <a:pt x="324943" y="53713"/>
                    <a:pt x="341603" y="62043"/>
                  </a:cubicBezTo>
                  <a:cubicBezTo>
                    <a:pt x="356215" y="69349"/>
                    <a:pt x="374505" y="68480"/>
                    <a:pt x="388098" y="77542"/>
                  </a:cubicBezTo>
                  <a:cubicBezTo>
                    <a:pt x="406335" y="89700"/>
                    <a:pt x="420562" y="107199"/>
                    <a:pt x="434593" y="124037"/>
                  </a:cubicBezTo>
                  <a:cubicBezTo>
                    <a:pt x="446517" y="138346"/>
                    <a:pt x="458024" y="153511"/>
                    <a:pt x="465589" y="170532"/>
                  </a:cubicBezTo>
                  <a:cubicBezTo>
                    <a:pt x="478859" y="200389"/>
                    <a:pt x="469400" y="245397"/>
                    <a:pt x="496586" y="263521"/>
                  </a:cubicBezTo>
                  <a:lnTo>
                    <a:pt x="543081" y="294518"/>
                  </a:lnTo>
                  <a:cubicBezTo>
                    <a:pt x="561846" y="238221"/>
                    <a:pt x="558579" y="264360"/>
                    <a:pt x="558579" y="217027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249A356-7528-42BC-8866-752E5585FBC6}"/>
                </a:ext>
              </a:extLst>
            </p:cNvPr>
            <p:cNvSpPr/>
            <p:nvPr/>
          </p:nvSpPr>
          <p:spPr>
            <a:xfrm>
              <a:off x="1751309" y="5124923"/>
              <a:ext cx="976394" cy="919415"/>
            </a:xfrm>
            <a:custGeom>
              <a:avLst/>
              <a:gdLst>
                <a:gd name="connsiteX0" fmla="*/ 387458 w 1022889"/>
                <a:gd name="connsiteY0" fmla="*/ 619932 h 1007390"/>
                <a:gd name="connsiteX1" fmla="*/ 356461 w 1022889"/>
                <a:gd name="connsiteY1" fmla="*/ 464949 h 1007390"/>
                <a:gd name="connsiteX2" fmla="*/ 340963 w 1022889"/>
                <a:gd name="connsiteY2" fmla="*/ 418454 h 1007390"/>
                <a:gd name="connsiteX3" fmla="*/ 294468 w 1022889"/>
                <a:gd name="connsiteY3" fmla="*/ 340963 h 1007390"/>
                <a:gd name="connsiteX4" fmla="*/ 247973 w 1022889"/>
                <a:gd name="connsiteY4" fmla="*/ 294468 h 1007390"/>
                <a:gd name="connsiteX5" fmla="*/ 185980 w 1022889"/>
                <a:gd name="connsiteY5" fmla="*/ 201478 h 1007390"/>
                <a:gd name="connsiteX6" fmla="*/ 201478 w 1022889"/>
                <a:gd name="connsiteY6" fmla="*/ 77492 h 1007390"/>
                <a:gd name="connsiteX7" fmla="*/ 216977 w 1022889"/>
                <a:gd name="connsiteY7" fmla="*/ 30997 h 1007390"/>
                <a:gd name="connsiteX8" fmla="*/ 309967 w 1022889"/>
                <a:gd name="connsiteY8" fmla="*/ 0 h 1007390"/>
                <a:gd name="connsiteX9" fmla="*/ 464950 w 1022889"/>
                <a:gd name="connsiteY9" fmla="*/ 15498 h 1007390"/>
                <a:gd name="connsiteX10" fmla="*/ 511445 w 1022889"/>
                <a:gd name="connsiteY10" fmla="*/ 61993 h 1007390"/>
                <a:gd name="connsiteX11" fmla="*/ 573438 w 1022889"/>
                <a:gd name="connsiteY11" fmla="*/ 108488 h 1007390"/>
                <a:gd name="connsiteX12" fmla="*/ 604434 w 1022889"/>
                <a:gd name="connsiteY12" fmla="*/ 154983 h 1007390"/>
                <a:gd name="connsiteX13" fmla="*/ 573438 w 1022889"/>
                <a:gd name="connsiteY13" fmla="*/ 371959 h 1007390"/>
                <a:gd name="connsiteX14" fmla="*/ 542441 w 1022889"/>
                <a:gd name="connsiteY14" fmla="*/ 418454 h 1007390"/>
                <a:gd name="connsiteX15" fmla="*/ 495946 w 1022889"/>
                <a:gd name="connsiteY15" fmla="*/ 526943 h 1007390"/>
                <a:gd name="connsiteX16" fmla="*/ 464950 w 1022889"/>
                <a:gd name="connsiteY16" fmla="*/ 588936 h 1007390"/>
                <a:gd name="connsiteX17" fmla="*/ 511445 w 1022889"/>
                <a:gd name="connsiteY17" fmla="*/ 557939 h 1007390"/>
                <a:gd name="connsiteX18" fmla="*/ 542441 w 1022889"/>
                <a:gd name="connsiteY18" fmla="*/ 511444 h 1007390"/>
                <a:gd name="connsiteX19" fmla="*/ 588936 w 1022889"/>
                <a:gd name="connsiteY19" fmla="*/ 464949 h 1007390"/>
                <a:gd name="connsiteX20" fmla="*/ 604434 w 1022889"/>
                <a:gd name="connsiteY20" fmla="*/ 418454 h 1007390"/>
                <a:gd name="connsiteX21" fmla="*/ 635431 w 1022889"/>
                <a:gd name="connsiteY21" fmla="*/ 371959 h 1007390"/>
                <a:gd name="connsiteX22" fmla="*/ 650929 w 1022889"/>
                <a:gd name="connsiteY22" fmla="*/ 325465 h 1007390"/>
                <a:gd name="connsiteX23" fmla="*/ 697424 w 1022889"/>
                <a:gd name="connsiteY23" fmla="*/ 294468 h 1007390"/>
                <a:gd name="connsiteX24" fmla="*/ 759417 w 1022889"/>
                <a:gd name="connsiteY24" fmla="*/ 263471 h 1007390"/>
                <a:gd name="connsiteX25" fmla="*/ 821411 w 1022889"/>
                <a:gd name="connsiteY25" fmla="*/ 247973 h 1007390"/>
                <a:gd name="connsiteX26" fmla="*/ 867906 w 1022889"/>
                <a:gd name="connsiteY26" fmla="*/ 232475 h 1007390"/>
                <a:gd name="connsiteX27" fmla="*/ 914400 w 1022889"/>
                <a:gd name="connsiteY27" fmla="*/ 263471 h 1007390"/>
                <a:gd name="connsiteX28" fmla="*/ 929899 w 1022889"/>
                <a:gd name="connsiteY28" fmla="*/ 309966 h 1007390"/>
                <a:gd name="connsiteX29" fmla="*/ 960895 w 1022889"/>
                <a:gd name="connsiteY29" fmla="*/ 371959 h 1007390"/>
                <a:gd name="connsiteX30" fmla="*/ 929899 w 1022889"/>
                <a:gd name="connsiteY30" fmla="*/ 495946 h 1007390"/>
                <a:gd name="connsiteX31" fmla="*/ 821411 w 1022889"/>
                <a:gd name="connsiteY31" fmla="*/ 573437 h 1007390"/>
                <a:gd name="connsiteX32" fmla="*/ 728421 w 1022889"/>
                <a:gd name="connsiteY32" fmla="*/ 619932 h 1007390"/>
                <a:gd name="connsiteX33" fmla="*/ 542441 w 1022889"/>
                <a:gd name="connsiteY33" fmla="*/ 604434 h 1007390"/>
                <a:gd name="connsiteX34" fmla="*/ 495946 w 1022889"/>
                <a:gd name="connsiteY34" fmla="*/ 588936 h 1007390"/>
                <a:gd name="connsiteX35" fmla="*/ 309967 w 1022889"/>
                <a:gd name="connsiteY35" fmla="*/ 557939 h 1007390"/>
                <a:gd name="connsiteX36" fmla="*/ 46495 w 1022889"/>
                <a:gd name="connsiteY36" fmla="*/ 573437 h 1007390"/>
                <a:gd name="connsiteX37" fmla="*/ 0 w 1022889"/>
                <a:gd name="connsiteY37" fmla="*/ 759417 h 1007390"/>
                <a:gd name="connsiteX38" fmla="*/ 15499 w 1022889"/>
                <a:gd name="connsiteY38" fmla="*/ 852407 h 1007390"/>
                <a:gd name="connsiteX39" fmla="*/ 123987 w 1022889"/>
                <a:gd name="connsiteY39" fmla="*/ 929898 h 1007390"/>
                <a:gd name="connsiteX40" fmla="*/ 216977 w 1022889"/>
                <a:gd name="connsiteY40" fmla="*/ 960895 h 1007390"/>
                <a:gd name="connsiteX41" fmla="*/ 495946 w 1022889"/>
                <a:gd name="connsiteY41" fmla="*/ 945397 h 1007390"/>
                <a:gd name="connsiteX42" fmla="*/ 542441 w 1022889"/>
                <a:gd name="connsiteY42" fmla="*/ 914400 h 1007390"/>
                <a:gd name="connsiteX43" fmla="*/ 557939 w 1022889"/>
                <a:gd name="connsiteY43" fmla="*/ 867905 h 1007390"/>
                <a:gd name="connsiteX44" fmla="*/ 526943 w 1022889"/>
                <a:gd name="connsiteY44" fmla="*/ 697424 h 1007390"/>
                <a:gd name="connsiteX45" fmla="*/ 511445 w 1022889"/>
                <a:gd name="connsiteY45" fmla="*/ 635431 h 1007390"/>
                <a:gd name="connsiteX46" fmla="*/ 526943 w 1022889"/>
                <a:gd name="connsiteY46" fmla="*/ 712922 h 1007390"/>
                <a:gd name="connsiteX47" fmla="*/ 604434 w 1022889"/>
                <a:gd name="connsiteY47" fmla="*/ 867905 h 1007390"/>
                <a:gd name="connsiteX48" fmla="*/ 697424 w 1022889"/>
                <a:gd name="connsiteY48" fmla="*/ 960895 h 1007390"/>
                <a:gd name="connsiteX49" fmla="*/ 805912 w 1022889"/>
                <a:gd name="connsiteY49" fmla="*/ 1007390 h 1007390"/>
                <a:gd name="connsiteX50" fmla="*/ 960895 w 1022889"/>
                <a:gd name="connsiteY50" fmla="*/ 991892 h 1007390"/>
                <a:gd name="connsiteX51" fmla="*/ 991892 w 1022889"/>
                <a:gd name="connsiteY51" fmla="*/ 914400 h 1007390"/>
                <a:gd name="connsiteX52" fmla="*/ 1007390 w 1022889"/>
                <a:gd name="connsiteY52" fmla="*/ 852407 h 1007390"/>
                <a:gd name="connsiteX53" fmla="*/ 1022889 w 1022889"/>
                <a:gd name="connsiteY53" fmla="*/ 805912 h 1007390"/>
                <a:gd name="connsiteX54" fmla="*/ 991892 w 1022889"/>
                <a:gd name="connsiteY54" fmla="*/ 650929 h 1007390"/>
                <a:gd name="connsiteX55" fmla="*/ 976394 w 1022889"/>
                <a:gd name="connsiteY55" fmla="*/ 604434 h 1007390"/>
                <a:gd name="connsiteX56" fmla="*/ 852407 w 1022889"/>
                <a:gd name="connsiteY56" fmla="*/ 526943 h 100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22889" h="1007390">
                  <a:moveTo>
                    <a:pt x="387458" y="619932"/>
                  </a:moveTo>
                  <a:cubicBezTo>
                    <a:pt x="375278" y="546853"/>
                    <a:pt x="374959" y="529691"/>
                    <a:pt x="356461" y="464949"/>
                  </a:cubicBezTo>
                  <a:cubicBezTo>
                    <a:pt x="351973" y="449241"/>
                    <a:pt x="348269" y="433066"/>
                    <a:pt x="340963" y="418454"/>
                  </a:cubicBezTo>
                  <a:cubicBezTo>
                    <a:pt x="327492" y="391511"/>
                    <a:pt x="312542" y="365061"/>
                    <a:pt x="294468" y="340963"/>
                  </a:cubicBezTo>
                  <a:cubicBezTo>
                    <a:pt x="281317" y="323429"/>
                    <a:pt x="261429" y="311769"/>
                    <a:pt x="247973" y="294468"/>
                  </a:cubicBezTo>
                  <a:cubicBezTo>
                    <a:pt x="225102" y="265062"/>
                    <a:pt x="185980" y="201478"/>
                    <a:pt x="185980" y="201478"/>
                  </a:cubicBezTo>
                  <a:cubicBezTo>
                    <a:pt x="191146" y="160149"/>
                    <a:pt x="194027" y="118470"/>
                    <a:pt x="201478" y="77492"/>
                  </a:cubicBezTo>
                  <a:cubicBezTo>
                    <a:pt x="204400" y="61419"/>
                    <a:pt x="203683" y="40493"/>
                    <a:pt x="216977" y="30997"/>
                  </a:cubicBezTo>
                  <a:cubicBezTo>
                    <a:pt x="243564" y="12006"/>
                    <a:pt x="309967" y="0"/>
                    <a:pt x="309967" y="0"/>
                  </a:cubicBezTo>
                  <a:cubicBezTo>
                    <a:pt x="361628" y="5166"/>
                    <a:pt x="415327" y="230"/>
                    <a:pt x="464950" y="15498"/>
                  </a:cubicBezTo>
                  <a:cubicBezTo>
                    <a:pt x="485899" y="21944"/>
                    <a:pt x="494804" y="47729"/>
                    <a:pt x="511445" y="61993"/>
                  </a:cubicBezTo>
                  <a:cubicBezTo>
                    <a:pt x="531057" y="78803"/>
                    <a:pt x="552774" y="92990"/>
                    <a:pt x="573438" y="108488"/>
                  </a:cubicBezTo>
                  <a:cubicBezTo>
                    <a:pt x="583770" y="123986"/>
                    <a:pt x="603107" y="136404"/>
                    <a:pt x="604434" y="154983"/>
                  </a:cubicBezTo>
                  <a:cubicBezTo>
                    <a:pt x="606661" y="186162"/>
                    <a:pt x="601483" y="315871"/>
                    <a:pt x="573438" y="371959"/>
                  </a:cubicBezTo>
                  <a:cubicBezTo>
                    <a:pt x="565108" y="388619"/>
                    <a:pt x="552773" y="402956"/>
                    <a:pt x="542441" y="418454"/>
                  </a:cubicBezTo>
                  <a:cubicBezTo>
                    <a:pt x="516986" y="520279"/>
                    <a:pt x="543516" y="443696"/>
                    <a:pt x="495946" y="526943"/>
                  </a:cubicBezTo>
                  <a:cubicBezTo>
                    <a:pt x="484484" y="547002"/>
                    <a:pt x="454617" y="568272"/>
                    <a:pt x="464950" y="588936"/>
                  </a:cubicBezTo>
                  <a:cubicBezTo>
                    <a:pt x="473281" y="605596"/>
                    <a:pt x="495947" y="568271"/>
                    <a:pt x="511445" y="557939"/>
                  </a:cubicBezTo>
                  <a:cubicBezTo>
                    <a:pt x="521777" y="542441"/>
                    <a:pt x="530517" y="525753"/>
                    <a:pt x="542441" y="511444"/>
                  </a:cubicBezTo>
                  <a:cubicBezTo>
                    <a:pt x="556472" y="494606"/>
                    <a:pt x="576778" y="483186"/>
                    <a:pt x="588936" y="464949"/>
                  </a:cubicBezTo>
                  <a:cubicBezTo>
                    <a:pt x="597998" y="451356"/>
                    <a:pt x="597128" y="433066"/>
                    <a:pt x="604434" y="418454"/>
                  </a:cubicBezTo>
                  <a:cubicBezTo>
                    <a:pt x="612764" y="401794"/>
                    <a:pt x="625099" y="387457"/>
                    <a:pt x="635431" y="371959"/>
                  </a:cubicBezTo>
                  <a:cubicBezTo>
                    <a:pt x="640597" y="356461"/>
                    <a:pt x="640724" y="338222"/>
                    <a:pt x="650929" y="325465"/>
                  </a:cubicBezTo>
                  <a:cubicBezTo>
                    <a:pt x="662565" y="310920"/>
                    <a:pt x="681252" y="303710"/>
                    <a:pt x="697424" y="294468"/>
                  </a:cubicBezTo>
                  <a:cubicBezTo>
                    <a:pt x="717483" y="283005"/>
                    <a:pt x="737785" y="271583"/>
                    <a:pt x="759417" y="263471"/>
                  </a:cubicBezTo>
                  <a:cubicBezTo>
                    <a:pt x="779361" y="255992"/>
                    <a:pt x="800930" y="253825"/>
                    <a:pt x="821411" y="247973"/>
                  </a:cubicBezTo>
                  <a:cubicBezTo>
                    <a:pt x="837119" y="243485"/>
                    <a:pt x="852408" y="237641"/>
                    <a:pt x="867906" y="232475"/>
                  </a:cubicBezTo>
                  <a:cubicBezTo>
                    <a:pt x="883404" y="242807"/>
                    <a:pt x="902764" y="248926"/>
                    <a:pt x="914400" y="263471"/>
                  </a:cubicBezTo>
                  <a:cubicBezTo>
                    <a:pt x="924606" y="276228"/>
                    <a:pt x="923464" y="294950"/>
                    <a:pt x="929899" y="309966"/>
                  </a:cubicBezTo>
                  <a:cubicBezTo>
                    <a:pt x="939000" y="331201"/>
                    <a:pt x="950563" y="351295"/>
                    <a:pt x="960895" y="371959"/>
                  </a:cubicBezTo>
                  <a:cubicBezTo>
                    <a:pt x="950563" y="413288"/>
                    <a:pt x="947527" y="457164"/>
                    <a:pt x="929899" y="495946"/>
                  </a:cubicBezTo>
                  <a:cubicBezTo>
                    <a:pt x="909969" y="539792"/>
                    <a:pt x="857786" y="552651"/>
                    <a:pt x="821411" y="573437"/>
                  </a:cubicBezTo>
                  <a:cubicBezTo>
                    <a:pt x="737286" y="621508"/>
                    <a:pt x="813668" y="591517"/>
                    <a:pt x="728421" y="619932"/>
                  </a:cubicBezTo>
                  <a:cubicBezTo>
                    <a:pt x="666428" y="614766"/>
                    <a:pt x="604104" y="612655"/>
                    <a:pt x="542441" y="604434"/>
                  </a:cubicBezTo>
                  <a:cubicBezTo>
                    <a:pt x="526248" y="602275"/>
                    <a:pt x="511965" y="592140"/>
                    <a:pt x="495946" y="588936"/>
                  </a:cubicBezTo>
                  <a:cubicBezTo>
                    <a:pt x="434318" y="576610"/>
                    <a:pt x="309967" y="557939"/>
                    <a:pt x="309967" y="557939"/>
                  </a:cubicBezTo>
                  <a:cubicBezTo>
                    <a:pt x="222143" y="563105"/>
                    <a:pt x="129047" y="543023"/>
                    <a:pt x="46495" y="573437"/>
                  </a:cubicBezTo>
                  <a:cubicBezTo>
                    <a:pt x="24691" y="581470"/>
                    <a:pt x="2473" y="744580"/>
                    <a:pt x="0" y="759417"/>
                  </a:cubicBezTo>
                  <a:cubicBezTo>
                    <a:pt x="5166" y="790414"/>
                    <a:pt x="238" y="824937"/>
                    <a:pt x="15499" y="852407"/>
                  </a:cubicBezTo>
                  <a:cubicBezTo>
                    <a:pt x="17377" y="855787"/>
                    <a:pt x="110094" y="923724"/>
                    <a:pt x="123987" y="929898"/>
                  </a:cubicBezTo>
                  <a:cubicBezTo>
                    <a:pt x="153844" y="943168"/>
                    <a:pt x="216977" y="960895"/>
                    <a:pt x="216977" y="960895"/>
                  </a:cubicBezTo>
                  <a:cubicBezTo>
                    <a:pt x="309967" y="955729"/>
                    <a:pt x="403749" y="958568"/>
                    <a:pt x="495946" y="945397"/>
                  </a:cubicBezTo>
                  <a:cubicBezTo>
                    <a:pt x="514386" y="942763"/>
                    <a:pt x="530805" y="928945"/>
                    <a:pt x="542441" y="914400"/>
                  </a:cubicBezTo>
                  <a:cubicBezTo>
                    <a:pt x="552646" y="901643"/>
                    <a:pt x="552773" y="883403"/>
                    <a:pt x="557939" y="867905"/>
                  </a:cubicBezTo>
                  <a:cubicBezTo>
                    <a:pt x="524688" y="768149"/>
                    <a:pt x="556150" y="872670"/>
                    <a:pt x="526943" y="697424"/>
                  </a:cubicBezTo>
                  <a:cubicBezTo>
                    <a:pt x="523441" y="676414"/>
                    <a:pt x="511445" y="614131"/>
                    <a:pt x="511445" y="635431"/>
                  </a:cubicBezTo>
                  <a:cubicBezTo>
                    <a:pt x="511445" y="661773"/>
                    <a:pt x="520012" y="687508"/>
                    <a:pt x="526943" y="712922"/>
                  </a:cubicBezTo>
                  <a:cubicBezTo>
                    <a:pt x="548621" y="792408"/>
                    <a:pt x="552159" y="809822"/>
                    <a:pt x="604434" y="867905"/>
                  </a:cubicBezTo>
                  <a:cubicBezTo>
                    <a:pt x="633759" y="900488"/>
                    <a:pt x="658216" y="941291"/>
                    <a:pt x="697424" y="960895"/>
                  </a:cubicBezTo>
                  <a:cubicBezTo>
                    <a:pt x="774029" y="999198"/>
                    <a:pt x="737499" y="984586"/>
                    <a:pt x="805912" y="1007390"/>
                  </a:cubicBezTo>
                  <a:cubicBezTo>
                    <a:pt x="857573" y="1002224"/>
                    <a:pt x="914458" y="1015111"/>
                    <a:pt x="960895" y="991892"/>
                  </a:cubicBezTo>
                  <a:cubicBezTo>
                    <a:pt x="985778" y="979450"/>
                    <a:pt x="983094" y="940793"/>
                    <a:pt x="991892" y="914400"/>
                  </a:cubicBezTo>
                  <a:cubicBezTo>
                    <a:pt x="998628" y="894193"/>
                    <a:pt x="1001538" y="872888"/>
                    <a:pt x="1007390" y="852407"/>
                  </a:cubicBezTo>
                  <a:cubicBezTo>
                    <a:pt x="1011878" y="836699"/>
                    <a:pt x="1017723" y="821410"/>
                    <a:pt x="1022889" y="805912"/>
                  </a:cubicBezTo>
                  <a:cubicBezTo>
                    <a:pt x="1012557" y="754251"/>
                    <a:pt x="1003739" y="702264"/>
                    <a:pt x="991892" y="650929"/>
                  </a:cubicBezTo>
                  <a:cubicBezTo>
                    <a:pt x="988219" y="635011"/>
                    <a:pt x="987946" y="615986"/>
                    <a:pt x="976394" y="604434"/>
                  </a:cubicBezTo>
                  <a:cubicBezTo>
                    <a:pt x="942192" y="570232"/>
                    <a:pt x="895515" y="548496"/>
                    <a:pt x="852407" y="526943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E3DA4BC-B88E-4480-AEB8-54D8FEE0BA31}"/>
              </a:ext>
            </a:extLst>
          </p:cNvPr>
          <p:cNvSpPr/>
          <p:nvPr/>
        </p:nvSpPr>
        <p:spPr>
          <a:xfrm rot="636228">
            <a:off x="5176187" y="6089660"/>
            <a:ext cx="595326" cy="568867"/>
          </a:xfrm>
          <a:custGeom>
            <a:avLst/>
            <a:gdLst>
              <a:gd name="connsiteX0" fmla="*/ 473030 w 1077464"/>
              <a:gd name="connsiteY0" fmla="*/ 506653 h 940606"/>
              <a:gd name="connsiteX1" fmla="*/ 395539 w 1077464"/>
              <a:gd name="connsiteY1" fmla="*/ 491155 h 940606"/>
              <a:gd name="connsiteX2" fmla="*/ 349044 w 1077464"/>
              <a:gd name="connsiteY2" fmla="*/ 475656 h 940606"/>
              <a:gd name="connsiteX3" fmla="*/ 287051 w 1077464"/>
              <a:gd name="connsiteY3" fmla="*/ 382667 h 940606"/>
              <a:gd name="connsiteX4" fmla="*/ 240556 w 1077464"/>
              <a:gd name="connsiteY4" fmla="*/ 274178 h 940606"/>
              <a:gd name="connsiteX5" fmla="*/ 209559 w 1077464"/>
              <a:gd name="connsiteY5" fmla="*/ 150192 h 940606"/>
              <a:gd name="connsiteX6" fmla="*/ 225057 w 1077464"/>
              <a:gd name="connsiteY6" fmla="*/ 26206 h 940606"/>
              <a:gd name="connsiteX7" fmla="*/ 488529 w 1077464"/>
              <a:gd name="connsiteY7" fmla="*/ 88199 h 940606"/>
              <a:gd name="connsiteX8" fmla="*/ 519525 w 1077464"/>
              <a:gd name="connsiteY8" fmla="*/ 134694 h 940606"/>
              <a:gd name="connsiteX9" fmla="*/ 535024 w 1077464"/>
              <a:gd name="connsiteY9" fmla="*/ 181189 h 940606"/>
              <a:gd name="connsiteX10" fmla="*/ 519525 w 1077464"/>
              <a:gd name="connsiteY10" fmla="*/ 491155 h 940606"/>
              <a:gd name="connsiteX11" fmla="*/ 535024 w 1077464"/>
              <a:gd name="connsiteY11" fmla="*/ 429161 h 940606"/>
              <a:gd name="connsiteX12" fmla="*/ 581519 w 1077464"/>
              <a:gd name="connsiteY12" fmla="*/ 243182 h 940606"/>
              <a:gd name="connsiteX13" fmla="*/ 628013 w 1077464"/>
              <a:gd name="connsiteY13" fmla="*/ 150192 h 940606"/>
              <a:gd name="connsiteX14" fmla="*/ 798495 w 1077464"/>
              <a:gd name="connsiteY14" fmla="*/ 88199 h 940606"/>
              <a:gd name="connsiteX15" fmla="*/ 844990 w 1077464"/>
              <a:gd name="connsiteY15" fmla="*/ 72700 h 940606"/>
              <a:gd name="connsiteX16" fmla="*/ 906983 w 1077464"/>
              <a:gd name="connsiteY16" fmla="*/ 88199 h 940606"/>
              <a:gd name="connsiteX17" fmla="*/ 953478 w 1077464"/>
              <a:gd name="connsiteY17" fmla="*/ 181189 h 940606"/>
              <a:gd name="connsiteX18" fmla="*/ 937980 w 1077464"/>
              <a:gd name="connsiteY18" fmla="*/ 429161 h 940606"/>
              <a:gd name="connsiteX19" fmla="*/ 705505 w 1077464"/>
              <a:gd name="connsiteY19" fmla="*/ 506653 h 940606"/>
              <a:gd name="connsiteX20" fmla="*/ 628013 w 1077464"/>
              <a:gd name="connsiteY20" fmla="*/ 491155 h 940606"/>
              <a:gd name="connsiteX21" fmla="*/ 597017 w 1077464"/>
              <a:gd name="connsiteY21" fmla="*/ 444660 h 940606"/>
              <a:gd name="connsiteX22" fmla="*/ 550522 w 1077464"/>
              <a:gd name="connsiteY22" fmla="*/ 413663 h 940606"/>
              <a:gd name="connsiteX23" fmla="*/ 426535 w 1077464"/>
              <a:gd name="connsiteY23" fmla="*/ 367168 h 940606"/>
              <a:gd name="connsiteX24" fmla="*/ 147566 w 1077464"/>
              <a:gd name="connsiteY24" fmla="*/ 382667 h 940606"/>
              <a:gd name="connsiteX25" fmla="*/ 101071 w 1077464"/>
              <a:gd name="connsiteY25" fmla="*/ 398165 h 940606"/>
              <a:gd name="connsiteX26" fmla="*/ 54576 w 1077464"/>
              <a:gd name="connsiteY26" fmla="*/ 444660 h 940606"/>
              <a:gd name="connsiteX27" fmla="*/ 23580 w 1077464"/>
              <a:gd name="connsiteY27" fmla="*/ 491155 h 940606"/>
              <a:gd name="connsiteX28" fmla="*/ 23580 w 1077464"/>
              <a:gd name="connsiteY28" fmla="*/ 723629 h 940606"/>
              <a:gd name="connsiteX29" fmla="*/ 163064 w 1077464"/>
              <a:gd name="connsiteY29" fmla="*/ 832117 h 940606"/>
              <a:gd name="connsiteX30" fmla="*/ 209559 w 1077464"/>
              <a:gd name="connsiteY30" fmla="*/ 863114 h 940606"/>
              <a:gd name="connsiteX31" fmla="*/ 504027 w 1077464"/>
              <a:gd name="connsiteY31" fmla="*/ 863114 h 940606"/>
              <a:gd name="connsiteX32" fmla="*/ 550522 w 1077464"/>
              <a:gd name="connsiteY32" fmla="*/ 816619 h 940606"/>
              <a:gd name="connsiteX33" fmla="*/ 581519 w 1077464"/>
              <a:gd name="connsiteY33" fmla="*/ 723629 h 940606"/>
              <a:gd name="connsiteX34" fmla="*/ 612515 w 1077464"/>
              <a:gd name="connsiteY34" fmla="*/ 677134 h 940606"/>
              <a:gd name="connsiteX35" fmla="*/ 659010 w 1077464"/>
              <a:gd name="connsiteY35" fmla="*/ 770124 h 940606"/>
              <a:gd name="connsiteX36" fmla="*/ 674508 w 1077464"/>
              <a:gd name="connsiteY36" fmla="*/ 816619 h 940606"/>
              <a:gd name="connsiteX37" fmla="*/ 721003 w 1077464"/>
              <a:gd name="connsiteY37" fmla="*/ 847616 h 940606"/>
              <a:gd name="connsiteX38" fmla="*/ 844990 w 1077464"/>
              <a:gd name="connsiteY38" fmla="*/ 925107 h 940606"/>
              <a:gd name="connsiteX39" fmla="*/ 891485 w 1077464"/>
              <a:gd name="connsiteY39" fmla="*/ 940606 h 940606"/>
              <a:gd name="connsiteX40" fmla="*/ 984474 w 1077464"/>
              <a:gd name="connsiteY40" fmla="*/ 925107 h 940606"/>
              <a:gd name="connsiteX41" fmla="*/ 1046468 w 1077464"/>
              <a:gd name="connsiteY41" fmla="*/ 816619 h 940606"/>
              <a:gd name="connsiteX42" fmla="*/ 1077464 w 1077464"/>
              <a:gd name="connsiteY42" fmla="*/ 770124 h 940606"/>
              <a:gd name="connsiteX43" fmla="*/ 1046468 w 1077464"/>
              <a:gd name="connsiteY43" fmla="*/ 568646 h 940606"/>
              <a:gd name="connsiteX44" fmla="*/ 1015471 w 1077464"/>
              <a:gd name="connsiteY44" fmla="*/ 522151 h 940606"/>
              <a:gd name="connsiteX45" fmla="*/ 984474 w 1077464"/>
              <a:gd name="connsiteY45" fmla="*/ 491155 h 9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7464" h="940606">
                <a:moveTo>
                  <a:pt x="473030" y="506653"/>
                </a:moveTo>
                <a:cubicBezTo>
                  <a:pt x="447200" y="501487"/>
                  <a:pt x="421094" y="497544"/>
                  <a:pt x="395539" y="491155"/>
                </a:cubicBezTo>
                <a:cubicBezTo>
                  <a:pt x="379690" y="487193"/>
                  <a:pt x="360596" y="487208"/>
                  <a:pt x="349044" y="475656"/>
                </a:cubicBezTo>
                <a:cubicBezTo>
                  <a:pt x="322702" y="449314"/>
                  <a:pt x="287051" y="382667"/>
                  <a:pt x="287051" y="382667"/>
                </a:cubicBezTo>
                <a:cubicBezTo>
                  <a:pt x="254795" y="253647"/>
                  <a:pt x="294070" y="381206"/>
                  <a:pt x="240556" y="274178"/>
                </a:cubicBezTo>
                <a:cubicBezTo>
                  <a:pt x="224669" y="242403"/>
                  <a:pt x="215455" y="179673"/>
                  <a:pt x="209559" y="150192"/>
                </a:cubicBezTo>
                <a:cubicBezTo>
                  <a:pt x="214725" y="108863"/>
                  <a:pt x="187314" y="43819"/>
                  <a:pt x="225057" y="26206"/>
                </a:cubicBezTo>
                <a:cubicBezTo>
                  <a:pt x="347972" y="-31154"/>
                  <a:pt x="425803" y="12927"/>
                  <a:pt x="488529" y="88199"/>
                </a:cubicBezTo>
                <a:cubicBezTo>
                  <a:pt x="500453" y="102508"/>
                  <a:pt x="511195" y="118034"/>
                  <a:pt x="519525" y="134694"/>
                </a:cubicBezTo>
                <a:cubicBezTo>
                  <a:pt x="526831" y="149306"/>
                  <a:pt x="529858" y="165691"/>
                  <a:pt x="535024" y="181189"/>
                </a:cubicBezTo>
                <a:cubicBezTo>
                  <a:pt x="529858" y="284511"/>
                  <a:pt x="519525" y="387704"/>
                  <a:pt x="519525" y="491155"/>
                </a:cubicBezTo>
                <a:cubicBezTo>
                  <a:pt x="519525" y="512456"/>
                  <a:pt x="530847" y="450048"/>
                  <a:pt x="535024" y="429161"/>
                </a:cubicBezTo>
                <a:cubicBezTo>
                  <a:pt x="566330" y="272631"/>
                  <a:pt x="529733" y="398541"/>
                  <a:pt x="581519" y="243182"/>
                </a:cubicBezTo>
                <a:cubicBezTo>
                  <a:pt x="594124" y="205367"/>
                  <a:pt x="597969" y="180236"/>
                  <a:pt x="628013" y="150192"/>
                </a:cubicBezTo>
                <a:cubicBezTo>
                  <a:pt x="676749" y="101456"/>
                  <a:pt x="732381" y="110238"/>
                  <a:pt x="798495" y="88199"/>
                </a:cubicBezTo>
                <a:lnTo>
                  <a:pt x="844990" y="72700"/>
                </a:lnTo>
                <a:cubicBezTo>
                  <a:pt x="865654" y="77866"/>
                  <a:pt x="889260" y="76384"/>
                  <a:pt x="906983" y="88199"/>
                </a:cubicBezTo>
                <a:cubicBezTo>
                  <a:pt x="932736" y="105368"/>
                  <a:pt x="944637" y="154665"/>
                  <a:pt x="953478" y="181189"/>
                </a:cubicBezTo>
                <a:cubicBezTo>
                  <a:pt x="948312" y="263846"/>
                  <a:pt x="965339" y="350992"/>
                  <a:pt x="937980" y="429161"/>
                </a:cubicBezTo>
                <a:cubicBezTo>
                  <a:pt x="911292" y="505413"/>
                  <a:pt x="749878" y="501723"/>
                  <a:pt x="705505" y="506653"/>
                </a:cubicBezTo>
                <a:cubicBezTo>
                  <a:pt x="679674" y="501487"/>
                  <a:pt x="650884" y="504224"/>
                  <a:pt x="628013" y="491155"/>
                </a:cubicBezTo>
                <a:cubicBezTo>
                  <a:pt x="611841" y="481914"/>
                  <a:pt x="610188" y="457831"/>
                  <a:pt x="597017" y="444660"/>
                </a:cubicBezTo>
                <a:cubicBezTo>
                  <a:pt x="583846" y="431489"/>
                  <a:pt x="566695" y="422904"/>
                  <a:pt x="550522" y="413663"/>
                </a:cubicBezTo>
                <a:cubicBezTo>
                  <a:pt x="487489" y="377644"/>
                  <a:pt x="494336" y="384119"/>
                  <a:pt x="426535" y="367168"/>
                </a:cubicBezTo>
                <a:cubicBezTo>
                  <a:pt x="333545" y="372334"/>
                  <a:pt x="240280" y="373837"/>
                  <a:pt x="147566" y="382667"/>
                </a:cubicBezTo>
                <a:cubicBezTo>
                  <a:pt x="131303" y="384216"/>
                  <a:pt x="114664" y="389103"/>
                  <a:pt x="101071" y="398165"/>
                </a:cubicBezTo>
                <a:cubicBezTo>
                  <a:pt x="82834" y="410323"/>
                  <a:pt x="68607" y="427822"/>
                  <a:pt x="54576" y="444660"/>
                </a:cubicBezTo>
                <a:cubicBezTo>
                  <a:pt x="42652" y="458969"/>
                  <a:pt x="33912" y="475657"/>
                  <a:pt x="23580" y="491155"/>
                </a:cubicBezTo>
                <a:cubicBezTo>
                  <a:pt x="2915" y="573812"/>
                  <a:pt x="-17084" y="624875"/>
                  <a:pt x="23580" y="723629"/>
                </a:cubicBezTo>
                <a:cubicBezTo>
                  <a:pt x="56844" y="804412"/>
                  <a:pt x="101546" y="811612"/>
                  <a:pt x="163064" y="832117"/>
                </a:cubicBezTo>
                <a:cubicBezTo>
                  <a:pt x="178562" y="842449"/>
                  <a:pt x="191718" y="857762"/>
                  <a:pt x="209559" y="863114"/>
                </a:cubicBezTo>
                <a:cubicBezTo>
                  <a:pt x="309910" y="893219"/>
                  <a:pt x="400373" y="871752"/>
                  <a:pt x="504027" y="863114"/>
                </a:cubicBezTo>
                <a:cubicBezTo>
                  <a:pt x="519525" y="847616"/>
                  <a:pt x="539878" y="835779"/>
                  <a:pt x="550522" y="816619"/>
                </a:cubicBezTo>
                <a:cubicBezTo>
                  <a:pt x="566390" y="788057"/>
                  <a:pt x="563395" y="750815"/>
                  <a:pt x="581519" y="723629"/>
                </a:cubicBezTo>
                <a:lnTo>
                  <a:pt x="612515" y="677134"/>
                </a:lnTo>
                <a:cubicBezTo>
                  <a:pt x="651470" y="794000"/>
                  <a:pt x="598922" y="649948"/>
                  <a:pt x="659010" y="770124"/>
                </a:cubicBezTo>
                <a:cubicBezTo>
                  <a:pt x="666316" y="784736"/>
                  <a:pt x="664303" y="803862"/>
                  <a:pt x="674508" y="816619"/>
                </a:cubicBezTo>
                <a:cubicBezTo>
                  <a:pt x="686144" y="831164"/>
                  <a:pt x="705505" y="837284"/>
                  <a:pt x="721003" y="847616"/>
                </a:cubicBezTo>
                <a:cubicBezTo>
                  <a:pt x="770124" y="921297"/>
                  <a:pt x="734328" y="888220"/>
                  <a:pt x="844990" y="925107"/>
                </a:cubicBezTo>
                <a:lnTo>
                  <a:pt x="891485" y="940606"/>
                </a:lnTo>
                <a:cubicBezTo>
                  <a:pt x="922481" y="935440"/>
                  <a:pt x="955759" y="937870"/>
                  <a:pt x="984474" y="925107"/>
                </a:cubicBezTo>
                <a:cubicBezTo>
                  <a:pt x="1046823" y="897396"/>
                  <a:pt x="1024883" y="866984"/>
                  <a:pt x="1046468" y="816619"/>
                </a:cubicBezTo>
                <a:cubicBezTo>
                  <a:pt x="1053805" y="799499"/>
                  <a:pt x="1067132" y="785622"/>
                  <a:pt x="1077464" y="770124"/>
                </a:cubicBezTo>
                <a:cubicBezTo>
                  <a:pt x="1073020" y="725680"/>
                  <a:pt x="1074394" y="624498"/>
                  <a:pt x="1046468" y="568646"/>
                </a:cubicBezTo>
                <a:cubicBezTo>
                  <a:pt x="1038138" y="551986"/>
                  <a:pt x="1027107" y="536696"/>
                  <a:pt x="1015471" y="522151"/>
                </a:cubicBezTo>
                <a:cubicBezTo>
                  <a:pt x="1006343" y="510741"/>
                  <a:pt x="994806" y="501487"/>
                  <a:pt x="984474" y="491155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46B8CC7-79EC-4E57-88E9-A22C558D950D}"/>
              </a:ext>
            </a:extLst>
          </p:cNvPr>
          <p:cNvSpPr/>
          <p:nvPr/>
        </p:nvSpPr>
        <p:spPr>
          <a:xfrm rot="636228">
            <a:off x="8679295" y="6009390"/>
            <a:ext cx="595326" cy="568867"/>
          </a:xfrm>
          <a:custGeom>
            <a:avLst/>
            <a:gdLst>
              <a:gd name="connsiteX0" fmla="*/ 473030 w 1077464"/>
              <a:gd name="connsiteY0" fmla="*/ 506653 h 940606"/>
              <a:gd name="connsiteX1" fmla="*/ 395539 w 1077464"/>
              <a:gd name="connsiteY1" fmla="*/ 491155 h 940606"/>
              <a:gd name="connsiteX2" fmla="*/ 349044 w 1077464"/>
              <a:gd name="connsiteY2" fmla="*/ 475656 h 940606"/>
              <a:gd name="connsiteX3" fmla="*/ 287051 w 1077464"/>
              <a:gd name="connsiteY3" fmla="*/ 382667 h 940606"/>
              <a:gd name="connsiteX4" fmla="*/ 240556 w 1077464"/>
              <a:gd name="connsiteY4" fmla="*/ 274178 h 940606"/>
              <a:gd name="connsiteX5" fmla="*/ 209559 w 1077464"/>
              <a:gd name="connsiteY5" fmla="*/ 150192 h 940606"/>
              <a:gd name="connsiteX6" fmla="*/ 225057 w 1077464"/>
              <a:gd name="connsiteY6" fmla="*/ 26206 h 940606"/>
              <a:gd name="connsiteX7" fmla="*/ 488529 w 1077464"/>
              <a:gd name="connsiteY7" fmla="*/ 88199 h 940606"/>
              <a:gd name="connsiteX8" fmla="*/ 519525 w 1077464"/>
              <a:gd name="connsiteY8" fmla="*/ 134694 h 940606"/>
              <a:gd name="connsiteX9" fmla="*/ 535024 w 1077464"/>
              <a:gd name="connsiteY9" fmla="*/ 181189 h 940606"/>
              <a:gd name="connsiteX10" fmla="*/ 519525 w 1077464"/>
              <a:gd name="connsiteY10" fmla="*/ 491155 h 940606"/>
              <a:gd name="connsiteX11" fmla="*/ 535024 w 1077464"/>
              <a:gd name="connsiteY11" fmla="*/ 429161 h 940606"/>
              <a:gd name="connsiteX12" fmla="*/ 581519 w 1077464"/>
              <a:gd name="connsiteY12" fmla="*/ 243182 h 940606"/>
              <a:gd name="connsiteX13" fmla="*/ 628013 w 1077464"/>
              <a:gd name="connsiteY13" fmla="*/ 150192 h 940606"/>
              <a:gd name="connsiteX14" fmla="*/ 798495 w 1077464"/>
              <a:gd name="connsiteY14" fmla="*/ 88199 h 940606"/>
              <a:gd name="connsiteX15" fmla="*/ 844990 w 1077464"/>
              <a:gd name="connsiteY15" fmla="*/ 72700 h 940606"/>
              <a:gd name="connsiteX16" fmla="*/ 906983 w 1077464"/>
              <a:gd name="connsiteY16" fmla="*/ 88199 h 940606"/>
              <a:gd name="connsiteX17" fmla="*/ 953478 w 1077464"/>
              <a:gd name="connsiteY17" fmla="*/ 181189 h 940606"/>
              <a:gd name="connsiteX18" fmla="*/ 937980 w 1077464"/>
              <a:gd name="connsiteY18" fmla="*/ 429161 h 940606"/>
              <a:gd name="connsiteX19" fmla="*/ 705505 w 1077464"/>
              <a:gd name="connsiteY19" fmla="*/ 506653 h 940606"/>
              <a:gd name="connsiteX20" fmla="*/ 628013 w 1077464"/>
              <a:gd name="connsiteY20" fmla="*/ 491155 h 940606"/>
              <a:gd name="connsiteX21" fmla="*/ 597017 w 1077464"/>
              <a:gd name="connsiteY21" fmla="*/ 444660 h 940606"/>
              <a:gd name="connsiteX22" fmla="*/ 550522 w 1077464"/>
              <a:gd name="connsiteY22" fmla="*/ 413663 h 940606"/>
              <a:gd name="connsiteX23" fmla="*/ 426535 w 1077464"/>
              <a:gd name="connsiteY23" fmla="*/ 367168 h 940606"/>
              <a:gd name="connsiteX24" fmla="*/ 147566 w 1077464"/>
              <a:gd name="connsiteY24" fmla="*/ 382667 h 940606"/>
              <a:gd name="connsiteX25" fmla="*/ 101071 w 1077464"/>
              <a:gd name="connsiteY25" fmla="*/ 398165 h 940606"/>
              <a:gd name="connsiteX26" fmla="*/ 54576 w 1077464"/>
              <a:gd name="connsiteY26" fmla="*/ 444660 h 940606"/>
              <a:gd name="connsiteX27" fmla="*/ 23580 w 1077464"/>
              <a:gd name="connsiteY27" fmla="*/ 491155 h 940606"/>
              <a:gd name="connsiteX28" fmla="*/ 23580 w 1077464"/>
              <a:gd name="connsiteY28" fmla="*/ 723629 h 940606"/>
              <a:gd name="connsiteX29" fmla="*/ 163064 w 1077464"/>
              <a:gd name="connsiteY29" fmla="*/ 832117 h 940606"/>
              <a:gd name="connsiteX30" fmla="*/ 209559 w 1077464"/>
              <a:gd name="connsiteY30" fmla="*/ 863114 h 940606"/>
              <a:gd name="connsiteX31" fmla="*/ 504027 w 1077464"/>
              <a:gd name="connsiteY31" fmla="*/ 863114 h 940606"/>
              <a:gd name="connsiteX32" fmla="*/ 550522 w 1077464"/>
              <a:gd name="connsiteY32" fmla="*/ 816619 h 940606"/>
              <a:gd name="connsiteX33" fmla="*/ 581519 w 1077464"/>
              <a:gd name="connsiteY33" fmla="*/ 723629 h 940606"/>
              <a:gd name="connsiteX34" fmla="*/ 612515 w 1077464"/>
              <a:gd name="connsiteY34" fmla="*/ 677134 h 940606"/>
              <a:gd name="connsiteX35" fmla="*/ 659010 w 1077464"/>
              <a:gd name="connsiteY35" fmla="*/ 770124 h 940606"/>
              <a:gd name="connsiteX36" fmla="*/ 674508 w 1077464"/>
              <a:gd name="connsiteY36" fmla="*/ 816619 h 940606"/>
              <a:gd name="connsiteX37" fmla="*/ 721003 w 1077464"/>
              <a:gd name="connsiteY37" fmla="*/ 847616 h 940606"/>
              <a:gd name="connsiteX38" fmla="*/ 844990 w 1077464"/>
              <a:gd name="connsiteY38" fmla="*/ 925107 h 940606"/>
              <a:gd name="connsiteX39" fmla="*/ 891485 w 1077464"/>
              <a:gd name="connsiteY39" fmla="*/ 940606 h 940606"/>
              <a:gd name="connsiteX40" fmla="*/ 984474 w 1077464"/>
              <a:gd name="connsiteY40" fmla="*/ 925107 h 940606"/>
              <a:gd name="connsiteX41" fmla="*/ 1046468 w 1077464"/>
              <a:gd name="connsiteY41" fmla="*/ 816619 h 940606"/>
              <a:gd name="connsiteX42" fmla="*/ 1077464 w 1077464"/>
              <a:gd name="connsiteY42" fmla="*/ 770124 h 940606"/>
              <a:gd name="connsiteX43" fmla="*/ 1046468 w 1077464"/>
              <a:gd name="connsiteY43" fmla="*/ 568646 h 940606"/>
              <a:gd name="connsiteX44" fmla="*/ 1015471 w 1077464"/>
              <a:gd name="connsiteY44" fmla="*/ 522151 h 940606"/>
              <a:gd name="connsiteX45" fmla="*/ 984474 w 1077464"/>
              <a:gd name="connsiteY45" fmla="*/ 491155 h 9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7464" h="940606">
                <a:moveTo>
                  <a:pt x="473030" y="506653"/>
                </a:moveTo>
                <a:cubicBezTo>
                  <a:pt x="447200" y="501487"/>
                  <a:pt x="421094" y="497544"/>
                  <a:pt x="395539" y="491155"/>
                </a:cubicBezTo>
                <a:cubicBezTo>
                  <a:pt x="379690" y="487193"/>
                  <a:pt x="360596" y="487208"/>
                  <a:pt x="349044" y="475656"/>
                </a:cubicBezTo>
                <a:cubicBezTo>
                  <a:pt x="322702" y="449314"/>
                  <a:pt x="287051" y="382667"/>
                  <a:pt x="287051" y="382667"/>
                </a:cubicBezTo>
                <a:cubicBezTo>
                  <a:pt x="254795" y="253647"/>
                  <a:pt x="294070" y="381206"/>
                  <a:pt x="240556" y="274178"/>
                </a:cubicBezTo>
                <a:cubicBezTo>
                  <a:pt x="224669" y="242403"/>
                  <a:pt x="215455" y="179673"/>
                  <a:pt x="209559" y="150192"/>
                </a:cubicBezTo>
                <a:cubicBezTo>
                  <a:pt x="214725" y="108863"/>
                  <a:pt x="187314" y="43819"/>
                  <a:pt x="225057" y="26206"/>
                </a:cubicBezTo>
                <a:cubicBezTo>
                  <a:pt x="347972" y="-31154"/>
                  <a:pt x="425803" y="12927"/>
                  <a:pt x="488529" y="88199"/>
                </a:cubicBezTo>
                <a:cubicBezTo>
                  <a:pt x="500453" y="102508"/>
                  <a:pt x="511195" y="118034"/>
                  <a:pt x="519525" y="134694"/>
                </a:cubicBezTo>
                <a:cubicBezTo>
                  <a:pt x="526831" y="149306"/>
                  <a:pt x="529858" y="165691"/>
                  <a:pt x="535024" y="181189"/>
                </a:cubicBezTo>
                <a:cubicBezTo>
                  <a:pt x="529858" y="284511"/>
                  <a:pt x="519525" y="387704"/>
                  <a:pt x="519525" y="491155"/>
                </a:cubicBezTo>
                <a:cubicBezTo>
                  <a:pt x="519525" y="512456"/>
                  <a:pt x="530847" y="450048"/>
                  <a:pt x="535024" y="429161"/>
                </a:cubicBezTo>
                <a:cubicBezTo>
                  <a:pt x="566330" y="272631"/>
                  <a:pt x="529733" y="398541"/>
                  <a:pt x="581519" y="243182"/>
                </a:cubicBezTo>
                <a:cubicBezTo>
                  <a:pt x="594124" y="205367"/>
                  <a:pt x="597969" y="180236"/>
                  <a:pt x="628013" y="150192"/>
                </a:cubicBezTo>
                <a:cubicBezTo>
                  <a:pt x="676749" y="101456"/>
                  <a:pt x="732381" y="110238"/>
                  <a:pt x="798495" y="88199"/>
                </a:cubicBezTo>
                <a:lnTo>
                  <a:pt x="844990" y="72700"/>
                </a:lnTo>
                <a:cubicBezTo>
                  <a:pt x="865654" y="77866"/>
                  <a:pt x="889260" y="76384"/>
                  <a:pt x="906983" y="88199"/>
                </a:cubicBezTo>
                <a:cubicBezTo>
                  <a:pt x="932736" y="105368"/>
                  <a:pt x="944637" y="154665"/>
                  <a:pt x="953478" y="181189"/>
                </a:cubicBezTo>
                <a:cubicBezTo>
                  <a:pt x="948312" y="263846"/>
                  <a:pt x="965339" y="350992"/>
                  <a:pt x="937980" y="429161"/>
                </a:cubicBezTo>
                <a:cubicBezTo>
                  <a:pt x="911292" y="505413"/>
                  <a:pt x="749878" y="501723"/>
                  <a:pt x="705505" y="506653"/>
                </a:cubicBezTo>
                <a:cubicBezTo>
                  <a:pt x="679674" y="501487"/>
                  <a:pt x="650884" y="504224"/>
                  <a:pt x="628013" y="491155"/>
                </a:cubicBezTo>
                <a:cubicBezTo>
                  <a:pt x="611841" y="481914"/>
                  <a:pt x="610188" y="457831"/>
                  <a:pt x="597017" y="444660"/>
                </a:cubicBezTo>
                <a:cubicBezTo>
                  <a:pt x="583846" y="431489"/>
                  <a:pt x="566695" y="422904"/>
                  <a:pt x="550522" y="413663"/>
                </a:cubicBezTo>
                <a:cubicBezTo>
                  <a:pt x="487489" y="377644"/>
                  <a:pt x="494336" y="384119"/>
                  <a:pt x="426535" y="367168"/>
                </a:cubicBezTo>
                <a:cubicBezTo>
                  <a:pt x="333545" y="372334"/>
                  <a:pt x="240280" y="373837"/>
                  <a:pt x="147566" y="382667"/>
                </a:cubicBezTo>
                <a:cubicBezTo>
                  <a:pt x="131303" y="384216"/>
                  <a:pt x="114664" y="389103"/>
                  <a:pt x="101071" y="398165"/>
                </a:cubicBezTo>
                <a:cubicBezTo>
                  <a:pt x="82834" y="410323"/>
                  <a:pt x="68607" y="427822"/>
                  <a:pt x="54576" y="444660"/>
                </a:cubicBezTo>
                <a:cubicBezTo>
                  <a:pt x="42652" y="458969"/>
                  <a:pt x="33912" y="475657"/>
                  <a:pt x="23580" y="491155"/>
                </a:cubicBezTo>
                <a:cubicBezTo>
                  <a:pt x="2915" y="573812"/>
                  <a:pt x="-17084" y="624875"/>
                  <a:pt x="23580" y="723629"/>
                </a:cubicBezTo>
                <a:cubicBezTo>
                  <a:pt x="56844" y="804412"/>
                  <a:pt x="101546" y="811612"/>
                  <a:pt x="163064" y="832117"/>
                </a:cubicBezTo>
                <a:cubicBezTo>
                  <a:pt x="178562" y="842449"/>
                  <a:pt x="191718" y="857762"/>
                  <a:pt x="209559" y="863114"/>
                </a:cubicBezTo>
                <a:cubicBezTo>
                  <a:pt x="309910" y="893219"/>
                  <a:pt x="400373" y="871752"/>
                  <a:pt x="504027" y="863114"/>
                </a:cubicBezTo>
                <a:cubicBezTo>
                  <a:pt x="519525" y="847616"/>
                  <a:pt x="539878" y="835779"/>
                  <a:pt x="550522" y="816619"/>
                </a:cubicBezTo>
                <a:cubicBezTo>
                  <a:pt x="566390" y="788057"/>
                  <a:pt x="563395" y="750815"/>
                  <a:pt x="581519" y="723629"/>
                </a:cubicBezTo>
                <a:lnTo>
                  <a:pt x="612515" y="677134"/>
                </a:lnTo>
                <a:cubicBezTo>
                  <a:pt x="651470" y="794000"/>
                  <a:pt x="598922" y="649948"/>
                  <a:pt x="659010" y="770124"/>
                </a:cubicBezTo>
                <a:cubicBezTo>
                  <a:pt x="666316" y="784736"/>
                  <a:pt x="664303" y="803862"/>
                  <a:pt x="674508" y="816619"/>
                </a:cubicBezTo>
                <a:cubicBezTo>
                  <a:pt x="686144" y="831164"/>
                  <a:pt x="705505" y="837284"/>
                  <a:pt x="721003" y="847616"/>
                </a:cubicBezTo>
                <a:cubicBezTo>
                  <a:pt x="770124" y="921297"/>
                  <a:pt x="734328" y="888220"/>
                  <a:pt x="844990" y="925107"/>
                </a:cubicBezTo>
                <a:lnTo>
                  <a:pt x="891485" y="940606"/>
                </a:lnTo>
                <a:cubicBezTo>
                  <a:pt x="922481" y="935440"/>
                  <a:pt x="955759" y="937870"/>
                  <a:pt x="984474" y="925107"/>
                </a:cubicBezTo>
                <a:cubicBezTo>
                  <a:pt x="1046823" y="897396"/>
                  <a:pt x="1024883" y="866984"/>
                  <a:pt x="1046468" y="816619"/>
                </a:cubicBezTo>
                <a:cubicBezTo>
                  <a:pt x="1053805" y="799499"/>
                  <a:pt x="1067132" y="785622"/>
                  <a:pt x="1077464" y="770124"/>
                </a:cubicBezTo>
                <a:cubicBezTo>
                  <a:pt x="1073020" y="725680"/>
                  <a:pt x="1074394" y="624498"/>
                  <a:pt x="1046468" y="568646"/>
                </a:cubicBezTo>
                <a:cubicBezTo>
                  <a:pt x="1038138" y="551986"/>
                  <a:pt x="1027107" y="536696"/>
                  <a:pt x="1015471" y="522151"/>
                </a:cubicBezTo>
                <a:cubicBezTo>
                  <a:pt x="1006343" y="510741"/>
                  <a:pt x="994806" y="501487"/>
                  <a:pt x="984474" y="491155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9FDD5BE-B6D1-45C0-809C-65AB2B85B266}"/>
              </a:ext>
            </a:extLst>
          </p:cNvPr>
          <p:cNvSpPr/>
          <p:nvPr/>
        </p:nvSpPr>
        <p:spPr>
          <a:xfrm rot="636228">
            <a:off x="6432279" y="6029925"/>
            <a:ext cx="595326" cy="568867"/>
          </a:xfrm>
          <a:custGeom>
            <a:avLst/>
            <a:gdLst>
              <a:gd name="connsiteX0" fmla="*/ 473030 w 1077464"/>
              <a:gd name="connsiteY0" fmla="*/ 506653 h 940606"/>
              <a:gd name="connsiteX1" fmla="*/ 395539 w 1077464"/>
              <a:gd name="connsiteY1" fmla="*/ 491155 h 940606"/>
              <a:gd name="connsiteX2" fmla="*/ 349044 w 1077464"/>
              <a:gd name="connsiteY2" fmla="*/ 475656 h 940606"/>
              <a:gd name="connsiteX3" fmla="*/ 287051 w 1077464"/>
              <a:gd name="connsiteY3" fmla="*/ 382667 h 940606"/>
              <a:gd name="connsiteX4" fmla="*/ 240556 w 1077464"/>
              <a:gd name="connsiteY4" fmla="*/ 274178 h 940606"/>
              <a:gd name="connsiteX5" fmla="*/ 209559 w 1077464"/>
              <a:gd name="connsiteY5" fmla="*/ 150192 h 940606"/>
              <a:gd name="connsiteX6" fmla="*/ 225057 w 1077464"/>
              <a:gd name="connsiteY6" fmla="*/ 26206 h 940606"/>
              <a:gd name="connsiteX7" fmla="*/ 488529 w 1077464"/>
              <a:gd name="connsiteY7" fmla="*/ 88199 h 940606"/>
              <a:gd name="connsiteX8" fmla="*/ 519525 w 1077464"/>
              <a:gd name="connsiteY8" fmla="*/ 134694 h 940606"/>
              <a:gd name="connsiteX9" fmla="*/ 535024 w 1077464"/>
              <a:gd name="connsiteY9" fmla="*/ 181189 h 940606"/>
              <a:gd name="connsiteX10" fmla="*/ 519525 w 1077464"/>
              <a:gd name="connsiteY10" fmla="*/ 491155 h 940606"/>
              <a:gd name="connsiteX11" fmla="*/ 535024 w 1077464"/>
              <a:gd name="connsiteY11" fmla="*/ 429161 h 940606"/>
              <a:gd name="connsiteX12" fmla="*/ 581519 w 1077464"/>
              <a:gd name="connsiteY12" fmla="*/ 243182 h 940606"/>
              <a:gd name="connsiteX13" fmla="*/ 628013 w 1077464"/>
              <a:gd name="connsiteY13" fmla="*/ 150192 h 940606"/>
              <a:gd name="connsiteX14" fmla="*/ 798495 w 1077464"/>
              <a:gd name="connsiteY14" fmla="*/ 88199 h 940606"/>
              <a:gd name="connsiteX15" fmla="*/ 844990 w 1077464"/>
              <a:gd name="connsiteY15" fmla="*/ 72700 h 940606"/>
              <a:gd name="connsiteX16" fmla="*/ 906983 w 1077464"/>
              <a:gd name="connsiteY16" fmla="*/ 88199 h 940606"/>
              <a:gd name="connsiteX17" fmla="*/ 953478 w 1077464"/>
              <a:gd name="connsiteY17" fmla="*/ 181189 h 940606"/>
              <a:gd name="connsiteX18" fmla="*/ 937980 w 1077464"/>
              <a:gd name="connsiteY18" fmla="*/ 429161 h 940606"/>
              <a:gd name="connsiteX19" fmla="*/ 705505 w 1077464"/>
              <a:gd name="connsiteY19" fmla="*/ 506653 h 940606"/>
              <a:gd name="connsiteX20" fmla="*/ 628013 w 1077464"/>
              <a:gd name="connsiteY20" fmla="*/ 491155 h 940606"/>
              <a:gd name="connsiteX21" fmla="*/ 597017 w 1077464"/>
              <a:gd name="connsiteY21" fmla="*/ 444660 h 940606"/>
              <a:gd name="connsiteX22" fmla="*/ 550522 w 1077464"/>
              <a:gd name="connsiteY22" fmla="*/ 413663 h 940606"/>
              <a:gd name="connsiteX23" fmla="*/ 426535 w 1077464"/>
              <a:gd name="connsiteY23" fmla="*/ 367168 h 940606"/>
              <a:gd name="connsiteX24" fmla="*/ 147566 w 1077464"/>
              <a:gd name="connsiteY24" fmla="*/ 382667 h 940606"/>
              <a:gd name="connsiteX25" fmla="*/ 101071 w 1077464"/>
              <a:gd name="connsiteY25" fmla="*/ 398165 h 940606"/>
              <a:gd name="connsiteX26" fmla="*/ 54576 w 1077464"/>
              <a:gd name="connsiteY26" fmla="*/ 444660 h 940606"/>
              <a:gd name="connsiteX27" fmla="*/ 23580 w 1077464"/>
              <a:gd name="connsiteY27" fmla="*/ 491155 h 940606"/>
              <a:gd name="connsiteX28" fmla="*/ 23580 w 1077464"/>
              <a:gd name="connsiteY28" fmla="*/ 723629 h 940606"/>
              <a:gd name="connsiteX29" fmla="*/ 163064 w 1077464"/>
              <a:gd name="connsiteY29" fmla="*/ 832117 h 940606"/>
              <a:gd name="connsiteX30" fmla="*/ 209559 w 1077464"/>
              <a:gd name="connsiteY30" fmla="*/ 863114 h 940606"/>
              <a:gd name="connsiteX31" fmla="*/ 504027 w 1077464"/>
              <a:gd name="connsiteY31" fmla="*/ 863114 h 940606"/>
              <a:gd name="connsiteX32" fmla="*/ 550522 w 1077464"/>
              <a:gd name="connsiteY32" fmla="*/ 816619 h 940606"/>
              <a:gd name="connsiteX33" fmla="*/ 581519 w 1077464"/>
              <a:gd name="connsiteY33" fmla="*/ 723629 h 940606"/>
              <a:gd name="connsiteX34" fmla="*/ 612515 w 1077464"/>
              <a:gd name="connsiteY34" fmla="*/ 677134 h 940606"/>
              <a:gd name="connsiteX35" fmla="*/ 659010 w 1077464"/>
              <a:gd name="connsiteY35" fmla="*/ 770124 h 940606"/>
              <a:gd name="connsiteX36" fmla="*/ 674508 w 1077464"/>
              <a:gd name="connsiteY36" fmla="*/ 816619 h 940606"/>
              <a:gd name="connsiteX37" fmla="*/ 721003 w 1077464"/>
              <a:gd name="connsiteY37" fmla="*/ 847616 h 940606"/>
              <a:gd name="connsiteX38" fmla="*/ 844990 w 1077464"/>
              <a:gd name="connsiteY38" fmla="*/ 925107 h 940606"/>
              <a:gd name="connsiteX39" fmla="*/ 891485 w 1077464"/>
              <a:gd name="connsiteY39" fmla="*/ 940606 h 940606"/>
              <a:gd name="connsiteX40" fmla="*/ 984474 w 1077464"/>
              <a:gd name="connsiteY40" fmla="*/ 925107 h 940606"/>
              <a:gd name="connsiteX41" fmla="*/ 1046468 w 1077464"/>
              <a:gd name="connsiteY41" fmla="*/ 816619 h 940606"/>
              <a:gd name="connsiteX42" fmla="*/ 1077464 w 1077464"/>
              <a:gd name="connsiteY42" fmla="*/ 770124 h 940606"/>
              <a:gd name="connsiteX43" fmla="*/ 1046468 w 1077464"/>
              <a:gd name="connsiteY43" fmla="*/ 568646 h 940606"/>
              <a:gd name="connsiteX44" fmla="*/ 1015471 w 1077464"/>
              <a:gd name="connsiteY44" fmla="*/ 522151 h 940606"/>
              <a:gd name="connsiteX45" fmla="*/ 984474 w 1077464"/>
              <a:gd name="connsiteY45" fmla="*/ 491155 h 9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7464" h="940606">
                <a:moveTo>
                  <a:pt x="473030" y="506653"/>
                </a:moveTo>
                <a:cubicBezTo>
                  <a:pt x="447200" y="501487"/>
                  <a:pt x="421094" y="497544"/>
                  <a:pt x="395539" y="491155"/>
                </a:cubicBezTo>
                <a:cubicBezTo>
                  <a:pt x="379690" y="487193"/>
                  <a:pt x="360596" y="487208"/>
                  <a:pt x="349044" y="475656"/>
                </a:cubicBezTo>
                <a:cubicBezTo>
                  <a:pt x="322702" y="449314"/>
                  <a:pt x="287051" y="382667"/>
                  <a:pt x="287051" y="382667"/>
                </a:cubicBezTo>
                <a:cubicBezTo>
                  <a:pt x="254795" y="253647"/>
                  <a:pt x="294070" y="381206"/>
                  <a:pt x="240556" y="274178"/>
                </a:cubicBezTo>
                <a:cubicBezTo>
                  <a:pt x="224669" y="242403"/>
                  <a:pt x="215455" y="179673"/>
                  <a:pt x="209559" y="150192"/>
                </a:cubicBezTo>
                <a:cubicBezTo>
                  <a:pt x="214725" y="108863"/>
                  <a:pt x="187314" y="43819"/>
                  <a:pt x="225057" y="26206"/>
                </a:cubicBezTo>
                <a:cubicBezTo>
                  <a:pt x="347972" y="-31154"/>
                  <a:pt x="425803" y="12927"/>
                  <a:pt x="488529" y="88199"/>
                </a:cubicBezTo>
                <a:cubicBezTo>
                  <a:pt x="500453" y="102508"/>
                  <a:pt x="511195" y="118034"/>
                  <a:pt x="519525" y="134694"/>
                </a:cubicBezTo>
                <a:cubicBezTo>
                  <a:pt x="526831" y="149306"/>
                  <a:pt x="529858" y="165691"/>
                  <a:pt x="535024" y="181189"/>
                </a:cubicBezTo>
                <a:cubicBezTo>
                  <a:pt x="529858" y="284511"/>
                  <a:pt x="519525" y="387704"/>
                  <a:pt x="519525" y="491155"/>
                </a:cubicBezTo>
                <a:cubicBezTo>
                  <a:pt x="519525" y="512456"/>
                  <a:pt x="530847" y="450048"/>
                  <a:pt x="535024" y="429161"/>
                </a:cubicBezTo>
                <a:cubicBezTo>
                  <a:pt x="566330" y="272631"/>
                  <a:pt x="529733" y="398541"/>
                  <a:pt x="581519" y="243182"/>
                </a:cubicBezTo>
                <a:cubicBezTo>
                  <a:pt x="594124" y="205367"/>
                  <a:pt x="597969" y="180236"/>
                  <a:pt x="628013" y="150192"/>
                </a:cubicBezTo>
                <a:cubicBezTo>
                  <a:pt x="676749" y="101456"/>
                  <a:pt x="732381" y="110238"/>
                  <a:pt x="798495" y="88199"/>
                </a:cubicBezTo>
                <a:lnTo>
                  <a:pt x="844990" y="72700"/>
                </a:lnTo>
                <a:cubicBezTo>
                  <a:pt x="865654" y="77866"/>
                  <a:pt x="889260" y="76384"/>
                  <a:pt x="906983" y="88199"/>
                </a:cubicBezTo>
                <a:cubicBezTo>
                  <a:pt x="932736" y="105368"/>
                  <a:pt x="944637" y="154665"/>
                  <a:pt x="953478" y="181189"/>
                </a:cubicBezTo>
                <a:cubicBezTo>
                  <a:pt x="948312" y="263846"/>
                  <a:pt x="965339" y="350992"/>
                  <a:pt x="937980" y="429161"/>
                </a:cubicBezTo>
                <a:cubicBezTo>
                  <a:pt x="911292" y="505413"/>
                  <a:pt x="749878" y="501723"/>
                  <a:pt x="705505" y="506653"/>
                </a:cubicBezTo>
                <a:cubicBezTo>
                  <a:pt x="679674" y="501487"/>
                  <a:pt x="650884" y="504224"/>
                  <a:pt x="628013" y="491155"/>
                </a:cubicBezTo>
                <a:cubicBezTo>
                  <a:pt x="611841" y="481914"/>
                  <a:pt x="610188" y="457831"/>
                  <a:pt x="597017" y="444660"/>
                </a:cubicBezTo>
                <a:cubicBezTo>
                  <a:pt x="583846" y="431489"/>
                  <a:pt x="566695" y="422904"/>
                  <a:pt x="550522" y="413663"/>
                </a:cubicBezTo>
                <a:cubicBezTo>
                  <a:pt x="487489" y="377644"/>
                  <a:pt x="494336" y="384119"/>
                  <a:pt x="426535" y="367168"/>
                </a:cubicBezTo>
                <a:cubicBezTo>
                  <a:pt x="333545" y="372334"/>
                  <a:pt x="240280" y="373837"/>
                  <a:pt x="147566" y="382667"/>
                </a:cubicBezTo>
                <a:cubicBezTo>
                  <a:pt x="131303" y="384216"/>
                  <a:pt x="114664" y="389103"/>
                  <a:pt x="101071" y="398165"/>
                </a:cubicBezTo>
                <a:cubicBezTo>
                  <a:pt x="82834" y="410323"/>
                  <a:pt x="68607" y="427822"/>
                  <a:pt x="54576" y="444660"/>
                </a:cubicBezTo>
                <a:cubicBezTo>
                  <a:pt x="42652" y="458969"/>
                  <a:pt x="33912" y="475657"/>
                  <a:pt x="23580" y="491155"/>
                </a:cubicBezTo>
                <a:cubicBezTo>
                  <a:pt x="2915" y="573812"/>
                  <a:pt x="-17084" y="624875"/>
                  <a:pt x="23580" y="723629"/>
                </a:cubicBezTo>
                <a:cubicBezTo>
                  <a:pt x="56844" y="804412"/>
                  <a:pt x="101546" y="811612"/>
                  <a:pt x="163064" y="832117"/>
                </a:cubicBezTo>
                <a:cubicBezTo>
                  <a:pt x="178562" y="842449"/>
                  <a:pt x="191718" y="857762"/>
                  <a:pt x="209559" y="863114"/>
                </a:cubicBezTo>
                <a:cubicBezTo>
                  <a:pt x="309910" y="893219"/>
                  <a:pt x="400373" y="871752"/>
                  <a:pt x="504027" y="863114"/>
                </a:cubicBezTo>
                <a:cubicBezTo>
                  <a:pt x="519525" y="847616"/>
                  <a:pt x="539878" y="835779"/>
                  <a:pt x="550522" y="816619"/>
                </a:cubicBezTo>
                <a:cubicBezTo>
                  <a:pt x="566390" y="788057"/>
                  <a:pt x="563395" y="750815"/>
                  <a:pt x="581519" y="723629"/>
                </a:cubicBezTo>
                <a:lnTo>
                  <a:pt x="612515" y="677134"/>
                </a:lnTo>
                <a:cubicBezTo>
                  <a:pt x="651470" y="794000"/>
                  <a:pt x="598922" y="649948"/>
                  <a:pt x="659010" y="770124"/>
                </a:cubicBezTo>
                <a:cubicBezTo>
                  <a:pt x="666316" y="784736"/>
                  <a:pt x="664303" y="803862"/>
                  <a:pt x="674508" y="816619"/>
                </a:cubicBezTo>
                <a:cubicBezTo>
                  <a:pt x="686144" y="831164"/>
                  <a:pt x="705505" y="837284"/>
                  <a:pt x="721003" y="847616"/>
                </a:cubicBezTo>
                <a:cubicBezTo>
                  <a:pt x="770124" y="921297"/>
                  <a:pt x="734328" y="888220"/>
                  <a:pt x="844990" y="925107"/>
                </a:cubicBezTo>
                <a:lnTo>
                  <a:pt x="891485" y="940606"/>
                </a:lnTo>
                <a:cubicBezTo>
                  <a:pt x="922481" y="935440"/>
                  <a:pt x="955759" y="937870"/>
                  <a:pt x="984474" y="925107"/>
                </a:cubicBezTo>
                <a:cubicBezTo>
                  <a:pt x="1046823" y="897396"/>
                  <a:pt x="1024883" y="866984"/>
                  <a:pt x="1046468" y="816619"/>
                </a:cubicBezTo>
                <a:cubicBezTo>
                  <a:pt x="1053805" y="799499"/>
                  <a:pt x="1067132" y="785622"/>
                  <a:pt x="1077464" y="770124"/>
                </a:cubicBezTo>
                <a:cubicBezTo>
                  <a:pt x="1073020" y="725680"/>
                  <a:pt x="1074394" y="624498"/>
                  <a:pt x="1046468" y="568646"/>
                </a:cubicBezTo>
                <a:cubicBezTo>
                  <a:pt x="1038138" y="551986"/>
                  <a:pt x="1027107" y="536696"/>
                  <a:pt x="1015471" y="522151"/>
                </a:cubicBezTo>
                <a:cubicBezTo>
                  <a:pt x="1006343" y="510741"/>
                  <a:pt x="994806" y="501487"/>
                  <a:pt x="984474" y="491155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AF15BD1-1B4F-4531-B620-C8C0704AC4BB}"/>
              </a:ext>
            </a:extLst>
          </p:cNvPr>
          <p:cNvSpPr/>
          <p:nvPr/>
        </p:nvSpPr>
        <p:spPr>
          <a:xfrm rot="636228">
            <a:off x="7550078" y="6012721"/>
            <a:ext cx="595326" cy="568867"/>
          </a:xfrm>
          <a:custGeom>
            <a:avLst/>
            <a:gdLst>
              <a:gd name="connsiteX0" fmla="*/ 473030 w 1077464"/>
              <a:gd name="connsiteY0" fmla="*/ 506653 h 940606"/>
              <a:gd name="connsiteX1" fmla="*/ 395539 w 1077464"/>
              <a:gd name="connsiteY1" fmla="*/ 491155 h 940606"/>
              <a:gd name="connsiteX2" fmla="*/ 349044 w 1077464"/>
              <a:gd name="connsiteY2" fmla="*/ 475656 h 940606"/>
              <a:gd name="connsiteX3" fmla="*/ 287051 w 1077464"/>
              <a:gd name="connsiteY3" fmla="*/ 382667 h 940606"/>
              <a:gd name="connsiteX4" fmla="*/ 240556 w 1077464"/>
              <a:gd name="connsiteY4" fmla="*/ 274178 h 940606"/>
              <a:gd name="connsiteX5" fmla="*/ 209559 w 1077464"/>
              <a:gd name="connsiteY5" fmla="*/ 150192 h 940606"/>
              <a:gd name="connsiteX6" fmla="*/ 225057 w 1077464"/>
              <a:gd name="connsiteY6" fmla="*/ 26206 h 940606"/>
              <a:gd name="connsiteX7" fmla="*/ 488529 w 1077464"/>
              <a:gd name="connsiteY7" fmla="*/ 88199 h 940606"/>
              <a:gd name="connsiteX8" fmla="*/ 519525 w 1077464"/>
              <a:gd name="connsiteY8" fmla="*/ 134694 h 940606"/>
              <a:gd name="connsiteX9" fmla="*/ 535024 w 1077464"/>
              <a:gd name="connsiteY9" fmla="*/ 181189 h 940606"/>
              <a:gd name="connsiteX10" fmla="*/ 519525 w 1077464"/>
              <a:gd name="connsiteY10" fmla="*/ 491155 h 940606"/>
              <a:gd name="connsiteX11" fmla="*/ 535024 w 1077464"/>
              <a:gd name="connsiteY11" fmla="*/ 429161 h 940606"/>
              <a:gd name="connsiteX12" fmla="*/ 581519 w 1077464"/>
              <a:gd name="connsiteY12" fmla="*/ 243182 h 940606"/>
              <a:gd name="connsiteX13" fmla="*/ 628013 w 1077464"/>
              <a:gd name="connsiteY13" fmla="*/ 150192 h 940606"/>
              <a:gd name="connsiteX14" fmla="*/ 798495 w 1077464"/>
              <a:gd name="connsiteY14" fmla="*/ 88199 h 940606"/>
              <a:gd name="connsiteX15" fmla="*/ 844990 w 1077464"/>
              <a:gd name="connsiteY15" fmla="*/ 72700 h 940606"/>
              <a:gd name="connsiteX16" fmla="*/ 906983 w 1077464"/>
              <a:gd name="connsiteY16" fmla="*/ 88199 h 940606"/>
              <a:gd name="connsiteX17" fmla="*/ 953478 w 1077464"/>
              <a:gd name="connsiteY17" fmla="*/ 181189 h 940606"/>
              <a:gd name="connsiteX18" fmla="*/ 937980 w 1077464"/>
              <a:gd name="connsiteY18" fmla="*/ 429161 h 940606"/>
              <a:gd name="connsiteX19" fmla="*/ 705505 w 1077464"/>
              <a:gd name="connsiteY19" fmla="*/ 506653 h 940606"/>
              <a:gd name="connsiteX20" fmla="*/ 628013 w 1077464"/>
              <a:gd name="connsiteY20" fmla="*/ 491155 h 940606"/>
              <a:gd name="connsiteX21" fmla="*/ 597017 w 1077464"/>
              <a:gd name="connsiteY21" fmla="*/ 444660 h 940606"/>
              <a:gd name="connsiteX22" fmla="*/ 550522 w 1077464"/>
              <a:gd name="connsiteY22" fmla="*/ 413663 h 940606"/>
              <a:gd name="connsiteX23" fmla="*/ 426535 w 1077464"/>
              <a:gd name="connsiteY23" fmla="*/ 367168 h 940606"/>
              <a:gd name="connsiteX24" fmla="*/ 147566 w 1077464"/>
              <a:gd name="connsiteY24" fmla="*/ 382667 h 940606"/>
              <a:gd name="connsiteX25" fmla="*/ 101071 w 1077464"/>
              <a:gd name="connsiteY25" fmla="*/ 398165 h 940606"/>
              <a:gd name="connsiteX26" fmla="*/ 54576 w 1077464"/>
              <a:gd name="connsiteY26" fmla="*/ 444660 h 940606"/>
              <a:gd name="connsiteX27" fmla="*/ 23580 w 1077464"/>
              <a:gd name="connsiteY27" fmla="*/ 491155 h 940606"/>
              <a:gd name="connsiteX28" fmla="*/ 23580 w 1077464"/>
              <a:gd name="connsiteY28" fmla="*/ 723629 h 940606"/>
              <a:gd name="connsiteX29" fmla="*/ 163064 w 1077464"/>
              <a:gd name="connsiteY29" fmla="*/ 832117 h 940606"/>
              <a:gd name="connsiteX30" fmla="*/ 209559 w 1077464"/>
              <a:gd name="connsiteY30" fmla="*/ 863114 h 940606"/>
              <a:gd name="connsiteX31" fmla="*/ 504027 w 1077464"/>
              <a:gd name="connsiteY31" fmla="*/ 863114 h 940606"/>
              <a:gd name="connsiteX32" fmla="*/ 550522 w 1077464"/>
              <a:gd name="connsiteY32" fmla="*/ 816619 h 940606"/>
              <a:gd name="connsiteX33" fmla="*/ 581519 w 1077464"/>
              <a:gd name="connsiteY33" fmla="*/ 723629 h 940606"/>
              <a:gd name="connsiteX34" fmla="*/ 612515 w 1077464"/>
              <a:gd name="connsiteY34" fmla="*/ 677134 h 940606"/>
              <a:gd name="connsiteX35" fmla="*/ 659010 w 1077464"/>
              <a:gd name="connsiteY35" fmla="*/ 770124 h 940606"/>
              <a:gd name="connsiteX36" fmla="*/ 674508 w 1077464"/>
              <a:gd name="connsiteY36" fmla="*/ 816619 h 940606"/>
              <a:gd name="connsiteX37" fmla="*/ 721003 w 1077464"/>
              <a:gd name="connsiteY37" fmla="*/ 847616 h 940606"/>
              <a:gd name="connsiteX38" fmla="*/ 844990 w 1077464"/>
              <a:gd name="connsiteY38" fmla="*/ 925107 h 940606"/>
              <a:gd name="connsiteX39" fmla="*/ 891485 w 1077464"/>
              <a:gd name="connsiteY39" fmla="*/ 940606 h 940606"/>
              <a:gd name="connsiteX40" fmla="*/ 984474 w 1077464"/>
              <a:gd name="connsiteY40" fmla="*/ 925107 h 940606"/>
              <a:gd name="connsiteX41" fmla="*/ 1046468 w 1077464"/>
              <a:gd name="connsiteY41" fmla="*/ 816619 h 940606"/>
              <a:gd name="connsiteX42" fmla="*/ 1077464 w 1077464"/>
              <a:gd name="connsiteY42" fmla="*/ 770124 h 940606"/>
              <a:gd name="connsiteX43" fmla="*/ 1046468 w 1077464"/>
              <a:gd name="connsiteY43" fmla="*/ 568646 h 940606"/>
              <a:gd name="connsiteX44" fmla="*/ 1015471 w 1077464"/>
              <a:gd name="connsiteY44" fmla="*/ 522151 h 940606"/>
              <a:gd name="connsiteX45" fmla="*/ 984474 w 1077464"/>
              <a:gd name="connsiteY45" fmla="*/ 491155 h 9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7464" h="940606">
                <a:moveTo>
                  <a:pt x="473030" y="506653"/>
                </a:moveTo>
                <a:cubicBezTo>
                  <a:pt x="447200" y="501487"/>
                  <a:pt x="421094" y="497544"/>
                  <a:pt x="395539" y="491155"/>
                </a:cubicBezTo>
                <a:cubicBezTo>
                  <a:pt x="379690" y="487193"/>
                  <a:pt x="360596" y="487208"/>
                  <a:pt x="349044" y="475656"/>
                </a:cubicBezTo>
                <a:cubicBezTo>
                  <a:pt x="322702" y="449314"/>
                  <a:pt x="287051" y="382667"/>
                  <a:pt x="287051" y="382667"/>
                </a:cubicBezTo>
                <a:cubicBezTo>
                  <a:pt x="254795" y="253647"/>
                  <a:pt x="294070" y="381206"/>
                  <a:pt x="240556" y="274178"/>
                </a:cubicBezTo>
                <a:cubicBezTo>
                  <a:pt x="224669" y="242403"/>
                  <a:pt x="215455" y="179673"/>
                  <a:pt x="209559" y="150192"/>
                </a:cubicBezTo>
                <a:cubicBezTo>
                  <a:pt x="214725" y="108863"/>
                  <a:pt x="187314" y="43819"/>
                  <a:pt x="225057" y="26206"/>
                </a:cubicBezTo>
                <a:cubicBezTo>
                  <a:pt x="347972" y="-31154"/>
                  <a:pt x="425803" y="12927"/>
                  <a:pt x="488529" y="88199"/>
                </a:cubicBezTo>
                <a:cubicBezTo>
                  <a:pt x="500453" y="102508"/>
                  <a:pt x="511195" y="118034"/>
                  <a:pt x="519525" y="134694"/>
                </a:cubicBezTo>
                <a:cubicBezTo>
                  <a:pt x="526831" y="149306"/>
                  <a:pt x="529858" y="165691"/>
                  <a:pt x="535024" y="181189"/>
                </a:cubicBezTo>
                <a:cubicBezTo>
                  <a:pt x="529858" y="284511"/>
                  <a:pt x="519525" y="387704"/>
                  <a:pt x="519525" y="491155"/>
                </a:cubicBezTo>
                <a:cubicBezTo>
                  <a:pt x="519525" y="512456"/>
                  <a:pt x="530847" y="450048"/>
                  <a:pt x="535024" y="429161"/>
                </a:cubicBezTo>
                <a:cubicBezTo>
                  <a:pt x="566330" y="272631"/>
                  <a:pt x="529733" y="398541"/>
                  <a:pt x="581519" y="243182"/>
                </a:cubicBezTo>
                <a:cubicBezTo>
                  <a:pt x="594124" y="205367"/>
                  <a:pt x="597969" y="180236"/>
                  <a:pt x="628013" y="150192"/>
                </a:cubicBezTo>
                <a:cubicBezTo>
                  <a:pt x="676749" y="101456"/>
                  <a:pt x="732381" y="110238"/>
                  <a:pt x="798495" y="88199"/>
                </a:cubicBezTo>
                <a:lnTo>
                  <a:pt x="844990" y="72700"/>
                </a:lnTo>
                <a:cubicBezTo>
                  <a:pt x="865654" y="77866"/>
                  <a:pt x="889260" y="76384"/>
                  <a:pt x="906983" y="88199"/>
                </a:cubicBezTo>
                <a:cubicBezTo>
                  <a:pt x="932736" y="105368"/>
                  <a:pt x="944637" y="154665"/>
                  <a:pt x="953478" y="181189"/>
                </a:cubicBezTo>
                <a:cubicBezTo>
                  <a:pt x="948312" y="263846"/>
                  <a:pt x="965339" y="350992"/>
                  <a:pt x="937980" y="429161"/>
                </a:cubicBezTo>
                <a:cubicBezTo>
                  <a:pt x="911292" y="505413"/>
                  <a:pt x="749878" y="501723"/>
                  <a:pt x="705505" y="506653"/>
                </a:cubicBezTo>
                <a:cubicBezTo>
                  <a:pt x="679674" y="501487"/>
                  <a:pt x="650884" y="504224"/>
                  <a:pt x="628013" y="491155"/>
                </a:cubicBezTo>
                <a:cubicBezTo>
                  <a:pt x="611841" y="481914"/>
                  <a:pt x="610188" y="457831"/>
                  <a:pt x="597017" y="444660"/>
                </a:cubicBezTo>
                <a:cubicBezTo>
                  <a:pt x="583846" y="431489"/>
                  <a:pt x="566695" y="422904"/>
                  <a:pt x="550522" y="413663"/>
                </a:cubicBezTo>
                <a:cubicBezTo>
                  <a:pt x="487489" y="377644"/>
                  <a:pt x="494336" y="384119"/>
                  <a:pt x="426535" y="367168"/>
                </a:cubicBezTo>
                <a:cubicBezTo>
                  <a:pt x="333545" y="372334"/>
                  <a:pt x="240280" y="373837"/>
                  <a:pt x="147566" y="382667"/>
                </a:cubicBezTo>
                <a:cubicBezTo>
                  <a:pt x="131303" y="384216"/>
                  <a:pt x="114664" y="389103"/>
                  <a:pt x="101071" y="398165"/>
                </a:cubicBezTo>
                <a:cubicBezTo>
                  <a:pt x="82834" y="410323"/>
                  <a:pt x="68607" y="427822"/>
                  <a:pt x="54576" y="444660"/>
                </a:cubicBezTo>
                <a:cubicBezTo>
                  <a:pt x="42652" y="458969"/>
                  <a:pt x="33912" y="475657"/>
                  <a:pt x="23580" y="491155"/>
                </a:cubicBezTo>
                <a:cubicBezTo>
                  <a:pt x="2915" y="573812"/>
                  <a:pt x="-17084" y="624875"/>
                  <a:pt x="23580" y="723629"/>
                </a:cubicBezTo>
                <a:cubicBezTo>
                  <a:pt x="56844" y="804412"/>
                  <a:pt x="101546" y="811612"/>
                  <a:pt x="163064" y="832117"/>
                </a:cubicBezTo>
                <a:cubicBezTo>
                  <a:pt x="178562" y="842449"/>
                  <a:pt x="191718" y="857762"/>
                  <a:pt x="209559" y="863114"/>
                </a:cubicBezTo>
                <a:cubicBezTo>
                  <a:pt x="309910" y="893219"/>
                  <a:pt x="400373" y="871752"/>
                  <a:pt x="504027" y="863114"/>
                </a:cubicBezTo>
                <a:cubicBezTo>
                  <a:pt x="519525" y="847616"/>
                  <a:pt x="539878" y="835779"/>
                  <a:pt x="550522" y="816619"/>
                </a:cubicBezTo>
                <a:cubicBezTo>
                  <a:pt x="566390" y="788057"/>
                  <a:pt x="563395" y="750815"/>
                  <a:pt x="581519" y="723629"/>
                </a:cubicBezTo>
                <a:lnTo>
                  <a:pt x="612515" y="677134"/>
                </a:lnTo>
                <a:cubicBezTo>
                  <a:pt x="651470" y="794000"/>
                  <a:pt x="598922" y="649948"/>
                  <a:pt x="659010" y="770124"/>
                </a:cubicBezTo>
                <a:cubicBezTo>
                  <a:pt x="666316" y="784736"/>
                  <a:pt x="664303" y="803862"/>
                  <a:pt x="674508" y="816619"/>
                </a:cubicBezTo>
                <a:cubicBezTo>
                  <a:pt x="686144" y="831164"/>
                  <a:pt x="705505" y="837284"/>
                  <a:pt x="721003" y="847616"/>
                </a:cubicBezTo>
                <a:cubicBezTo>
                  <a:pt x="770124" y="921297"/>
                  <a:pt x="734328" y="888220"/>
                  <a:pt x="844990" y="925107"/>
                </a:cubicBezTo>
                <a:lnTo>
                  <a:pt x="891485" y="940606"/>
                </a:lnTo>
                <a:cubicBezTo>
                  <a:pt x="922481" y="935440"/>
                  <a:pt x="955759" y="937870"/>
                  <a:pt x="984474" y="925107"/>
                </a:cubicBezTo>
                <a:cubicBezTo>
                  <a:pt x="1046823" y="897396"/>
                  <a:pt x="1024883" y="866984"/>
                  <a:pt x="1046468" y="816619"/>
                </a:cubicBezTo>
                <a:cubicBezTo>
                  <a:pt x="1053805" y="799499"/>
                  <a:pt x="1067132" y="785622"/>
                  <a:pt x="1077464" y="770124"/>
                </a:cubicBezTo>
                <a:cubicBezTo>
                  <a:pt x="1073020" y="725680"/>
                  <a:pt x="1074394" y="624498"/>
                  <a:pt x="1046468" y="568646"/>
                </a:cubicBezTo>
                <a:cubicBezTo>
                  <a:pt x="1038138" y="551986"/>
                  <a:pt x="1027107" y="536696"/>
                  <a:pt x="1015471" y="522151"/>
                </a:cubicBezTo>
                <a:cubicBezTo>
                  <a:pt x="1006343" y="510741"/>
                  <a:pt x="994806" y="501487"/>
                  <a:pt x="984474" y="491155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56EA26F-2378-4419-9E45-54209CB3DAB8}"/>
              </a:ext>
            </a:extLst>
          </p:cNvPr>
          <p:cNvSpPr/>
          <p:nvPr/>
        </p:nvSpPr>
        <p:spPr>
          <a:xfrm rot="636228">
            <a:off x="9755914" y="6010620"/>
            <a:ext cx="595326" cy="568867"/>
          </a:xfrm>
          <a:custGeom>
            <a:avLst/>
            <a:gdLst>
              <a:gd name="connsiteX0" fmla="*/ 473030 w 1077464"/>
              <a:gd name="connsiteY0" fmla="*/ 506653 h 940606"/>
              <a:gd name="connsiteX1" fmla="*/ 395539 w 1077464"/>
              <a:gd name="connsiteY1" fmla="*/ 491155 h 940606"/>
              <a:gd name="connsiteX2" fmla="*/ 349044 w 1077464"/>
              <a:gd name="connsiteY2" fmla="*/ 475656 h 940606"/>
              <a:gd name="connsiteX3" fmla="*/ 287051 w 1077464"/>
              <a:gd name="connsiteY3" fmla="*/ 382667 h 940606"/>
              <a:gd name="connsiteX4" fmla="*/ 240556 w 1077464"/>
              <a:gd name="connsiteY4" fmla="*/ 274178 h 940606"/>
              <a:gd name="connsiteX5" fmla="*/ 209559 w 1077464"/>
              <a:gd name="connsiteY5" fmla="*/ 150192 h 940606"/>
              <a:gd name="connsiteX6" fmla="*/ 225057 w 1077464"/>
              <a:gd name="connsiteY6" fmla="*/ 26206 h 940606"/>
              <a:gd name="connsiteX7" fmla="*/ 488529 w 1077464"/>
              <a:gd name="connsiteY7" fmla="*/ 88199 h 940606"/>
              <a:gd name="connsiteX8" fmla="*/ 519525 w 1077464"/>
              <a:gd name="connsiteY8" fmla="*/ 134694 h 940606"/>
              <a:gd name="connsiteX9" fmla="*/ 535024 w 1077464"/>
              <a:gd name="connsiteY9" fmla="*/ 181189 h 940606"/>
              <a:gd name="connsiteX10" fmla="*/ 519525 w 1077464"/>
              <a:gd name="connsiteY10" fmla="*/ 491155 h 940606"/>
              <a:gd name="connsiteX11" fmla="*/ 535024 w 1077464"/>
              <a:gd name="connsiteY11" fmla="*/ 429161 h 940606"/>
              <a:gd name="connsiteX12" fmla="*/ 581519 w 1077464"/>
              <a:gd name="connsiteY12" fmla="*/ 243182 h 940606"/>
              <a:gd name="connsiteX13" fmla="*/ 628013 w 1077464"/>
              <a:gd name="connsiteY13" fmla="*/ 150192 h 940606"/>
              <a:gd name="connsiteX14" fmla="*/ 798495 w 1077464"/>
              <a:gd name="connsiteY14" fmla="*/ 88199 h 940606"/>
              <a:gd name="connsiteX15" fmla="*/ 844990 w 1077464"/>
              <a:gd name="connsiteY15" fmla="*/ 72700 h 940606"/>
              <a:gd name="connsiteX16" fmla="*/ 906983 w 1077464"/>
              <a:gd name="connsiteY16" fmla="*/ 88199 h 940606"/>
              <a:gd name="connsiteX17" fmla="*/ 953478 w 1077464"/>
              <a:gd name="connsiteY17" fmla="*/ 181189 h 940606"/>
              <a:gd name="connsiteX18" fmla="*/ 937980 w 1077464"/>
              <a:gd name="connsiteY18" fmla="*/ 429161 h 940606"/>
              <a:gd name="connsiteX19" fmla="*/ 705505 w 1077464"/>
              <a:gd name="connsiteY19" fmla="*/ 506653 h 940606"/>
              <a:gd name="connsiteX20" fmla="*/ 628013 w 1077464"/>
              <a:gd name="connsiteY20" fmla="*/ 491155 h 940606"/>
              <a:gd name="connsiteX21" fmla="*/ 597017 w 1077464"/>
              <a:gd name="connsiteY21" fmla="*/ 444660 h 940606"/>
              <a:gd name="connsiteX22" fmla="*/ 550522 w 1077464"/>
              <a:gd name="connsiteY22" fmla="*/ 413663 h 940606"/>
              <a:gd name="connsiteX23" fmla="*/ 426535 w 1077464"/>
              <a:gd name="connsiteY23" fmla="*/ 367168 h 940606"/>
              <a:gd name="connsiteX24" fmla="*/ 147566 w 1077464"/>
              <a:gd name="connsiteY24" fmla="*/ 382667 h 940606"/>
              <a:gd name="connsiteX25" fmla="*/ 101071 w 1077464"/>
              <a:gd name="connsiteY25" fmla="*/ 398165 h 940606"/>
              <a:gd name="connsiteX26" fmla="*/ 54576 w 1077464"/>
              <a:gd name="connsiteY26" fmla="*/ 444660 h 940606"/>
              <a:gd name="connsiteX27" fmla="*/ 23580 w 1077464"/>
              <a:gd name="connsiteY27" fmla="*/ 491155 h 940606"/>
              <a:gd name="connsiteX28" fmla="*/ 23580 w 1077464"/>
              <a:gd name="connsiteY28" fmla="*/ 723629 h 940606"/>
              <a:gd name="connsiteX29" fmla="*/ 163064 w 1077464"/>
              <a:gd name="connsiteY29" fmla="*/ 832117 h 940606"/>
              <a:gd name="connsiteX30" fmla="*/ 209559 w 1077464"/>
              <a:gd name="connsiteY30" fmla="*/ 863114 h 940606"/>
              <a:gd name="connsiteX31" fmla="*/ 504027 w 1077464"/>
              <a:gd name="connsiteY31" fmla="*/ 863114 h 940606"/>
              <a:gd name="connsiteX32" fmla="*/ 550522 w 1077464"/>
              <a:gd name="connsiteY32" fmla="*/ 816619 h 940606"/>
              <a:gd name="connsiteX33" fmla="*/ 581519 w 1077464"/>
              <a:gd name="connsiteY33" fmla="*/ 723629 h 940606"/>
              <a:gd name="connsiteX34" fmla="*/ 612515 w 1077464"/>
              <a:gd name="connsiteY34" fmla="*/ 677134 h 940606"/>
              <a:gd name="connsiteX35" fmla="*/ 659010 w 1077464"/>
              <a:gd name="connsiteY35" fmla="*/ 770124 h 940606"/>
              <a:gd name="connsiteX36" fmla="*/ 674508 w 1077464"/>
              <a:gd name="connsiteY36" fmla="*/ 816619 h 940606"/>
              <a:gd name="connsiteX37" fmla="*/ 721003 w 1077464"/>
              <a:gd name="connsiteY37" fmla="*/ 847616 h 940606"/>
              <a:gd name="connsiteX38" fmla="*/ 844990 w 1077464"/>
              <a:gd name="connsiteY38" fmla="*/ 925107 h 940606"/>
              <a:gd name="connsiteX39" fmla="*/ 891485 w 1077464"/>
              <a:gd name="connsiteY39" fmla="*/ 940606 h 940606"/>
              <a:gd name="connsiteX40" fmla="*/ 984474 w 1077464"/>
              <a:gd name="connsiteY40" fmla="*/ 925107 h 940606"/>
              <a:gd name="connsiteX41" fmla="*/ 1046468 w 1077464"/>
              <a:gd name="connsiteY41" fmla="*/ 816619 h 940606"/>
              <a:gd name="connsiteX42" fmla="*/ 1077464 w 1077464"/>
              <a:gd name="connsiteY42" fmla="*/ 770124 h 940606"/>
              <a:gd name="connsiteX43" fmla="*/ 1046468 w 1077464"/>
              <a:gd name="connsiteY43" fmla="*/ 568646 h 940606"/>
              <a:gd name="connsiteX44" fmla="*/ 1015471 w 1077464"/>
              <a:gd name="connsiteY44" fmla="*/ 522151 h 940606"/>
              <a:gd name="connsiteX45" fmla="*/ 984474 w 1077464"/>
              <a:gd name="connsiteY45" fmla="*/ 491155 h 9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7464" h="940606">
                <a:moveTo>
                  <a:pt x="473030" y="506653"/>
                </a:moveTo>
                <a:cubicBezTo>
                  <a:pt x="447200" y="501487"/>
                  <a:pt x="421094" y="497544"/>
                  <a:pt x="395539" y="491155"/>
                </a:cubicBezTo>
                <a:cubicBezTo>
                  <a:pt x="379690" y="487193"/>
                  <a:pt x="360596" y="487208"/>
                  <a:pt x="349044" y="475656"/>
                </a:cubicBezTo>
                <a:cubicBezTo>
                  <a:pt x="322702" y="449314"/>
                  <a:pt x="287051" y="382667"/>
                  <a:pt x="287051" y="382667"/>
                </a:cubicBezTo>
                <a:cubicBezTo>
                  <a:pt x="254795" y="253647"/>
                  <a:pt x="294070" y="381206"/>
                  <a:pt x="240556" y="274178"/>
                </a:cubicBezTo>
                <a:cubicBezTo>
                  <a:pt x="224669" y="242403"/>
                  <a:pt x="215455" y="179673"/>
                  <a:pt x="209559" y="150192"/>
                </a:cubicBezTo>
                <a:cubicBezTo>
                  <a:pt x="214725" y="108863"/>
                  <a:pt x="187314" y="43819"/>
                  <a:pt x="225057" y="26206"/>
                </a:cubicBezTo>
                <a:cubicBezTo>
                  <a:pt x="347972" y="-31154"/>
                  <a:pt x="425803" y="12927"/>
                  <a:pt x="488529" y="88199"/>
                </a:cubicBezTo>
                <a:cubicBezTo>
                  <a:pt x="500453" y="102508"/>
                  <a:pt x="511195" y="118034"/>
                  <a:pt x="519525" y="134694"/>
                </a:cubicBezTo>
                <a:cubicBezTo>
                  <a:pt x="526831" y="149306"/>
                  <a:pt x="529858" y="165691"/>
                  <a:pt x="535024" y="181189"/>
                </a:cubicBezTo>
                <a:cubicBezTo>
                  <a:pt x="529858" y="284511"/>
                  <a:pt x="519525" y="387704"/>
                  <a:pt x="519525" y="491155"/>
                </a:cubicBezTo>
                <a:cubicBezTo>
                  <a:pt x="519525" y="512456"/>
                  <a:pt x="530847" y="450048"/>
                  <a:pt x="535024" y="429161"/>
                </a:cubicBezTo>
                <a:cubicBezTo>
                  <a:pt x="566330" y="272631"/>
                  <a:pt x="529733" y="398541"/>
                  <a:pt x="581519" y="243182"/>
                </a:cubicBezTo>
                <a:cubicBezTo>
                  <a:pt x="594124" y="205367"/>
                  <a:pt x="597969" y="180236"/>
                  <a:pt x="628013" y="150192"/>
                </a:cubicBezTo>
                <a:cubicBezTo>
                  <a:pt x="676749" y="101456"/>
                  <a:pt x="732381" y="110238"/>
                  <a:pt x="798495" y="88199"/>
                </a:cubicBezTo>
                <a:lnTo>
                  <a:pt x="844990" y="72700"/>
                </a:lnTo>
                <a:cubicBezTo>
                  <a:pt x="865654" y="77866"/>
                  <a:pt x="889260" y="76384"/>
                  <a:pt x="906983" y="88199"/>
                </a:cubicBezTo>
                <a:cubicBezTo>
                  <a:pt x="932736" y="105368"/>
                  <a:pt x="944637" y="154665"/>
                  <a:pt x="953478" y="181189"/>
                </a:cubicBezTo>
                <a:cubicBezTo>
                  <a:pt x="948312" y="263846"/>
                  <a:pt x="965339" y="350992"/>
                  <a:pt x="937980" y="429161"/>
                </a:cubicBezTo>
                <a:cubicBezTo>
                  <a:pt x="911292" y="505413"/>
                  <a:pt x="749878" y="501723"/>
                  <a:pt x="705505" y="506653"/>
                </a:cubicBezTo>
                <a:cubicBezTo>
                  <a:pt x="679674" y="501487"/>
                  <a:pt x="650884" y="504224"/>
                  <a:pt x="628013" y="491155"/>
                </a:cubicBezTo>
                <a:cubicBezTo>
                  <a:pt x="611841" y="481914"/>
                  <a:pt x="610188" y="457831"/>
                  <a:pt x="597017" y="444660"/>
                </a:cubicBezTo>
                <a:cubicBezTo>
                  <a:pt x="583846" y="431489"/>
                  <a:pt x="566695" y="422904"/>
                  <a:pt x="550522" y="413663"/>
                </a:cubicBezTo>
                <a:cubicBezTo>
                  <a:pt x="487489" y="377644"/>
                  <a:pt x="494336" y="384119"/>
                  <a:pt x="426535" y="367168"/>
                </a:cubicBezTo>
                <a:cubicBezTo>
                  <a:pt x="333545" y="372334"/>
                  <a:pt x="240280" y="373837"/>
                  <a:pt x="147566" y="382667"/>
                </a:cubicBezTo>
                <a:cubicBezTo>
                  <a:pt x="131303" y="384216"/>
                  <a:pt x="114664" y="389103"/>
                  <a:pt x="101071" y="398165"/>
                </a:cubicBezTo>
                <a:cubicBezTo>
                  <a:pt x="82834" y="410323"/>
                  <a:pt x="68607" y="427822"/>
                  <a:pt x="54576" y="444660"/>
                </a:cubicBezTo>
                <a:cubicBezTo>
                  <a:pt x="42652" y="458969"/>
                  <a:pt x="33912" y="475657"/>
                  <a:pt x="23580" y="491155"/>
                </a:cubicBezTo>
                <a:cubicBezTo>
                  <a:pt x="2915" y="573812"/>
                  <a:pt x="-17084" y="624875"/>
                  <a:pt x="23580" y="723629"/>
                </a:cubicBezTo>
                <a:cubicBezTo>
                  <a:pt x="56844" y="804412"/>
                  <a:pt x="101546" y="811612"/>
                  <a:pt x="163064" y="832117"/>
                </a:cubicBezTo>
                <a:cubicBezTo>
                  <a:pt x="178562" y="842449"/>
                  <a:pt x="191718" y="857762"/>
                  <a:pt x="209559" y="863114"/>
                </a:cubicBezTo>
                <a:cubicBezTo>
                  <a:pt x="309910" y="893219"/>
                  <a:pt x="400373" y="871752"/>
                  <a:pt x="504027" y="863114"/>
                </a:cubicBezTo>
                <a:cubicBezTo>
                  <a:pt x="519525" y="847616"/>
                  <a:pt x="539878" y="835779"/>
                  <a:pt x="550522" y="816619"/>
                </a:cubicBezTo>
                <a:cubicBezTo>
                  <a:pt x="566390" y="788057"/>
                  <a:pt x="563395" y="750815"/>
                  <a:pt x="581519" y="723629"/>
                </a:cubicBezTo>
                <a:lnTo>
                  <a:pt x="612515" y="677134"/>
                </a:lnTo>
                <a:cubicBezTo>
                  <a:pt x="651470" y="794000"/>
                  <a:pt x="598922" y="649948"/>
                  <a:pt x="659010" y="770124"/>
                </a:cubicBezTo>
                <a:cubicBezTo>
                  <a:pt x="666316" y="784736"/>
                  <a:pt x="664303" y="803862"/>
                  <a:pt x="674508" y="816619"/>
                </a:cubicBezTo>
                <a:cubicBezTo>
                  <a:pt x="686144" y="831164"/>
                  <a:pt x="705505" y="837284"/>
                  <a:pt x="721003" y="847616"/>
                </a:cubicBezTo>
                <a:cubicBezTo>
                  <a:pt x="770124" y="921297"/>
                  <a:pt x="734328" y="888220"/>
                  <a:pt x="844990" y="925107"/>
                </a:cubicBezTo>
                <a:lnTo>
                  <a:pt x="891485" y="940606"/>
                </a:lnTo>
                <a:cubicBezTo>
                  <a:pt x="922481" y="935440"/>
                  <a:pt x="955759" y="937870"/>
                  <a:pt x="984474" y="925107"/>
                </a:cubicBezTo>
                <a:cubicBezTo>
                  <a:pt x="1046823" y="897396"/>
                  <a:pt x="1024883" y="866984"/>
                  <a:pt x="1046468" y="816619"/>
                </a:cubicBezTo>
                <a:cubicBezTo>
                  <a:pt x="1053805" y="799499"/>
                  <a:pt x="1067132" y="785622"/>
                  <a:pt x="1077464" y="770124"/>
                </a:cubicBezTo>
                <a:cubicBezTo>
                  <a:pt x="1073020" y="725680"/>
                  <a:pt x="1074394" y="624498"/>
                  <a:pt x="1046468" y="568646"/>
                </a:cubicBezTo>
                <a:cubicBezTo>
                  <a:pt x="1038138" y="551986"/>
                  <a:pt x="1027107" y="536696"/>
                  <a:pt x="1015471" y="522151"/>
                </a:cubicBezTo>
                <a:cubicBezTo>
                  <a:pt x="1006343" y="510741"/>
                  <a:pt x="994806" y="501487"/>
                  <a:pt x="984474" y="491155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67BE96B-7191-4089-9049-5CC2FD36E229}"/>
              </a:ext>
            </a:extLst>
          </p:cNvPr>
          <p:cNvSpPr/>
          <p:nvPr/>
        </p:nvSpPr>
        <p:spPr>
          <a:xfrm rot="636228">
            <a:off x="10829438" y="6009389"/>
            <a:ext cx="595326" cy="568867"/>
          </a:xfrm>
          <a:custGeom>
            <a:avLst/>
            <a:gdLst>
              <a:gd name="connsiteX0" fmla="*/ 473030 w 1077464"/>
              <a:gd name="connsiteY0" fmla="*/ 506653 h 940606"/>
              <a:gd name="connsiteX1" fmla="*/ 395539 w 1077464"/>
              <a:gd name="connsiteY1" fmla="*/ 491155 h 940606"/>
              <a:gd name="connsiteX2" fmla="*/ 349044 w 1077464"/>
              <a:gd name="connsiteY2" fmla="*/ 475656 h 940606"/>
              <a:gd name="connsiteX3" fmla="*/ 287051 w 1077464"/>
              <a:gd name="connsiteY3" fmla="*/ 382667 h 940606"/>
              <a:gd name="connsiteX4" fmla="*/ 240556 w 1077464"/>
              <a:gd name="connsiteY4" fmla="*/ 274178 h 940606"/>
              <a:gd name="connsiteX5" fmla="*/ 209559 w 1077464"/>
              <a:gd name="connsiteY5" fmla="*/ 150192 h 940606"/>
              <a:gd name="connsiteX6" fmla="*/ 225057 w 1077464"/>
              <a:gd name="connsiteY6" fmla="*/ 26206 h 940606"/>
              <a:gd name="connsiteX7" fmla="*/ 488529 w 1077464"/>
              <a:gd name="connsiteY7" fmla="*/ 88199 h 940606"/>
              <a:gd name="connsiteX8" fmla="*/ 519525 w 1077464"/>
              <a:gd name="connsiteY8" fmla="*/ 134694 h 940606"/>
              <a:gd name="connsiteX9" fmla="*/ 535024 w 1077464"/>
              <a:gd name="connsiteY9" fmla="*/ 181189 h 940606"/>
              <a:gd name="connsiteX10" fmla="*/ 519525 w 1077464"/>
              <a:gd name="connsiteY10" fmla="*/ 491155 h 940606"/>
              <a:gd name="connsiteX11" fmla="*/ 535024 w 1077464"/>
              <a:gd name="connsiteY11" fmla="*/ 429161 h 940606"/>
              <a:gd name="connsiteX12" fmla="*/ 581519 w 1077464"/>
              <a:gd name="connsiteY12" fmla="*/ 243182 h 940606"/>
              <a:gd name="connsiteX13" fmla="*/ 628013 w 1077464"/>
              <a:gd name="connsiteY13" fmla="*/ 150192 h 940606"/>
              <a:gd name="connsiteX14" fmla="*/ 798495 w 1077464"/>
              <a:gd name="connsiteY14" fmla="*/ 88199 h 940606"/>
              <a:gd name="connsiteX15" fmla="*/ 844990 w 1077464"/>
              <a:gd name="connsiteY15" fmla="*/ 72700 h 940606"/>
              <a:gd name="connsiteX16" fmla="*/ 906983 w 1077464"/>
              <a:gd name="connsiteY16" fmla="*/ 88199 h 940606"/>
              <a:gd name="connsiteX17" fmla="*/ 953478 w 1077464"/>
              <a:gd name="connsiteY17" fmla="*/ 181189 h 940606"/>
              <a:gd name="connsiteX18" fmla="*/ 937980 w 1077464"/>
              <a:gd name="connsiteY18" fmla="*/ 429161 h 940606"/>
              <a:gd name="connsiteX19" fmla="*/ 705505 w 1077464"/>
              <a:gd name="connsiteY19" fmla="*/ 506653 h 940606"/>
              <a:gd name="connsiteX20" fmla="*/ 628013 w 1077464"/>
              <a:gd name="connsiteY20" fmla="*/ 491155 h 940606"/>
              <a:gd name="connsiteX21" fmla="*/ 597017 w 1077464"/>
              <a:gd name="connsiteY21" fmla="*/ 444660 h 940606"/>
              <a:gd name="connsiteX22" fmla="*/ 550522 w 1077464"/>
              <a:gd name="connsiteY22" fmla="*/ 413663 h 940606"/>
              <a:gd name="connsiteX23" fmla="*/ 426535 w 1077464"/>
              <a:gd name="connsiteY23" fmla="*/ 367168 h 940606"/>
              <a:gd name="connsiteX24" fmla="*/ 147566 w 1077464"/>
              <a:gd name="connsiteY24" fmla="*/ 382667 h 940606"/>
              <a:gd name="connsiteX25" fmla="*/ 101071 w 1077464"/>
              <a:gd name="connsiteY25" fmla="*/ 398165 h 940606"/>
              <a:gd name="connsiteX26" fmla="*/ 54576 w 1077464"/>
              <a:gd name="connsiteY26" fmla="*/ 444660 h 940606"/>
              <a:gd name="connsiteX27" fmla="*/ 23580 w 1077464"/>
              <a:gd name="connsiteY27" fmla="*/ 491155 h 940606"/>
              <a:gd name="connsiteX28" fmla="*/ 23580 w 1077464"/>
              <a:gd name="connsiteY28" fmla="*/ 723629 h 940606"/>
              <a:gd name="connsiteX29" fmla="*/ 163064 w 1077464"/>
              <a:gd name="connsiteY29" fmla="*/ 832117 h 940606"/>
              <a:gd name="connsiteX30" fmla="*/ 209559 w 1077464"/>
              <a:gd name="connsiteY30" fmla="*/ 863114 h 940606"/>
              <a:gd name="connsiteX31" fmla="*/ 504027 w 1077464"/>
              <a:gd name="connsiteY31" fmla="*/ 863114 h 940606"/>
              <a:gd name="connsiteX32" fmla="*/ 550522 w 1077464"/>
              <a:gd name="connsiteY32" fmla="*/ 816619 h 940606"/>
              <a:gd name="connsiteX33" fmla="*/ 581519 w 1077464"/>
              <a:gd name="connsiteY33" fmla="*/ 723629 h 940606"/>
              <a:gd name="connsiteX34" fmla="*/ 612515 w 1077464"/>
              <a:gd name="connsiteY34" fmla="*/ 677134 h 940606"/>
              <a:gd name="connsiteX35" fmla="*/ 659010 w 1077464"/>
              <a:gd name="connsiteY35" fmla="*/ 770124 h 940606"/>
              <a:gd name="connsiteX36" fmla="*/ 674508 w 1077464"/>
              <a:gd name="connsiteY36" fmla="*/ 816619 h 940606"/>
              <a:gd name="connsiteX37" fmla="*/ 721003 w 1077464"/>
              <a:gd name="connsiteY37" fmla="*/ 847616 h 940606"/>
              <a:gd name="connsiteX38" fmla="*/ 844990 w 1077464"/>
              <a:gd name="connsiteY38" fmla="*/ 925107 h 940606"/>
              <a:gd name="connsiteX39" fmla="*/ 891485 w 1077464"/>
              <a:gd name="connsiteY39" fmla="*/ 940606 h 940606"/>
              <a:gd name="connsiteX40" fmla="*/ 984474 w 1077464"/>
              <a:gd name="connsiteY40" fmla="*/ 925107 h 940606"/>
              <a:gd name="connsiteX41" fmla="*/ 1046468 w 1077464"/>
              <a:gd name="connsiteY41" fmla="*/ 816619 h 940606"/>
              <a:gd name="connsiteX42" fmla="*/ 1077464 w 1077464"/>
              <a:gd name="connsiteY42" fmla="*/ 770124 h 940606"/>
              <a:gd name="connsiteX43" fmla="*/ 1046468 w 1077464"/>
              <a:gd name="connsiteY43" fmla="*/ 568646 h 940606"/>
              <a:gd name="connsiteX44" fmla="*/ 1015471 w 1077464"/>
              <a:gd name="connsiteY44" fmla="*/ 522151 h 940606"/>
              <a:gd name="connsiteX45" fmla="*/ 984474 w 1077464"/>
              <a:gd name="connsiteY45" fmla="*/ 491155 h 9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7464" h="940606">
                <a:moveTo>
                  <a:pt x="473030" y="506653"/>
                </a:moveTo>
                <a:cubicBezTo>
                  <a:pt x="447200" y="501487"/>
                  <a:pt x="421094" y="497544"/>
                  <a:pt x="395539" y="491155"/>
                </a:cubicBezTo>
                <a:cubicBezTo>
                  <a:pt x="379690" y="487193"/>
                  <a:pt x="360596" y="487208"/>
                  <a:pt x="349044" y="475656"/>
                </a:cubicBezTo>
                <a:cubicBezTo>
                  <a:pt x="322702" y="449314"/>
                  <a:pt x="287051" y="382667"/>
                  <a:pt x="287051" y="382667"/>
                </a:cubicBezTo>
                <a:cubicBezTo>
                  <a:pt x="254795" y="253647"/>
                  <a:pt x="294070" y="381206"/>
                  <a:pt x="240556" y="274178"/>
                </a:cubicBezTo>
                <a:cubicBezTo>
                  <a:pt x="224669" y="242403"/>
                  <a:pt x="215455" y="179673"/>
                  <a:pt x="209559" y="150192"/>
                </a:cubicBezTo>
                <a:cubicBezTo>
                  <a:pt x="214725" y="108863"/>
                  <a:pt x="187314" y="43819"/>
                  <a:pt x="225057" y="26206"/>
                </a:cubicBezTo>
                <a:cubicBezTo>
                  <a:pt x="347972" y="-31154"/>
                  <a:pt x="425803" y="12927"/>
                  <a:pt x="488529" y="88199"/>
                </a:cubicBezTo>
                <a:cubicBezTo>
                  <a:pt x="500453" y="102508"/>
                  <a:pt x="511195" y="118034"/>
                  <a:pt x="519525" y="134694"/>
                </a:cubicBezTo>
                <a:cubicBezTo>
                  <a:pt x="526831" y="149306"/>
                  <a:pt x="529858" y="165691"/>
                  <a:pt x="535024" y="181189"/>
                </a:cubicBezTo>
                <a:cubicBezTo>
                  <a:pt x="529858" y="284511"/>
                  <a:pt x="519525" y="387704"/>
                  <a:pt x="519525" y="491155"/>
                </a:cubicBezTo>
                <a:cubicBezTo>
                  <a:pt x="519525" y="512456"/>
                  <a:pt x="530847" y="450048"/>
                  <a:pt x="535024" y="429161"/>
                </a:cubicBezTo>
                <a:cubicBezTo>
                  <a:pt x="566330" y="272631"/>
                  <a:pt x="529733" y="398541"/>
                  <a:pt x="581519" y="243182"/>
                </a:cubicBezTo>
                <a:cubicBezTo>
                  <a:pt x="594124" y="205367"/>
                  <a:pt x="597969" y="180236"/>
                  <a:pt x="628013" y="150192"/>
                </a:cubicBezTo>
                <a:cubicBezTo>
                  <a:pt x="676749" y="101456"/>
                  <a:pt x="732381" y="110238"/>
                  <a:pt x="798495" y="88199"/>
                </a:cubicBezTo>
                <a:lnTo>
                  <a:pt x="844990" y="72700"/>
                </a:lnTo>
                <a:cubicBezTo>
                  <a:pt x="865654" y="77866"/>
                  <a:pt x="889260" y="76384"/>
                  <a:pt x="906983" y="88199"/>
                </a:cubicBezTo>
                <a:cubicBezTo>
                  <a:pt x="932736" y="105368"/>
                  <a:pt x="944637" y="154665"/>
                  <a:pt x="953478" y="181189"/>
                </a:cubicBezTo>
                <a:cubicBezTo>
                  <a:pt x="948312" y="263846"/>
                  <a:pt x="965339" y="350992"/>
                  <a:pt x="937980" y="429161"/>
                </a:cubicBezTo>
                <a:cubicBezTo>
                  <a:pt x="911292" y="505413"/>
                  <a:pt x="749878" y="501723"/>
                  <a:pt x="705505" y="506653"/>
                </a:cubicBezTo>
                <a:cubicBezTo>
                  <a:pt x="679674" y="501487"/>
                  <a:pt x="650884" y="504224"/>
                  <a:pt x="628013" y="491155"/>
                </a:cubicBezTo>
                <a:cubicBezTo>
                  <a:pt x="611841" y="481914"/>
                  <a:pt x="610188" y="457831"/>
                  <a:pt x="597017" y="444660"/>
                </a:cubicBezTo>
                <a:cubicBezTo>
                  <a:pt x="583846" y="431489"/>
                  <a:pt x="566695" y="422904"/>
                  <a:pt x="550522" y="413663"/>
                </a:cubicBezTo>
                <a:cubicBezTo>
                  <a:pt x="487489" y="377644"/>
                  <a:pt x="494336" y="384119"/>
                  <a:pt x="426535" y="367168"/>
                </a:cubicBezTo>
                <a:cubicBezTo>
                  <a:pt x="333545" y="372334"/>
                  <a:pt x="240280" y="373837"/>
                  <a:pt x="147566" y="382667"/>
                </a:cubicBezTo>
                <a:cubicBezTo>
                  <a:pt x="131303" y="384216"/>
                  <a:pt x="114664" y="389103"/>
                  <a:pt x="101071" y="398165"/>
                </a:cubicBezTo>
                <a:cubicBezTo>
                  <a:pt x="82834" y="410323"/>
                  <a:pt x="68607" y="427822"/>
                  <a:pt x="54576" y="444660"/>
                </a:cubicBezTo>
                <a:cubicBezTo>
                  <a:pt x="42652" y="458969"/>
                  <a:pt x="33912" y="475657"/>
                  <a:pt x="23580" y="491155"/>
                </a:cubicBezTo>
                <a:cubicBezTo>
                  <a:pt x="2915" y="573812"/>
                  <a:pt x="-17084" y="624875"/>
                  <a:pt x="23580" y="723629"/>
                </a:cubicBezTo>
                <a:cubicBezTo>
                  <a:pt x="56844" y="804412"/>
                  <a:pt x="101546" y="811612"/>
                  <a:pt x="163064" y="832117"/>
                </a:cubicBezTo>
                <a:cubicBezTo>
                  <a:pt x="178562" y="842449"/>
                  <a:pt x="191718" y="857762"/>
                  <a:pt x="209559" y="863114"/>
                </a:cubicBezTo>
                <a:cubicBezTo>
                  <a:pt x="309910" y="893219"/>
                  <a:pt x="400373" y="871752"/>
                  <a:pt x="504027" y="863114"/>
                </a:cubicBezTo>
                <a:cubicBezTo>
                  <a:pt x="519525" y="847616"/>
                  <a:pt x="539878" y="835779"/>
                  <a:pt x="550522" y="816619"/>
                </a:cubicBezTo>
                <a:cubicBezTo>
                  <a:pt x="566390" y="788057"/>
                  <a:pt x="563395" y="750815"/>
                  <a:pt x="581519" y="723629"/>
                </a:cubicBezTo>
                <a:lnTo>
                  <a:pt x="612515" y="677134"/>
                </a:lnTo>
                <a:cubicBezTo>
                  <a:pt x="651470" y="794000"/>
                  <a:pt x="598922" y="649948"/>
                  <a:pt x="659010" y="770124"/>
                </a:cubicBezTo>
                <a:cubicBezTo>
                  <a:pt x="666316" y="784736"/>
                  <a:pt x="664303" y="803862"/>
                  <a:pt x="674508" y="816619"/>
                </a:cubicBezTo>
                <a:cubicBezTo>
                  <a:pt x="686144" y="831164"/>
                  <a:pt x="705505" y="837284"/>
                  <a:pt x="721003" y="847616"/>
                </a:cubicBezTo>
                <a:cubicBezTo>
                  <a:pt x="770124" y="921297"/>
                  <a:pt x="734328" y="888220"/>
                  <a:pt x="844990" y="925107"/>
                </a:cubicBezTo>
                <a:lnTo>
                  <a:pt x="891485" y="940606"/>
                </a:lnTo>
                <a:cubicBezTo>
                  <a:pt x="922481" y="935440"/>
                  <a:pt x="955759" y="937870"/>
                  <a:pt x="984474" y="925107"/>
                </a:cubicBezTo>
                <a:cubicBezTo>
                  <a:pt x="1046823" y="897396"/>
                  <a:pt x="1024883" y="866984"/>
                  <a:pt x="1046468" y="816619"/>
                </a:cubicBezTo>
                <a:cubicBezTo>
                  <a:pt x="1053805" y="799499"/>
                  <a:pt x="1067132" y="785622"/>
                  <a:pt x="1077464" y="770124"/>
                </a:cubicBezTo>
                <a:cubicBezTo>
                  <a:pt x="1073020" y="725680"/>
                  <a:pt x="1074394" y="624498"/>
                  <a:pt x="1046468" y="568646"/>
                </a:cubicBezTo>
                <a:cubicBezTo>
                  <a:pt x="1038138" y="551986"/>
                  <a:pt x="1027107" y="536696"/>
                  <a:pt x="1015471" y="522151"/>
                </a:cubicBezTo>
                <a:cubicBezTo>
                  <a:pt x="1006343" y="510741"/>
                  <a:pt x="994806" y="501487"/>
                  <a:pt x="984474" y="491155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8DFB52-068E-4686-ADE3-DD94DB802A9F}"/>
              </a:ext>
            </a:extLst>
          </p:cNvPr>
          <p:cNvSpPr/>
          <p:nvPr/>
        </p:nvSpPr>
        <p:spPr>
          <a:xfrm>
            <a:off x="2913993" y="18317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</a:t>
            </a:r>
            <a:r>
              <a:rPr lang="bn-IN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কবিতাটি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B7E3B-E5B1-4DB1-A499-D5A5EC50FC24}"/>
              </a:ext>
            </a:extLst>
          </p:cNvPr>
          <p:cNvSpPr txBox="1"/>
          <p:nvPr/>
        </p:nvSpPr>
        <p:spPr>
          <a:xfrm>
            <a:off x="3279111" y="5131509"/>
            <a:ext cx="417277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নেই যেন এর শেষ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A3AFB8-99FC-41CC-9176-B2BE6474A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40" y="1015211"/>
            <a:ext cx="3187330" cy="3083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3CE345-F031-4258-B6EE-8A84D058CA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71" y="1182724"/>
            <a:ext cx="3187330" cy="3033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11BF6E-2D3A-49E5-A6A3-19F8619650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990" y="1064771"/>
            <a:ext cx="3187330" cy="3033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DD3A8F-D73D-4923-B6A0-C75C00619ECD}"/>
              </a:ext>
            </a:extLst>
          </p:cNvPr>
          <p:cNvCxnSpPr>
            <a:cxnSpLocks/>
          </p:cNvCxnSpPr>
          <p:nvPr/>
        </p:nvCxnSpPr>
        <p:spPr>
          <a:xfrm>
            <a:off x="179882" y="4601980"/>
            <a:ext cx="1178226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1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958EDA-D679-4FC9-98F0-DDDC0B04C5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601" y="1284069"/>
            <a:ext cx="3548436" cy="3345508"/>
          </a:xfrm>
          <a:prstGeom prst="ellipse">
            <a:avLst/>
          </a:prstGeom>
          <a:ln w="190500" cap="rnd">
            <a:solidFill>
              <a:srgbClr val="66FF3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DBC1A0-EFE9-4168-8E91-9E7317F38FFF}"/>
              </a:ext>
            </a:extLst>
          </p:cNvPr>
          <p:cNvSpPr txBox="1"/>
          <p:nvPr/>
        </p:nvSpPr>
        <p:spPr>
          <a:xfrm>
            <a:off x="6519629" y="5252102"/>
            <a:ext cx="42112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আছে নানান বেশ।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89B1C-3E55-47C1-B6B5-80D324037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68" y="3417570"/>
            <a:ext cx="3548436" cy="3345508"/>
          </a:xfrm>
          <a:prstGeom prst="ellipse">
            <a:avLst/>
          </a:prstGeom>
          <a:ln w="190500" cap="rnd">
            <a:solidFill>
              <a:srgbClr val="5DE62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D88D0-A122-4355-804D-E05DC877F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144" y="405569"/>
            <a:ext cx="3417758" cy="3345508"/>
          </a:xfrm>
          <a:prstGeom prst="ellipse">
            <a:avLst/>
          </a:prstGeom>
          <a:ln w="190500" cap="rnd">
            <a:solidFill>
              <a:srgbClr val="5DE62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C0D9D3-7426-4274-A811-617BA081EEE6}"/>
              </a:ext>
            </a:extLst>
          </p:cNvPr>
          <p:cNvSpPr/>
          <p:nvPr/>
        </p:nvSpPr>
        <p:spPr>
          <a:xfrm>
            <a:off x="1939632" y="143023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</a:t>
            </a:r>
            <a:r>
              <a:rPr lang="bn-IN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কবিতাটি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পড়ি</a:t>
            </a:r>
          </a:p>
        </p:txBody>
      </p:sp>
    </p:spTree>
    <p:extLst>
      <p:ext uri="{BB962C8B-B14F-4D97-AF65-F5344CB8AC3E}">
        <p14:creationId xmlns:p14="http://schemas.microsoft.com/office/powerpoint/2010/main" val="20907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BB46BA-76D6-4986-82BB-F72C8CD720F7}"/>
              </a:ext>
            </a:extLst>
          </p:cNvPr>
          <p:cNvSpPr/>
          <p:nvPr/>
        </p:nvSpPr>
        <p:spPr>
          <a:xfrm rot="19390841">
            <a:off x="6504758" y="-9990"/>
            <a:ext cx="19683" cy="41027"/>
          </a:xfrm>
          <a:custGeom>
            <a:avLst/>
            <a:gdLst>
              <a:gd name="connsiteX0" fmla="*/ 0 w 19683"/>
              <a:gd name="connsiteY0" fmla="*/ 0 h 41027"/>
              <a:gd name="connsiteX1" fmla="*/ 19683 w 19683"/>
              <a:gd name="connsiteY1" fmla="*/ 14735 h 41027"/>
              <a:gd name="connsiteX2" fmla="*/ 0 w 19683"/>
              <a:gd name="connsiteY2" fmla="*/ 41027 h 41027"/>
              <a:gd name="connsiteX3" fmla="*/ 0 w 19683"/>
              <a:gd name="connsiteY3" fmla="*/ 0 h 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3" h="41027">
                <a:moveTo>
                  <a:pt x="0" y="0"/>
                </a:moveTo>
                <a:lnTo>
                  <a:pt x="19683" y="14735"/>
                </a:lnTo>
                <a:lnTo>
                  <a:pt x="0" y="410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9EC670-444B-4ACD-86B9-31B941B34308}"/>
              </a:ext>
            </a:extLst>
          </p:cNvPr>
          <p:cNvSpPr/>
          <p:nvPr/>
        </p:nvSpPr>
        <p:spPr>
          <a:xfrm>
            <a:off x="2166218" y="257120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</a:t>
            </a:r>
            <a:r>
              <a:rPr lang="bn-IN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কবিতাটি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পড়ি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E2DAA6-7560-4B93-87CB-8670684C31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30" y="1369001"/>
            <a:ext cx="3726171" cy="34154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8D896B-60B4-494D-AC1C-395446AF9F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872" y="1353864"/>
            <a:ext cx="3899119" cy="3430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788F82-EB80-44AA-94D2-BFC3D135FA60}"/>
              </a:ext>
            </a:extLst>
          </p:cNvPr>
          <p:cNvSpPr txBox="1"/>
          <p:nvPr/>
        </p:nvSpPr>
        <p:spPr>
          <a:xfrm>
            <a:off x="3535520" y="5218662"/>
            <a:ext cx="44898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 আর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হাটের মানুষ হাটে।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CAFBEC-E367-4D10-970C-D2270FF0C792}"/>
              </a:ext>
            </a:extLst>
          </p:cNvPr>
          <p:cNvCxnSpPr>
            <a:cxnSpLocks/>
          </p:cNvCxnSpPr>
          <p:nvPr/>
        </p:nvCxnSpPr>
        <p:spPr>
          <a:xfrm>
            <a:off x="204865" y="4946754"/>
            <a:ext cx="1178226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1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CC75EE-1CE2-47A7-B8B6-9348CB519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31733"/>
            <a:ext cx="4982068" cy="4663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46EAC5-5450-47AC-8A24-3355908F2F4E}"/>
              </a:ext>
            </a:extLst>
          </p:cNvPr>
          <p:cNvSpPr txBox="1"/>
          <p:nvPr/>
        </p:nvSpPr>
        <p:spPr>
          <a:xfrm>
            <a:off x="776296" y="3667141"/>
            <a:ext cx="46589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 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সারাটি দিন কাটে।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F98CD2-1ABA-4C3A-93FF-6942BB508B20}"/>
              </a:ext>
            </a:extLst>
          </p:cNvPr>
          <p:cNvSpPr/>
          <p:nvPr/>
        </p:nvSpPr>
        <p:spPr>
          <a:xfrm>
            <a:off x="2119723" y="343462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</a:t>
            </a:r>
            <a:r>
              <a:rPr lang="bn-IN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কবিতাটি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পড়ি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703ACB-C08A-4B60-B347-EE89F17CFACC}"/>
              </a:ext>
            </a:extLst>
          </p:cNvPr>
          <p:cNvCxnSpPr>
            <a:cxnSpLocks/>
          </p:cNvCxnSpPr>
          <p:nvPr/>
        </p:nvCxnSpPr>
        <p:spPr>
          <a:xfrm>
            <a:off x="5504119" y="989793"/>
            <a:ext cx="0" cy="60256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2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6F688FB-79CC-4AB3-AEAD-3C23E6B30E17}"/>
              </a:ext>
            </a:extLst>
          </p:cNvPr>
          <p:cNvSpPr/>
          <p:nvPr/>
        </p:nvSpPr>
        <p:spPr>
          <a:xfrm>
            <a:off x="2538396" y="91174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</a:t>
            </a:r>
            <a:r>
              <a:rPr lang="bn-IN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কবিতাটি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C11E0-CEA5-463D-A21D-25F3B2F1A068}"/>
              </a:ext>
            </a:extLst>
          </p:cNvPr>
          <p:cNvSpPr txBox="1"/>
          <p:nvPr/>
        </p:nvSpPr>
        <p:spPr>
          <a:xfrm>
            <a:off x="3799637" y="4849082"/>
            <a:ext cx="5118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ছেলেটির মুখ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সারাদেশের সব ছেলেদের 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মুখেতে টুকটুক।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DDDF77-E0FA-48F3-AC9B-028623064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03"/>
          <a:stretch/>
        </p:blipFill>
        <p:spPr>
          <a:xfrm>
            <a:off x="1600069" y="1131755"/>
            <a:ext cx="4111309" cy="3171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ECF71-A4BC-4661-82F4-DF01E6BCA6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52" t="7085" r="6393" b="11798"/>
          <a:stretch/>
        </p:blipFill>
        <p:spPr>
          <a:xfrm>
            <a:off x="6096000" y="1244753"/>
            <a:ext cx="4495931" cy="29455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597BFA-88D1-40CF-A415-4D0CF9FE4D9C}"/>
              </a:ext>
            </a:extLst>
          </p:cNvPr>
          <p:cNvCxnSpPr>
            <a:cxnSpLocks/>
          </p:cNvCxnSpPr>
          <p:nvPr/>
        </p:nvCxnSpPr>
        <p:spPr>
          <a:xfrm>
            <a:off x="204865" y="4706911"/>
            <a:ext cx="1178226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5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DC77AE-53DE-458D-8F2F-43C7E84902D6}"/>
              </a:ext>
            </a:extLst>
          </p:cNvPr>
          <p:cNvSpPr/>
          <p:nvPr/>
        </p:nvSpPr>
        <p:spPr>
          <a:xfrm>
            <a:off x="1169846" y="300416"/>
            <a:ext cx="10043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এবং বাক্যে প্রয়োগ করি।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B10DE141-6B24-4718-BAA9-5F4E7947CA01}"/>
              </a:ext>
            </a:extLst>
          </p:cNvPr>
          <p:cNvSpPr/>
          <p:nvPr/>
        </p:nvSpPr>
        <p:spPr>
          <a:xfrm>
            <a:off x="3532136" y="1652640"/>
            <a:ext cx="1891618" cy="646331"/>
          </a:xfrm>
          <a:prstGeom prst="roundRect">
            <a:avLst>
              <a:gd name="adj" fmla="val 19745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 করা।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6C1F0561-3CD7-4AD0-BB7C-30104A913881}"/>
              </a:ext>
            </a:extLst>
          </p:cNvPr>
          <p:cNvSpPr/>
          <p:nvPr/>
        </p:nvSpPr>
        <p:spPr>
          <a:xfrm>
            <a:off x="260634" y="3557030"/>
            <a:ext cx="1477472" cy="638436"/>
          </a:xfrm>
          <a:prstGeom prst="roundRect">
            <a:avLst>
              <a:gd name="adj" fmla="val 29888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</a:t>
            </a:r>
            <a:endParaRPr lang="en-GB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095C36E0-B41F-428E-85BF-1F7C03CB7510}"/>
              </a:ext>
            </a:extLst>
          </p:cNvPr>
          <p:cNvSpPr/>
          <p:nvPr/>
        </p:nvSpPr>
        <p:spPr>
          <a:xfrm>
            <a:off x="3840138" y="3429000"/>
            <a:ext cx="2601615" cy="661139"/>
          </a:xfrm>
          <a:prstGeom prst="roundRect">
            <a:avLst>
              <a:gd name="adj" fmla="val 21566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 , অবসান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117EEDBD-D696-4E98-A3DF-00CA57B53DC2}"/>
              </a:ext>
            </a:extLst>
          </p:cNvPr>
          <p:cNvSpPr/>
          <p:nvPr/>
        </p:nvSpPr>
        <p:spPr>
          <a:xfrm>
            <a:off x="117623" y="5517736"/>
            <a:ext cx="1646760" cy="638436"/>
          </a:xfrm>
          <a:prstGeom prst="roundRect">
            <a:avLst>
              <a:gd name="adj" fmla="val 34295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endParaRPr lang="en-GB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CFD9F4A-86AB-4FCF-B0B4-496C8480A7C9}"/>
              </a:ext>
            </a:extLst>
          </p:cNvPr>
          <p:cNvSpPr/>
          <p:nvPr/>
        </p:nvSpPr>
        <p:spPr>
          <a:xfrm>
            <a:off x="3949050" y="5250825"/>
            <a:ext cx="2658221" cy="1269009"/>
          </a:xfrm>
          <a:prstGeom prst="roundRect">
            <a:avLst>
              <a:gd name="adj" fmla="val 19711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সাপ্তাহিক বাজার 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F8752893-7A5D-468B-98A4-DDED6E380140}"/>
              </a:ext>
            </a:extLst>
          </p:cNvPr>
          <p:cNvSpPr/>
          <p:nvPr/>
        </p:nvSpPr>
        <p:spPr>
          <a:xfrm>
            <a:off x="260634" y="1601800"/>
            <a:ext cx="1646760" cy="638436"/>
          </a:xfrm>
          <a:prstGeom prst="roundRect">
            <a:avLst>
              <a:gd name="adj" fmla="val 29888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endParaRPr lang="en-GB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A789D-BB1C-4EC9-A700-2E839C705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97" b="18317"/>
          <a:stretch/>
        </p:blipFill>
        <p:spPr>
          <a:xfrm>
            <a:off x="1907394" y="1114426"/>
            <a:ext cx="1646760" cy="1613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4755D-D018-4D93-AB05-CE2DC49731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193" y="4967314"/>
            <a:ext cx="2319857" cy="1552520"/>
          </a:xfrm>
          <a:prstGeom prst="round2DiagRect">
            <a:avLst>
              <a:gd name="adj1" fmla="val 45079"/>
              <a:gd name="adj2" fmla="val 46492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aily Echo | Football | Southampton and Hampshire football news">
            <a:extLst>
              <a:ext uri="{FF2B5EF4-FFF2-40B4-BE49-F238E27FC236}">
                <a16:creationId xmlns:a16="http://schemas.microsoft.com/office/drawing/2014/main" id="{A23DE9CE-4E44-469B-A744-3CCE4091C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11" r="11840"/>
          <a:stretch/>
        </p:blipFill>
        <p:spPr bwMode="auto">
          <a:xfrm>
            <a:off x="1764383" y="3120463"/>
            <a:ext cx="2049478" cy="1439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22">
            <a:extLst>
              <a:ext uri="{FF2B5EF4-FFF2-40B4-BE49-F238E27FC236}">
                <a16:creationId xmlns:a16="http://schemas.microsoft.com/office/drawing/2014/main" id="{CE5BC88F-9294-4201-8239-BC24CD636D84}"/>
              </a:ext>
            </a:extLst>
          </p:cNvPr>
          <p:cNvSpPr/>
          <p:nvPr/>
        </p:nvSpPr>
        <p:spPr>
          <a:xfrm>
            <a:off x="5818809" y="1775212"/>
            <a:ext cx="745207" cy="32677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E9E0C-6FB7-4F6A-84A1-CBAC51D98413}"/>
              </a:ext>
            </a:extLst>
          </p:cNvPr>
          <p:cNvSpPr txBox="1"/>
          <p:nvPr/>
        </p:nvSpPr>
        <p:spPr>
          <a:xfrm>
            <a:off x="7048496" y="1652639"/>
            <a:ext cx="401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শিশু পার্ক দেখেছি।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675C27-19CD-46BE-BE75-0BD2E5252049}"/>
              </a:ext>
            </a:extLst>
          </p:cNvPr>
          <p:cNvSpPr txBox="1"/>
          <p:nvPr/>
        </p:nvSpPr>
        <p:spPr>
          <a:xfrm>
            <a:off x="7374529" y="3328851"/>
            <a:ext cx="333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 শেষ হয়ে গেছে।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1085C-DC68-43F5-BCFB-EEB229AD38D1}"/>
              </a:ext>
            </a:extLst>
          </p:cNvPr>
          <p:cNvSpPr txBox="1"/>
          <p:nvPr/>
        </p:nvSpPr>
        <p:spPr>
          <a:xfrm>
            <a:off x="7048496" y="5420408"/>
            <a:ext cx="460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 সপ্তাহে দুই দিন হাট বসে।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22">
            <a:extLst>
              <a:ext uri="{FF2B5EF4-FFF2-40B4-BE49-F238E27FC236}">
                <a16:creationId xmlns:a16="http://schemas.microsoft.com/office/drawing/2014/main" id="{EEAD3B08-0476-42BF-B480-9BF17CD7F7E6}"/>
              </a:ext>
            </a:extLst>
          </p:cNvPr>
          <p:cNvSpPr/>
          <p:nvPr/>
        </p:nvSpPr>
        <p:spPr>
          <a:xfrm>
            <a:off x="6303289" y="3526721"/>
            <a:ext cx="745207" cy="32677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9" name="Right Arrow 22">
            <a:extLst>
              <a:ext uri="{FF2B5EF4-FFF2-40B4-BE49-F238E27FC236}">
                <a16:creationId xmlns:a16="http://schemas.microsoft.com/office/drawing/2014/main" id="{A5EE1892-AEFD-43A4-BACF-9E0780352FD4}"/>
              </a:ext>
            </a:extLst>
          </p:cNvPr>
          <p:cNvSpPr/>
          <p:nvPr/>
        </p:nvSpPr>
        <p:spPr>
          <a:xfrm>
            <a:off x="6308282" y="5657055"/>
            <a:ext cx="745207" cy="32677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4" grpId="0" animBg="1"/>
      <p:bldP spid="6" grpId="0"/>
      <p:bldP spid="15" grpId="0"/>
      <p:bldP spid="16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CA3369D2-821D-4C94-8200-6C0E802FCBD3}"/>
              </a:ext>
            </a:extLst>
          </p:cNvPr>
          <p:cNvSpPr/>
          <p:nvPr/>
        </p:nvSpPr>
        <p:spPr>
          <a:xfrm>
            <a:off x="273025" y="1832872"/>
            <a:ext cx="1304830" cy="638436"/>
          </a:xfrm>
          <a:prstGeom prst="roundRect">
            <a:avLst>
              <a:gd name="adj" fmla="val 29888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endParaRPr lang="en-GB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B908B106-2228-4C66-B16D-73D8BD2F61A2}"/>
              </a:ext>
            </a:extLst>
          </p:cNvPr>
          <p:cNvSpPr/>
          <p:nvPr/>
        </p:nvSpPr>
        <p:spPr>
          <a:xfrm>
            <a:off x="4594310" y="1833324"/>
            <a:ext cx="1495158" cy="638436"/>
          </a:xfrm>
          <a:prstGeom prst="roundRect">
            <a:avLst>
              <a:gd name="adj" fmla="val 34295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প্রান্তর।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5FAE92C4-75B3-4B58-A3DD-7DCA4B409B85}"/>
              </a:ext>
            </a:extLst>
          </p:cNvPr>
          <p:cNvSpPr/>
          <p:nvPr/>
        </p:nvSpPr>
        <p:spPr>
          <a:xfrm>
            <a:off x="177063" y="5757270"/>
            <a:ext cx="1940260" cy="638436"/>
          </a:xfrm>
          <a:prstGeom prst="roundRect">
            <a:avLst>
              <a:gd name="adj" fmla="val 29888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সারাদেশ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4DC1C2F3-34A9-4363-B875-60B981A59BA8}"/>
              </a:ext>
            </a:extLst>
          </p:cNvPr>
          <p:cNvSpPr/>
          <p:nvPr/>
        </p:nvSpPr>
        <p:spPr>
          <a:xfrm>
            <a:off x="4001593" y="5660383"/>
            <a:ext cx="2977249" cy="616351"/>
          </a:xfrm>
          <a:prstGeom prst="roundRect">
            <a:avLst>
              <a:gd name="adj" fmla="val 34295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 বাংলাদেশ।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4CC356D8-2C35-4D2A-9DEE-B3A0A599F675}"/>
              </a:ext>
            </a:extLst>
          </p:cNvPr>
          <p:cNvSpPr/>
          <p:nvPr/>
        </p:nvSpPr>
        <p:spPr>
          <a:xfrm>
            <a:off x="177063" y="3954680"/>
            <a:ext cx="1707786" cy="638436"/>
          </a:xfrm>
          <a:prstGeom prst="roundRect">
            <a:avLst>
              <a:gd name="adj" fmla="val 34295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  <a:endParaRPr lang="en-GB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8B08134C-1D3F-4AC9-B6B0-694DA752FFB9}"/>
              </a:ext>
            </a:extLst>
          </p:cNvPr>
          <p:cNvSpPr/>
          <p:nvPr/>
        </p:nvSpPr>
        <p:spPr>
          <a:xfrm>
            <a:off x="4559498" y="3635462"/>
            <a:ext cx="2060832" cy="638436"/>
          </a:xfrm>
          <a:prstGeom prst="roundRect">
            <a:avLst>
              <a:gd name="adj" fmla="val 34295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গাঢ়,সুন্দর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00729-EE86-4A16-BFAE-43E71E4F3112}"/>
              </a:ext>
            </a:extLst>
          </p:cNvPr>
          <p:cNvSpPr/>
          <p:nvPr/>
        </p:nvSpPr>
        <p:spPr>
          <a:xfrm>
            <a:off x="670118" y="167816"/>
            <a:ext cx="10156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এবং বাক্যে প্রয়োগ করি।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FF5C49-1EAA-422A-B918-C9124DCE5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156" y="3210234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F7CDBA-85B3-445F-863A-4E9BE499C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320" y="1184224"/>
            <a:ext cx="2636211" cy="1743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E5B637-809C-4504-821A-E41401C5F2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333" y="4943268"/>
            <a:ext cx="1940260" cy="2116089"/>
          </a:xfrm>
          <a:prstGeom prst="rect">
            <a:avLst/>
          </a:prstGeom>
        </p:spPr>
      </p:pic>
      <p:sp>
        <p:nvSpPr>
          <p:cNvPr id="13" name="Right Arrow 22">
            <a:extLst>
              <a:ext uri="{FF2B5EF4-FFF2-40B4-BE49-F238E27FC236}">
                <a16:creationId xmlns:a16="http://schemas.microsoft.com/office/drawing/2014/main" id="{A2665D0E-54D5-4966-997D-B395B0AABEB0}"/>
              </a:ext>
            </a:extLst>
          </p:cNvPr>
          <p:cNvSpPr/>
          <p:nvPr/>
        </p:nvSpPr>
        <p:spPr>
          <a:xfrm>
            <a:off x="6102533" y="1922206"/>
            <a:ext cx="745207" cy="32677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4" name="Right Arrow 22">
            <a:extLst>
              <a:ext uri="{FF2B5EF4-FFF2-40B4-BE49-F238E27FC236}">
                <a16:creationId xmlns:a16="http://schemas.microsoft.com/office/drawing/2014/main" id="{6DD029AE-8C5E-4205-AD47-C9E012EB42E5}"/>
              </a:ext>
            </a:extLst>
          </p:cNvPr>
          <p:cNvSpPr/>
          <p:nvPr/>
        </p:nvSpPr>
        <p:spPr>
          <a:xfrm>
            <a:off x="6454240" y="3865762"/>
            <a:ext cx="745207" cy="32677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5" name="Right Arrow 22">
            <a:extLst>
              <a:ext uri="{FF2B5EF4-FFF2-40B4-BE49-F238E27FC236}">
                <a16:creationId xmlns:a16="http://schemas.microsoft.com/office/drawing/2014/main" id="{DBFFFA0F-D961-4A6F-AB60-6CC331823F99}"/>
              </a:ext>
            </a:extLst>
          </p:cNvPr>
          <p:cNvSpPr/>
          <p:nvPr/>
        </p:nvSpPr>
        <p:spPr>
          <a:xfrm>
            <a:off x="6826843" y="5787854"/>
            <a:ext cx="745207" cy="32677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562C2-B858-461E-B058-DFF8B434281C}"/>
              </a:ext>
            </a:extLst>
          </p:cNvPr>
          <p:cNvSpPr txBox="1"/>
          <p:nvPr/>
        </p:nvSpPr>
        <p:spPr>
          <a:xfrm>
            <a:off x="7199446" y="1813245"/>
            <a:ext cx="36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মাঠ ভরা পাকা ধান।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CE03B-C8CB-4F9A-86CC-F5B6BF62A53F}"/>
              </a:ext>
            </a:extLst>
          </p:cNvPr>
          <p:cNvSpPr txBox="1"/>
          <p:nvPr/>
        </p:nvSpPr>
        <p:spPr>
          <a:xfrm>
            <a:off x="7270542" y="3705981"/>
            <a:ext cx="474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আমার লাল টুকটুক জামা আছে।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51165-F6BD-4F63-AB75-F7738A2484DF}"/>
              </a:ext>
            </a:extLst>
          </p:cNvPr>
          <p:cNvSpPr txBox="1"/>
          <p:nvPr/>
        </p:nvSpPr>
        <p:spPr>
          <a:xfrm>
            <a:off x="7732892" y="5678146"/>
            <a:ext cx="345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সারাদেশে বৃষ্টি হচ্ছে।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3" grpId="0" animBg="1"/>
      <p:bldP spid="14" grpId="0" animBg="1"/>
      <p:bldP spid="15" grpId="0" animBg="1"/>
      <p:bldP spid="10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D234B4-6EEF-42D6-8CAE-73B6E3E55A40}"/>
              </a:ext>
            </a:extLst>
          </p:cNvPr>
          <p:cNvSpPr txBox="1"/>
          <p:nvPr/>
        </p:nvSpPr>
        <p:spPr>
          <a:xfrm>
            <a:off x="2022734" y="942981"/>
            <a:ext cx="7558166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শব্দগুলোর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শব্দগুলো জেনে নিই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9E154-B63D-4839-9DCE-DC372AD3EE31}"/>
              </a:ext>
            </a:extLst>
          </p:cNvPr>
          <p:cNvSpPr txBox="1"/>
          <p:nvPr/>
        </p:nvSpPr>
        <p:spPr>
          <a:xfrm>
            <a:off x="3234126" y="1971530"/>
            <a:ext cx="1573967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269A2-04CB-4BDD-BAB6-25AFFB25EA34}"/>
              </a:ext>
            </a:extLst>
          </p:cNvPr>
          <p:cNvSpPr txBox="1"/>
          <p:nvPr/>
        </p:nvSpPr>
        <p:spPr>
          <a:xfrm>
            <a:off x="6708097" y="1927153"/>
            <a:ext cx="1506509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C0AC9-3603-4663-8267-963341E2FF1D}"/>
              </a:ext>
            </a:extLst>
          </p:cNvPr>
          <p:cNvSpPr txBox="1"/>
          <p:nvPr/>
        </p:nvSpPr>
        <p:spPr>
          <a:xfrm>
            <a:off x="3249119" y="2841569"/>
            <a:ext cx="1536490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আপন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0FD71-9C1F-47B7-84E2-C34F45BC2320}"/>
              </a:ext>
            </a:extLst>
          </p:cNvPr>
          <p:cNvSpPr txBox="1"/>
          <p:nvPr/>
        </p:nvSpPr>
        <p:spPr>
          <a:xfrm>
            <a:off x="6708097" y="2849427"/>
            <a:ext cx="1506509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499BA-308A-47BD-81B5-A18D6FD0D143}"/>
              </a:ext>
            </a:extLst>
          </p:cNvPr>
          <p:cNvSpPr txBox="1"/>
          <p:nvPr/>
        </p:nvSpPr>
        <p:spPr>
          <a:xfrm>
            <a:off x="3290342" y="3756392"/>
            <a:ext cx="1573968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কেনা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B313A-9E22-4113-BD50-05DFE59ACD8B}"/>
              </a:ext>
            </a:extLst>
          </p:cNvPr>
          <p:cNvSpPr txBox="1"/>
          <p:nvPr/>
        </p:nvSpPr>
        <p:spPr>
          <a:xfrm>
            <a:off x="6708098" y="3756392"/>
            <a:ext cx="1506509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বেচা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AA683-D616-4F96-9D29-5BBE16EB9CD5}"/>
              </a:ext>
            </a:extLst>
          </p:cNvPr>
          <p:cNvSpPr txBox="1"/>
          <p:nvPr/>
        </p:nvSpPr>
        <p:spPr>
          <a:xfrm>
            <a:off x="3271603" y="4684188"/>
            <a:ext cx="1536490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DF9DC-22F0-4D28-A081-BD8FDA319796}"/>
              </a:ext>
            </a:extLst>
          </p:cNvPr>
          <p:cNvSpPr txBox="1"/>
          <p:nvPr/>
        </p:nvSpPr>
        <p:spPr>
          <a:xfrm>
            <a:off x="6708099" y="4684188"/>
            <a:ext cx="1506509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F796AD-D190-4096-B4AD-B03F9A4B36F1}"/>
              </a:ext>
            </a:extLst>
          </p:cNvPr>
          <p:cNvSpPr txBox="1"/>
          <p:nvPr/>
        </p:nvSpPr>
        <p:spPr>
          <a:xfrm>
            <a:off x="3249119" y="5598908"/>
            <a:ext cx="1573967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B3358-0F79-48B6-ADB4-CCAF5F2FF140}"/>
              </a:ext>
            </a:extLst>
          </p:cNvPr>
          <p:cNvSpPr txBox="1"/>
          <p:nvPr/>
        </p:nvSpPr>
        <p:spPr>
          <a:xfrm>
            <a:off x="6708098" y="5600940"/>
            <a:ext cx="1573967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ফ্যাকাশে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FD87544-15FD-429A-AB25-E8B094AE81DE}"/>
              </a:ext>
            </a:extLst>
          </p:cNvPr>
          <p:cNvSpPr/>
          <p:nvPr/>
        </p:nvSpPr>
        <p:spPr>
          <a:xfrm>
            <a:off x="5302770" y="2129558"/>
            <a:ext cx="929391" cy="36410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14FADD0-7D2E-405B-83CE-8D61588FDE26}"/>
              </a:ext>
            </a:extLst>
          </p:cNvPr>
          <p:cNvSpPr/>
          <p:nvPr/>
        </p:nvSpPr>
        <p:spPr>
          <a:xfrm>
            <a:off x="5302770" y="2984863"/>
            <a:ext cx="929391" cy="36410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33D07FA-247A-4B19-98E0-2C7B7217669D}"/>
              </a:ext>
            </a:extLst>
          </p:cNvPr>
          <p:cNvSpPr/>
          <p:nvPr/>
        </p:nvSpPr>
        <p:spPr>
          <a:xfrm>
            <a:off x="5265919" y="4015641"/>
            <a:ext cx="929391" cy="36410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91BD0B0-0E1C-4258-9BEF-6D84221F480B}"/>
              </a:ext>
            </a:extLst>
          </p:cNvPr>
          <p:cNvSpPr/>
          <p:nvPr/>
        </p:nvSpPr>
        <p:spPr>
          <a:xfrm>
            <a:off x="5302770" y="4845626"/>
            <a:ext cx="929391" cy="36410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98720D3-970C-437F-A878-FF4AF6F04AB5}"/>
              </a:ext>
            </a:extLst>
          </p:cNvPr>
          <p:cNvSpPr/>
          <p:nvPr/>
        </p:nvSpPr>
        <p:spPr>
          <a:xfrm>
            <a:off x="5337122" y="5770797"/>
            <a:ext cx="929391" cy="36410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DCBEB-6FE4-4F04-91DC-0EF65B830A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9444" l="0" r="100000">
                        <a14:foregroundMark x1="30556" y1="36389" x2="30556" y2="3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342" y="-24903"/>
            <a:ext cx="9048201" cy="77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7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1C8AB13-C3DE-4E29-AAFC-DCECC68340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28" r="2259"/>
          <a:stretch/>
        </p:blipFill>
        <p:spPr>
          <a:xfrm>
            <a:off x="108890" y="0"/>
            <a:ext cx="3390812" cy="6928212"/>
          </a:xfrm>
          <a:prstGeom prst="rect">
            <a:avLst/>
          </a:prstGeom>
        </p:spPr>
      </p:pic>
      <p:pic>
        <p:nvPicPr>
          <p:cNvPr id="2" name="videoplayback (3)">
            <a:hlinkClick r:id="" action="ppaction://media"/>
            <a:extLst>
              <a:ext uri="{FF2B5EF4-FFF2-40B4-BE49-F238E27FC236}">
                <a16:creationId xmlns:a16="http://schemas.microsoft.com/office/drawing/2014/main" id="{E74B4E3F-0F06-4F2F-A644-62E03C1818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961" end="44478.9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5969" y="185544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6E987-2628-4265-956E-B550A8AB1B2E}"/>
              </a:ext>
            </a:extLst>
          </p:cNvPr>
          <p:cNvSpPr txBox="1"/>
          <p:nvPr/>
        </p:nvSpPr>
        <p:spPr>
          <a:xfrm>
            <a:off x="4112662" y="325959"/>
            <a:ext cx="199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A0070-39EE-41D7-942A-6785BBDFFE28}"/>
              </a:ext>
            </a:extLst>
          </p:cNvPr>
          <p:cNvSpPr txBox="1"/>
          <p:nvPr/>
        </p:nvSpPr>
        <p:spPr>
          <a:xfrm>
            <a:off x="4893212" y="1202946"/>
            <a:ext cx="240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006E40-A6BF-47E6-9D87-E8079ED9923F}"/>
              </a:ext>
            </a:extLst>
          </p:cNvPr>
          <p:cNvSpPr/>
          <p:nvPr/>
        </p:nvSpPr>
        <p:spPr>
          <a:xfrm>
            <a:off x="8132210" y="237797"/>
            <a:ext cx="3569737" cy="610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আদর্শ পাঠ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53481D-DC41-4796-9C31-CF933871B470}"/>
              </a:ext>
            </a:extLst>
          </p:cNvPr>
          <p:cNvGrpSpPr/>
          <p:nvPr/>
        </p:nvGrpSpPr>
        <p:grpSpPr>
          <a:xfrm>
            <a:off x="3160295" y="5785759"/>
            <a:ext cx="9031704" cy="1497642"/>
            <a:chOff x="121168" y="5768718"/>
            <a:chExt cx="11823316" cy="14197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631CB1-5840-4044-94E9-DBC83CADA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2CFB31D-ADA1-4ECE-874B-451015C6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09" y="5768718"/>
              <a:ext cx="6505575" cy="14014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621376-7436-40DC-8296-FEAACA2E8234}"/>
              </a:ext>
            </a:extLst>
          </p:cNvPr>
          <p:cNvSpPr txBox="1"/>
          <p:nvPr/>
        </p:nvSpPr>
        <p:spPr>
          <a:xfrm>
            <a:off x="3596946" y="2310942"/>
            <a:ext cx="38264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নেই যেন এর শেষ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আছে নানান বেশ।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268E9-9AB5-439B-9426-5E86A3AAF198}"/>
              </a:ext>
            </a:extLst>
          </p:cNvPr>
          <p:cNvSpPr txBox="1"/>
          <p:nvPr/>
        </p:nvSpPr>
        <p:spPr>
          <a:xfrm>
            <a:off x="3637159" y="4179986"/>
            <a:ext cx="39247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 আর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হাটের মানুষ হাটে।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 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সারাটি দিন কাটে।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FAE38E-FDCD-40C1-A1BE-5F8FE7E3F538}"/>
              </a:ext>
            </a:extLst>
          </p:cNvPr>
          <p:cNvSpPr txBox="1"/>
          <p:nvPr/>
        </p:nvSpPr>
        <p:spPr>
          <a:xfrm>
            <a:off x="7887286" y="2428628"/>
            <a:ext cx="4304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ছেলেটির মুখ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সারাদেশের সব ছেলেদের </a:t>
            </a: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মুখেতে টুকটুক।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0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65FE19-8847-44F5-8197-4004F36AEEA1}"/>
              </a:ext>
            </a:extLst>
          </p:cNvPr>
          <p:cNvSpPr txBox="1"/>
          <p:nvPr/>
        </p:nvSpPr>
        <p:spPr>
          <a:xfrm>
            <a:off x="2562268" y="393544"/>
            <a:ext cx="7031770" cy="769441"/>
          </a:xfrm>
          <a:prstGeom prst="rect">
            <a:avLst/>
          </a:prstGeom>
          <a:noFill/>
          <a:ln>
            <a:solidFill>
              <a:srgbClr val="01B72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৫০</a:t>
            </a:r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ৃষ্ঠা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বের কর</a:t>
            </a:r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C6AFC-D1DC-4C22-B6CB-A98576C507E6}"/>
              </a:ext>
            </a:extLst>
          </p:cNvPr>
          <p:cNvGrpSpPr/>
          <p:nvPr/>
        </p:nvGrpSpPr>
        <p:grpSpPr>
          <a:xfrm>
            <a:off x="1570858" y="1162985"/>
            <a:ext cx="9375932" cy="5465485"/>
            <a:chOff x="1388105" y="1563362"/>
            <a:chExt cx="9375932" cy="54654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B7AAE1-97B8-437E-A073-3B8485A9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6142" y="1563362"/>
              <a:ext cx="4707895" cy="54654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225A2F-3A41-42CC-B9B5-9C86F2496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105" y="1563364"/>
              <a:ext cx="4707895" cy="54654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0F1D957-8B9B-41DE-9391-A7451D629481}"/>
              </a:ext>
            </a:extLst>
          </p:cNvPr>
          <p:cNvSpPr/>
          <p:nvPr/>
        </p:nvSpPr>
        <p:spPr>
          <a:xfrm>
            <a:off x="6466756" y="4726230"/>
            <a:ext cx="1875468" cy="968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E21BCA-6727-4FCF-BA86-694AE4537B53}"/>
              </a:ext>
            </a:extLst>
          </p:cNvPr>
          <p:cNvSpPr/>
          <p:nvPr/>
        </p:nvSpPr>
        <p:spPr>
          <a:xfrm>
            <a:off x="1570858" y="4550980"/>
            <a:ext cx="2261936" cy="1736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1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7C04BB17-7C70-477E-A19E-8ECDA6C29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0" b="92778" l="0" r="92292">
                        <a14:foregroundMark x1="77396" y1="55139" x2="74479" y2="47917"/>
                        <a14:foregroundMark x1="89688" y1="81389" x2="91875" y2="77639"/>
                        <a14:backgroundMark x1="1979" y1="75278" x2="29896" y2="85556"/>
                        <a14:backgroundMark x1="35417" y1="85556" x2="39792" y2="87778"/>
                        <a14:backgroundMark x1="53958" y1="84444" x2="58333" y2="8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8882"/>
          <a:stretch/>
        </p:blipFill>
        <p:spPr>
          <a:xfrm rot="16200000">
            <a:off x="6703876" y="961727"/>
            <a:ext cx="8120727" cy="3564711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3F6FA53E-3635-4DD0-8D3E-25E33F0E4F91}"/>
              </a:ext>
            </a:extLst>
          </p:cNvPr>
          <p:cNvSpPr txBox="1"/>
          <p:nvPr/>
        </p:nvSpPr>
        <p:spPr>
          <a:xfrm>
            <a:off x="2970215" y="520690"/>
            <a:ext cx="5255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01B7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66A96-EE48-440F-B2B4-4D4434470E9D}"/>
              </a:ext>
            </a:extLst>
          </p:cNvPr>
          <p:cNvSpPr txBox="1"/>
          <p:nvPr/>
        </p:nvSpPr>
        <p:spPr>
          <a:xfrm>
            <a:off x="4140059" y="2611345"/>
            <a:ext cx="5457632" cy="2554545"/>
          </a:xfrm>
          <a:prstGeom prst="rect">
            <a:avLst/>
          </a:prstGeom>
          <a:solidFill>
            <a:srgbClr val="01B724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ফারজানা আমিন</a:t>
            </a:r>
          </a:p>
          <a:p>
            <a:pPr algn="l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শিক্ষক,</a:t>
            </a:r>
          </a:p>
          <a:p>
            <a:pPr algn="l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ধাদাশ সরকারি প্রাথমিক বিদ্যালয় </a:t>
            </a:r>
          </a:p>
          <a:p>
            <a:pPr algn="l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পুঠিয়া, রাজশাহী।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ECFC42-F1B8-438C-AD6B-3904B69BAA96}"/>
              </a:ext>
            </a:extLst>
          </p:cNvPr>
          <p:cNvGrpSpPr/>
          <p:nvPr/>
        </p:nvGrpSpPr>
        <p:grpSpPr>
          <a:xfrm>
            <a:off x="185129" y="6004231"/>
            <a:ext cx="11821741" cy="1000329"/>
            <a:chOff x="200826" y="5649281"/>
            <a:chExt cx="11821741" cy="14680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76A156-94D9-4827-80F8-6F77FF75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826" y="5658385"/>
              <a:ext cx="6095770" cy="145896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A320B56-4A01-4B0E-9531-9949BAE9E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6596" y="5649281"/>
              <a:ext cx="5725971" cy="1458968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AA4ABB9-A559-447A-BC8E-FCE2C4AEE3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431" y="2406419"/>
            <a:ext cx="2421569" cy="2964398"/>
          </a:xfrm>
          <a:prstGeom prst="rect">
            <a:avLst/>
          </a:prstGeom>
        </p:spPr>
      </p:pic>
      <p:sp>
        <p:nvSpPr>
          <p:cNvPr id="38" name="Frame 37">
            <a:extLst>
              <a:ext uri="{FF2B5EF4-FFF2-40B4-BE49-F238E27FC236}">
                <a16:creationId xmlns:a16="http://schemas.microsoft.com/office/drawing/2014/main" id="{71D4667D-2DA7-4D53-AE64-8DDD969D1D19}"/>
              </a:ext>
            </a:extLst>
          </p:cNvPr>
          <p:cNvSpPr/>
          <p:nvPr/>
        </p:nvSpPr>
        <p:spPr>
          <a:xfrm>
            <a:off x="0" y="19137"/>
            <a:ext cx="12152953" cy="7240249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B050"/>
              </a:gs>
              <a:gs pos="44000">
                <a:srgbClr val="00B05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6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D2547-7FCA-463C-8D82-5ADFA68BEA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978" y="1505152"/>
            <a:ext cx="7056696" cy="5133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3CC33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2D6EEF-F8EA-40D0-BD0C-497BCF4D8B66}"/>
              </a:ext>
            </a:extLst>
          </p:cNvPr>
          <p:cNvSpPr/>
          <p:nvPr/>
        </p:nvSpPr>
        <p:spPr>
          <a:xfrm>
            <a:off x="3657600" y="0"/>
            <a:ext cx="4510006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730E34-B366-4F74-BB5C-07FC850ED8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333" y1="29798" x2="13333" y2="29798"/>
                        <a14:foregroundMark x1="76863" y1="18182" x2="76863" y2="1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098" y="-73594"/>
            <a:ext cx="2319856" cy="1496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735B36-9000-4635-8C26-99F080AF82A9}"/>
              </a:ext>
            </a:extLst>
          </p:cNvPr>
          <p:cNvSpPr txBox="1"/>
          <p:nvPr/>
        </p:nvSpPr>
        <p:spPr>
          <a:xfrm>
            <a:off x="9269137" y="289906"/>
            <a:ext cx="2598362" cy="76944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719A7-A4A6-49D5-8F73-D9BA9BD111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630"/>
          <a:stretch/>
        </p:blipFill>
        <p:spPr>
          <a:xfrm rot="16874454">
            <a:off x="-1060634" y="3300680"/>
            <a:ext cx="5380474" cy="2160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0B91FE-A47E-4980-BBAB-BB3207E5010F}"/>
              </a:ext>
            </a:extLst>
          </p:cNvPr>
          <p:cNvSpPr txBox="1"/>
          <p:nvPr/>
        </p:nvSpPr>
        <p:spPr>
          <a:xfrm>
            <a:off x="1315564" y="4551986"/>
            <a:ext cx="10551935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শেষ, হাট, টুকটুক শব্দগুলোর অর্থ  এবং একটি করে বাক্য গঠন  কর ।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Daily Echo | Football | Southampton and Hampshire football news">
            <a:extLst>
              <a:ext uri="{FF2B5EF4-FFF2-40B4-BE49-F238E27FC236}">
                <a16:creationId xmlns:a16="http://schemas.microsoft.com/office/drawing/2014/main" id="{A39B8858-FC0B-46E7-8356-83DB7D41A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11" r="11840"/>
          <a:stretch/>
        </p:blipFill>
        <p:spPr bwMode="auto">
          <a:xfrm>
            <a:off x="2392556" y="2285345"/>
            <a:ext cx="2448542" cy="1439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7DF10-8F2B-4EE0-A85E-6D27F64A33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867" y="2265662"/>
            <a:ext cx="2319857" cy="1552520"/>
          </a:xfrm>
          <a:prstGeom prst="round2DiagRect">
            <a:avLst>
              <a:gd name="adj1" fmla="val 45079"/>
              <a:gd name="adj2" fmla="val 46492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9DFF46-B90D-40DF-AD51-7A836C720E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493" y="2321926"/>
            <a:ext cx="2429770" cy="159153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2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C81F1B-411A-49F2-B579-E7C7EC7A3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8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227" t="7153" r="19290" b="5179"/>
          <a:stretch/>
        </p:blipFill>
        <p:spPr>
          <a:xfrm>
            <a:off x="6329915" y="0"/>
            <a:ext cx="5862085" cy="60318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1BDF4B-814D-44F7-9AEC-3BF6AB5805BB}"/>
              </a:ext>
            </a:extLst>
          </p:cNvPr>
          <p:cNvSpPr/>
          <p:nvPr/>
        </p:nvSpPr>
        <p:spPr>
          <a:xfrm>
            <a:off x="2715064" y="363633"/>
            <a:ext cx="46001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নিরব পাঠ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96E86-65B0-44A5-8785-1E0F1F026E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453" y="1176354"/>
            <a:ext cx="7310294" cy="5318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3CC33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3678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ilruba Khanom\Videos\8TEjzr6jc.png">
            <a:extLst>
              <a:ext uri="{FF2B5EF4-FFF2-40B4-BE49-F238E27FC236}">
                <a16:creationId xmlns:a16="http://schemas.microsoft.com/office/drawing/2014/main" id="{942CD4D7-8465-45A2-B48B-12C44C2A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68" y="4208613"/>
            <a:ext cx="12007874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12 Points 3">
            <a:extLst>
              <a:ext uri="{FF2B5EF4-FFF2-40B4-BE49-F238E27FC236}">
                <a16:creationId xmlns:a16="http://schemas.microsoft.com/office/drawing/2014/main" id="{FA25EC15-BEA2-4B5F-8B6E-6719A57643B2}"/>
              </a:ext>
            </a:extLst>
          </p:cNvPr>
          <p:cNvSpPr/>
          <p:nvPr/>
        </p:nvSpPr>
        <p:spPr>
          <a:xfrm>
            <a:off x="-284777" y="0"/>
            <a:ext cx="10613036" cy="5180270"/>
          </a:xfrm>
          <a:prstGeom prst="star12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76C65-B97B-4F9A-BF25-E16A5A407333}"/>
              </a:ext>
            </a:extLst>
          </p:cNvPr>
          <p:cNvSpPr txBox="1"/>
          <p:nvPr/>
        </p:nvSpPr>
        <p:spPr>
          <a:xfrm>
            <a:off x="1648691" y="1346291"/>
            <a:ext cx="6746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প্রথম দুই লাইন দলের একজন আবৃত্তি করবে আর বাকিরা মনযোগ দিয়ে শুনবে। এভাবে পর্যায়ক্রমে সবাই দুই লাইন করে আবৃত্তি করবে যাতে করে আজকের কবিতাংশটুকু সবার মুখস্ত হয়ে যায়।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CE01C-F594-4192-8437-5F6A4CC6446F}"/>
              </a:ext>
            </a:extLst>
          </p:cNvPr>
          <p:cNvSpPr txBox="1"/>
          <p:nvPr/>
        </p:nvSpPr>
        <p:spPr>
          <a:xfrm>
            <a:off x="7994752" y="0"/>
            <a:ext cx="4197248" cy="76944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আনুশীলন</a:t>
            </a:r>
            <a:endParaRPr lang="en-US" sz="44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79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AB1F7F-07B0-48BA-A68B-4D6E8C590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630"/>
          <a:stretch/>
        </p:blipFill>
        <p:spPr>
          <a:xfrm rot="16874454">
            <a:off x="-1060634" y="3300680"/>
            <a:ext cx="5380474" cy="2160835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4197BBA4-132A-4B2D-800B-22F7181E2014}"/>
              </a:ext>
            </a:extLst>
          </p:cNvPr>
          <p:cNvSpPr/>
          <p:nvPr/>
        </p:nvSpPr>
        <p:spPr>
          <a:xfrm>
            <a:off x="5437762" y="2052096"/>
            <a:ext cx="5811255" cy="2400699"/>
          </a:xfrm>
          <a:prstGeom prst="cloudCallout">
            <a:avLst>
              <a:gd name="adj1" fmla="val -37752"/>
              <a:gd name="adj2" fmla="val 69782"/>
            </a:avLst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3BF45-7D5B-4241-96BE-00ABAE9A4136}"/>
              </a:ext>
            </a:extLst>
          </p:cNvPr>
          <p:cNvSpPr txBox="1"/>
          <p:nvPr/>
        </p:nvSpPr>
        <p:spPr>
          <a:xfrm>
            <a:off x="5998450" y="2394037"/>
            <a:ext cx="4689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ছেলেটির মুখ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সারাদেশের সব ছেলেদের 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মুখেতে টুকটুক।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B556BA1-8914-4F8B-80B2-3F9CB73BCB9B}"/>
              </a:ext>
            </a:extLst>
          </p:cNvPr>
          <p:cNvSpPr/>
          <p:nvPr/>
        </p:nvSpPr>
        <p:spPr>
          <a:xfrm>
            <a:off x="3064806" y="840487"/>
            <a:ext cx="5278582" cy="9144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 বুঝিয়ে লেখঃ 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5E988-D205-419C-84F9-199B015EDDFC}"/>
              </a:ext>
            </a:extLst>
          </p:cNvPr>
          <p:cNvSpPr txBox="1"/>
          <p:nvPr/>
        </p:nvSpPr>
        <p:spPr>
          <a:xfrm>
            <a:off x="3353486" y="5047213"/>
            <a:ext cx="64642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লাইনগুলোর মাধ্যমে কবি আসলে কি বোঝাতে চেয়েছেন-----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9ABAB-5976-4787-8096-5C8A8689004C}"/>
              </a:ext>
            </a:extLst>
          </p:cNvPr>
          <p:cNvSpPr txBox="1"/>
          <p:nvPr/>
        </p:nvSpPr>
        <p:spPr>
          <a:xfrm>
            <a:off x="9284215" y="225737"/>
            <a:ext cx="2598362" cy="76944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458EE-1EA7-4C9E-8A0F-FFC16AE8DA10}"/>
              </a:ext>
            </a:extLst>
          </p:cNvPr>
          <p:cNvSpPr txBox="1"/>
          <p:nvPr/>
        </p:nvSpPr>
        <p:spPr>
          <a:xfrm>
            <a:off x="0" y="170854"/>
            <a:ext cx="212397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 দল</a:t>
            </a:r>
          </a:p>
        </p:txBody>
      </p:sp>
    </p:spTree>
    <p:extLst>
      <p:ext uri="{BB962C8B-B14F-4D97-AF65-F5344CB8AC3E}">
        <p14:creationId xmlns:p14="http://schemas.microsoft.com/office/powerpoint/2010/main" val="42738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FD6337-2F37-4CAA-AAE2-0CF738D2C872}"/>
              </a:ext>
            </a:extLst>
          </p:cNvPr>
          <p:cNvGrpSpPr/>
          <p:nvPr/>
        </p:nvGrpSpPr>
        <p:grpSpPr>
          <a:xfrm>
            <a:off x="2015859" y="1016501"/>
            <a:ext cx="9125671" cy="845090"/>
            <a:chOff x="1720520" y="1803610"/>
            <a:chExt cx="9125671" cy="7098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763B6-F4A8-4018-AA32-AFB34871960D}"/>
                </a:ext>
              </a:extLst>
            </p:cNvPr>
            <p:cNvSpPr txBox="1"/>
            <p:nvPr/>
          </p:nvSpPr>
          <p:spPr>
            <a:xfrm>
              <a:off x="1720520" y="1803610"/>
              <a:ext cx="9125671" cy="646331"/>
            </a:xfrm>
            <a:prstGeom prst="rect">
              <a:avLst/>
            </a:prstGeom>
            <a:gradFill>
              <a:gsLst>
                <a:gs pos="5000">
                  <a:srgbClr val="03D4A8"/>
                </a:gs>
                <a:gs pos="1800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rgbClr val="33BD88"/>
                </a:gs>
              </a:gsLst>
              <a:lin ang="0" scaled="0"/>
            </a:gradFill>
            <a:ln>
              <a:noFill/>
              <a:prstDash val="sysDot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600" b="1" dirty="0">
                  <a:ln w="11430"/>
                  <a:solidFill>
                    <a:srgbClr val="80008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n w="11430"/>
                  <a:solidFill>
                    <a:srgbClr val="80008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BDA56A-18C8-4F19-89E3-5301096EB2B9}"/>
                </a:ext>
              </a:extLst>
            </p:cNvPr>
            <p:cNvSpPr txBox="1"/>
            <p:nvPr/>
          </p:nvSpPr>
          <p:spPr>
            <a:xfrm>
              <a:off x="2266119" y="1928712"/>
              <a:ext cx="8242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ঘরের ভিতরের শব্দগুলো খালি জায়গায় বসিয়ে বাক্য তৈরি করি </a:t>
              </a:r>
              <a:endParaRPr lang="en-GB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3F1F7C-6F96-445A-9C6F-96E489F62F8C}"/>
              </a:ext>
            </a:extLst>
          </p:cNvPr>
          <p:cNvSpPr txBox="1"/>
          <p:nvPr/>
        </p:nvSpPr>
        <p:spPr>
          <a:xfrm>
            <a:off x="1780445" y="5672224"/>
            <a:ext cx="95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সারাদেশের সব ছেলেদের মুখ --------------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0E570-BBE7-4AB9-8998-0E5A72B8EDCF}"/>
              </a:ext>
            </a:extLst>
          </p:cNvPr>
          <p:cNvSpPr txBox="1"/>
          <p:nvPr/>
        </p:nvSpPr>
        <p:spPr>
          <a:xfrm>
            <a:off x="1780446" y="3067976"/>
            <a:ext cx="456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প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রে----------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চলেছে।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0D408-3C16-4F24-9015-C79122133F70}"/>
              </a:ext>
            </a:extLst>
          </p:cNvPr>
          <p:cNvSpPr txBox="1"/>
          <p:nvPr/>
        </p:nvSpPr>
        <p:spPr>
          <a:xfrm>
            <a:off x="1720520" y="4836550"/>
            <a:ext cx="656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দুটি হলুদ পাখি----------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বসে আছে।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5F8B2-D0F6-42C6-9E34-7629CCEF60CA}"/>
              </a:ext>
            </a:extLst>
          </p:cNvPr>
          <p:cNvSpPr txBox="1"/>
          <p:nvPr/>
        </p:nvSpPr>
        <p:spPr>
          <a:xfrm>
            <a:off x="1720520" y="3960493"/>
            <a:ext cx="518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হাটের মানুষ ---------যায় 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97BE7-9349-4A02-9390-C213E25E1AA4}"/>
              </a:ext>
            </a:extLst>
          </p:cNvPr>
          <p:cNvSpPr txBox="1"/>
          <p:nvPr/>
        </p:nvSpPr>
        <p:spPr>
          <a:xfrm>
            <a:off x="2561458" y="2141618"/>
            <a:ext cx="2229396" cy="646331"/>
          </a:xfrm>
          <a:prstGeom prst="rect">
            <a:avLst/>
          </a:prstGeom>
          <a:noFill/>
          <a:ln>
            <a:solidFill>
              <a:srgbClr val="AD318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AD31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গাছের ডালে </a:t>
            </a:r>
            <a:endParaRPr lang="en-US" sz="3600" b="1" dirty="0">
              <a:solidFill>
                <a:srgbClr val="AD31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37975-270F-4E73-8F31-93E6184B672F}"/>
              </a:ext>
            </a:extLst>
          </p:cNvPr>
          <p:cNvSpPr txBox="1"/>
          <p:nvPr/>
        </p:nvSpPr>
        <p:spPr>
          <a:xfrm>
            <a:off x="5001508" y="2166704"/>
            <a:ext cx="1130995" cy="646331"/>
          </a:xfrm>
          <a:prstGeom prst="rect">
            <a:avLst/>
          </a:prstGeom>
          <a:noFill/>
          <a:ln>
            <a:solidFill>
              <a:srgbClr val="AD318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AD31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হাটে </a:t>
            </a:r>
            <a:endParaRPr lang="en-US" sz="3600" b="1" dirty="0">
              <a:solidFill>
                <a:srgbClr val="AD31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855259-0459-4960-9424-D14BC9A0DD48}"/>
              </a:ext>
            </a:extLst>
          </p:cNvPr>
          <p:cNvSpPr txBox="1"/>
          <p:nvPr/>
        </p:nvSpPr>
        <p:spPr>
          <a:xfrm>
            <a:off x="6343157" y="2205617"/>
            <a:ext cx="1364137" cy="646331"/>
          </a:xfrm>
          <a:prstGeom prst="rect">
            <a:avLst/>
          </a:prstGeom>
          <a:noFill/>
          <a:ln>
            <a:solidFill>
              <a:srgbClr val="AD318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AD31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টুকটুক </a:t>
            </a:r>
            <a:endParaRPr lang="en-US" sz="3600" b="1" dirty="0">
              <a:solidFill>
                <a:srgbClr val="AD31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FA4228-3F69-4521-946E-0E3483C95182}"/>
              </a:ext>
            </a:extLst>
          </p:cNvPr>
          <p:cNvSpPr txBox="1"/>
          <p:nvPr/>
        </p:nvSpPr>
        <p:spPr>
          <a:xfrm>
            <a:off x="7955855" y="2192183"/>
            <a:ext cx="1130996" cy="646331"/>
          </a:xfrm>
          <a:prstGeom prst="rect">
            <a:avLst/>
          </a:prstGeom>
          <a:noFill/>
          <a:ln>
            <a:solidFill>
              <a:srgbClr val="AD318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AD31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মাঠ  </a:t>
            </a:r>
            <a:endParaRPr lang="en-US" sz="3600" b="1" dirty="0">
              <a:solidFill>
                <a:srgbClr val="AD31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CCD8A-76EA-4E99-B8AF-ADBD19CD0B0D}"/>
              </a:ext>
            </a:extLst>
          </p:cNvPr>
          <p:cNvSpPr txBox="1"/>
          <p:nvPr/>
        </p:nvSpPr>
        <p:spPr>
          <a:xfrm>
            <a:off x="-198222" y="9083"/>
            <a:ext cx="38374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60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  <a:endParaRPr lang="en-US" sz="60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3247E-A541-407F-8FA1-9EF1F38D535C}"/>
              </a:ext>
            </a:extLst>
          </p:cNvPr>
          <p:cNvSpPr txBox="1"/>
          <p:nvPr/>
        </p:nvSpPr>
        <p:spPr>
          <a:xfrm>
            <a:off x="9277780" y="116271"/>
            <a:ext cx="2598362" cy="76944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</p:spTree>
    <p:extLst>
      <p:ext uri="{BB962C8B-B14F-4D97-AF65-F5344CB8AC3E}">
        <p14:creationId xmlns:p14="http://schemas.microsoft.com/office/powerpoint/2010/main" val="2821817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1172 0.336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7 -0.02801 L -0.07747 0.2219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00794 0.461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32891 0.076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AA6F3-BBCE-44B6-A403-3B344E5D91A5}"/>
              </a:ext>
            </a:extLst>
          </p:cNvPr>
          <p:cNvSpPr/>
          <p:nvPr/>
        </p:nvSpPr>
        <p:spPr>
          <a:xfrm>
            <a:off x="3314112" y="2059000"/>
            <a:ext cx="4527881" cy="830997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সংক্ষেপে উত্তর দাওঃ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4B713-D1FC-4ECF-A1BC-6B2010424967}"/>
              </a:ext>
            </a:extLst>
          </p:cNvPr>
          <p:cNvSpPr txBox="1"/>
          <p:nvPr/>
        </p:nvSpPr>
        <p:spPr>
          <a:xfrm>
            <a:off x="2872327" y="3628661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কোথায়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553D1-A2AE-4174-BB5D-B47BD719318D}"/>
              </a:ext>
            </a:extLst>
          </p:cNvPr>
          <p:cNvSpPr txBox="1"/>
          <p:nvPr/>
        </p:nvSpPr>
        <p:spPr>
          <a:xfrm>
            <a:off x="2872327" y="4367325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নদীর ধারে আপন মনে কে বসে আছে?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E0A99-74E8-4FD6-8A5E-4F2D2B58AA52}"/>
              </a:ext>
            </a:extLst>
          </p:cNvPr>
          <p:cNvSpPr txBox="1"/>
          <p:nvPr/>
        </p:nvSpPr>
        <p:spPr>
          <a:xfrm>
            <a:off x="2872327" y="5113639"/>
            <a:ext cx="607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 কেমন আছে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31443-86ED-432B-BC09-1308D2E2C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4153"/>
          <a:stretch/>
        </p:blipFill>
        <p:spPr>
          <a:xfrm>
            <a:off x="1109272" y="-1"/>
            <a:ext cx="9146625" cy="37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E1CB21E-81A0-4A69-A47A-A6663324BD89}"/>
              </a:ext>
            </a:extLst>
          </p:cNvPr>
          <p:cNvSpPr txBox="1"/>
          <p:nvPr/>
        </p:nvSpPr>
        <p:spPr>
          <a:xfrm>
            <a:off x="-69066" y="297607"/>
            <a:ext cx="406725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66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মূল্যায়ন</a:t>
            </a:r>
            <a:endParaRPr lang="en-US" sz="66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15C21-FE20-4EA6-878F-80C700CD51ED}"/>
              </a:ext>
            </a:extLst>
          </p:cNvPr>
          <p:cNvSpPr txBox="1"/>
          <p:nvPr/>
        </p:nvSpPr>
        <p:spPr>
          <a:xfrm>
            <a:off x="6428509" y="235220"/>
            <a:ext cx="51400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352A4-D546-4E8B-AD15-8C80ECFC4A44}"/>
              </a:ext>
            </a:extLst>
          </p:cNvPr>
          <p:cNvSpPr txBox="1"/>
          <p:nvPr/>
        </p:nvSpPr>
        <p:spPr>
          <a:xfrm>
            <a:off x="1926571" y="1402111"/>
            <a:ext cx="8686336" cy="14465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‘এই ছেলেটির মুখ সারাদেশের সব ছেলেদের মুখেতে টুকটুক’</a:t>
            </a:r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কবি কি বুঝিয়েছেন? 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2725FF-312C-422F-8E19-DF52895A4F9F}"/>
              </a:ext>
            </a:extLst>
          </p:cNvPr>
          <p:cNvSpPr txBox="1"/>
          <p:nvPr/>
        </p:nvSpPr>
        <p:spPr>
          <a:xfrm>
            <a:off x="1537836" y="3133469"/>
            <a:ext cx="3543830" cy="64633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 মুখের রং</a:t>
            </a:r>
            <a:endParaRPr lang="en-US" sz="3600" b="1" kern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37528C-C34B-4535-AAA5-DAC066296C5F}"/>
              </a:ext>
            </a:extLst>
          </p:cNvPr>
          <p:cNvSpPr txBox="1"/>
          <p:nvPr/>
        </p:nvSpPr>
        <p:spPr>
          <a:xfrm>
            <a:off x="1537837" y="3976071"/>
            <a:ext cx="4072200" cy="70788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 মুখের গড়ন</a:t>
            </a:r>
            <a:endParaRPr lang="en-US" altLang="en-US" sz="4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60BB72-5362-41F8-8D06-4FDE9C669EC1}"/>
              </a:ext>
            </a:extLst>
          </p:cNvPr>
          <p:cNvSpPr txBox="1"/>
          <p:nvPr/>
        </p:nvSpPr>
        <p:spPr>
          <a:xfrm>
            <a:off x="1579092" y="4831478"/>
            <a:ext cx="4072200" cy="64633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 মুখের প্রতিচ্ছবি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27C4E0-F99D-40EE-8D68-FF3D85277084}"/>
              </a:ext>
            </a:extLst>
          </p:cNvPr>
          <p:cNvSpPr txBox="1"/>
          <p:nvPr/>
        </p:nvSpPr>
        <p:spPr>
          <a:xfrm>
            <a:off x="1579093" y="5674080"/>
            <a:ext cx="4237092" cy="646331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alt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 মুখের কথা  </a:t>
            </a:r>
            <a:endParaRPr lang="en-US" altLang="en-US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BDDD7-8FE6-44B0-8F8F-1E36CFA5F3CD}"/>
              </a:ext>
            </a:extLst>
          </p:cNvPr>
          <p:cNvSpPr txBox="1"/>
          <p:nvPr/>
        </p:nvSpPr>
        <p:spPr>
          <a:xfrm>
            <a:off x="9511849" y="4009339"/>
            <a:ext cx="1848661" cy="707886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F71D11-5D9D-462A-ABBC-2957C470550A}"/>
              </a:ext>
            </a:extLst>
          </p:cNvPr>
          <p:cNvSpPr txBox="1"/>
          <p:nvPr/>
        </p:nvSpPr>
        <p:spPr>
          <a:xfrm>
            <a:off x="9511849" y="3154050"/>
            <a:ext cx="1828800" cy="707886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A26784-8960-40EE-8A3C-1D1E3FBAE2BE}"/>
              </a:ext>
            </a:extLst>
          </p:cNvPr>
          <p:cNvSpPr txBox="1"/>
          <p:nvPr/>
        </p:nvSpPr>
        <p:spPr>
          <a:xfrm>
            <a:off x="9552247" y="5674080"/>
            <a:ext cx="1808263" cy="707886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C8524A-66CC-4F69-A77A-59BC1F00C329}"/>
              </a:ext>
            </a:extLst>
          </p:cNvPr>
          <p:cNvSpPr txBox="1"/>
          <p:nvPr/>
        </p:nvSpPr>
        <p:spPr>
          <a:xfrm>
            <a:off x="9552247" y="4831478"/>
            <a:ext cx="2121320" cy="70788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সঠিক </a:t>
            </a:r>
            <a:r>
              <a:rPr lang="en-US" alt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</p:spTree>
    <p:extLst>
      <p:ext uri="{BB962C8B-B14F-4D97-AF65-F5344CB8AC3E}">
        <p14:creationId xmlns:p14="http://schemas.microsoft.com/office/powerpoint/2010/main" val="267779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41948F-884F-4C32-A57B-15884C1BAF43}"/>
              </a:ext>
            </a:extLst>
          </p:cNvPr>
          <p:cNvSpPr txBox="1"/>
          <p:nvPr/>
        </p:nvSpPr>
        <p:spPr>
          <a:xfrm>
            <a:off x="6428509" y="235220"/>
            <a:ext cx="51400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11ED-AFC7-49AC-B9FA-061089B80625}"/>
              </a:ext>
            </a:extLst>
          </p:cNvPr>
          <p:cNvSpPr txBox="1"/>
          <p:nvPr/>
        </p:nvSpPr>
        <p:spPr>
          <a:xfrm>
            <a:off x="610831" y="1743665"/>
            <a:ext cx="10886927" cy="76944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কবিতায় কবি বাংলাদেশের কোন ছবিটি তুলে ধরেছেন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B9E90-741F-484A-8900-F6D5698C8692}"/>
              </a:ext>
            </a:extLst>
          </p:cNvPr>
          <p:cNvSpPr txBox="1"/>
          <p:nvPr/>
        </p:nvSpPr>
        <p:spPr>
          <a:xfrm>
            <a:off x="616731" y="3048034"/>
            <a:ext cx="5479269" cy="64633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শহরের মানুষের ছবি </a:t>
            </a:r>
            <a:endParaRPr lang="en-US" sz="3600" b="1" kern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32D0E-FB48-422D-A91D-29EAA54B1129}"/>
              </a:ext>
            </a:extLst>
          </p:cNvPr>
          <p:cNvSpPr txBox="1"/>
          <p:nvPr/>
        </p:nvSpPr>
        <p:spPr>
          <a:xfrm>
            <a:off x="610831" y="3852630"/>
            <a:ext cx="5039355" cy="70788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খ.নদীর পাড়ের জেলেদের ছবি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4661C-CAB0-4341-9625-EBC838F24B69}"/>
              </a:ext>
            </a:extLst>
          </p:cNvPr>
          <p:cNvSpPr txBox="1"/>
          <p:nvPr/>
        </p:nvSpPr>
        <p:spPr>
          <a:xfrm>
            <a:off x="616731" y="4710723"/>
            <a:ext cx="5479269" cy="64633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পাহাড়ী মানুষের ছবি</a:t>
            </a:r>
            <a:r>
              <a:rPr lang="en-US" sz="36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94070-989B-4188-9BA9-FC76B948B878}"/>
              </a:ext>
            </a:extLst>
          </p:cNvPr>
          <p:cNvSpPr txBox="1"/>
          <p:nvPr/>
        </p:nvSpPr>
        <p:spPr>
          <a:xfrm>
            <a:off x="610831" y="5507261"/>
            <a:ext cx="5039355" cy="107721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altLang="en-US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US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প্রকৃতি ও মানুষের জীবনযাত্রার ছবি</a:t>
            </a:r>
            <a:r>
              <a:rPr lang="en-US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3F102-7630-456D-A61C-1015B4D3A9FA}"/>
              </a:ext>
            </a:extLst>
          </p:cNvPr>
          <p:cNvSpPr txBox="1"/>
          <p:nvPr/>
        </p:nvSpPr>
        <p:spPr>
          <a:xfrm>
            <a:off x="9511849" y="3154050"/>
            <a:ext cx="1828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7DAE3-B0D2-43D6-9E58-4CDDEB3E36C6}"/>
              </a:ext>
            </a:extLst>
          </p:cNvPr>
          <p:cNvSpPr txBox="1"/>
          <p:nvPr/>
        </p:nvSpPr>
        <p:spPr>
          <a:xfrm>
            <a:off x="9511849" y="4014837"/>
            <a:ext cx="1828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4D947-F8BB-466A-9ED6-B1E51CD2CA66}"/>
              </a:ext>
            </a:extLst>
          </p:cNvPr>
          <p:cNvSpPr txBox="1"/>
          <p:nvPr/>
        </p:nvSpPr>
        <p:spPr>
          <a:xfrm>
            <a:off x="9511849" y="4875625"/>
            <a:ext cx="1828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bn-IN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C938E-FF68-4479-99FE-58A9E9B19705}"/>
              </a:ext>
            </a:extLst>
          </p:cNvPr>
          <p:cNvSpPr txBox="1"/>
          <p:nvPr/>
        </p:nvSpPr>
        <p:spPr>
          <a:xfrm>
            <a:off x="9511849" y="5733855"/>
            <a:ext cx="2121320" cy="707886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alt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সঠিক </a:t>
            </a:r>
            <a:r>
              <a:rPr lang="en-US" alt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DD493-25C5-4275-ACDB-6910B459266C}"/>
              </a:ext>
            </a:extLst>
          </p:cNvPr>
          <p:cNvSpPr txBox="1"/>
          <p:nvPr/>
        </p:nvSpPr>
        <p:spPr>
          <a:xfrm>
            <a:off x="0" y="273521"/>
            <a:ext cx="406725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66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মূল্যায়ন</a:t>
            </a:r>
            <a:endParaRPr lang="en-US" sz="66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62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38BD5-BA1D-4637-A100-7ADB663DEA46}"/>
              </a:ext>
            </a:extLst>
          </p:cNvPr>
          <p:cNvSpPr txBox="1"/>
          <p:nvPr/>
        </p:nvSpPr>
        <p:spPr>
          <a:xfrm>
            <a:off x="472440" y="2757271"/>
            <a:ext cx="11247120" cy="2923877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rgbClr val="74DA8C"/>
              </a:gs>
              <a:gs pos="100000">
                <a:srgbClr val="12FE3F"/>
              </a:gs>
            </a:gsLst>
            <a:lin ang="5400000" scaled="0"/>
          </a:gradFill>
          <a:ln w="31750">
            <a:noFill/>
          </a:ln>
        </p:spPr>
        <p:txBody>
          <a:bodyPr wrap="square" lIns="274320" tIns="182880" rIns="274320" bIns="0" rtlCol="0">
            <a:spAutoFit/>
            <a:sp3d extrusionH="57150">
              <a:bevelT h="25400" prst="softRound"/>
            </a:sp3d>
          </a:bodyPr>
          <a:lstStyle/>
          <a:p>
            <a:pPr algn="just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 , অর্থাৎ এদেশে সবখানেই নদী দেখা যায়। ‘স্বদেশ’ কবিতায় বাংলাদেশের প্রকৃতি ও মানুষের জীবনযাত্রার ছবি তুলে ধরা হয়েছে। একটি ছেলে সেই ছবি দেখছে ও তার মনের ভিতরে ধরে রাখছে। নদীর জোয়ার , নদীর তীরে নৌকা বেঁধে রাখা , গাছে গাছে পাখির কলকাকলি – সবই ছেলেটির মনে নিজের দেশের জন্য , মায়া-মমতা ও ভালোবাসার অনুভূতি জোগাচ্ছে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20F928-F1D8-406A-A49D-5A63FF1036F5}"/>
              </a:ext>
            </a:extLst>
          </p:cNvPr>
          <p:cNvGrpSpPr/>
          <p:nvPr/>
        </p:nvGrpSpPr>
        <p:grpSpPr>
          <a:xfrm>
            <a:off x="4347148" y="1812683"/>
            <a:ext cx="5786204" cy="1889177"/>
            <a:chOff x="3463494" y="817622"/>
            <a:chExt cx="5531370" cy="144655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" name="Rounded Rectangle 11">
              <a:extLst>
                <a:ext uri="{FF2B5EF4-FFF2-40B4-BE49-F238E27FC236}">
                  <a16:creationId xmlns:a16="http://schemas.microsoft.com/office/drawing/2014/main" id="{42F016E9-5913-447B-A8EF-20EF19299B25}"/>
                </a:ext>
              </a:extLst>
            </p:cNvPr>
            <p:cNvSpPr/>
            <p:nvPr/>
          </p:nvSpPr>
          <p:spPr>
            <a:xfrm>
              <a:off x="3595228" y="836656"/>
              <a:ext cx="5399636" cy="598269"/>
            </a:xfrm>
            <a:prstGeom prst="roundRect">
              <a:avLst/>
            </a:prstGeom>
            <a:solidFill>
              <a:srgbClr val="33CC33">
                <a:alpha val="38000"/>
              </a:srgb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F1F3F6-1457-4E98-B033-A5BC331BC98C}"/>
                </a:ext>
              </a:extLst>
            </p:cNvPr>
            <p:cNvSpPr/>
            <p:nvPr/>
          </p:nvSpPr>
          <p:spPr>
            <a:xfrm>
              <a:off x="3463494" y="817622"/>
              <a:ext cx="505434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কবিতাটির মূলভাব জেনে নিই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9C2D177-3C24-4EAC-9903-8C918744D9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5126">
            <a:off x="-6490" y="-49379"/>
            <a:ext cx="6440171" cy="30122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2CE3FB-BFB0-487B-9178-26A3D0E1E477}"/>
              </a:ext>
            </a:extLst>
          </p:cNvPr>
          <p:cNvGrpSpPr/>
          <p:nvPr/>
        </p:nvGrpSpPr>
        <p:grpSpPr>
          <a:xfrm>
            <a:off x="112296" y="5036695"/>
            <a:ext cx="11898828" cy="2181654"/>
            <a:chOff x="239152" y="5164875"/>
            <a:chExt cx="11830248" cy="19035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729B29-9F5F-40F4-A882-021FAD30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52" y="5164876"/>
              <a:ext cx="5711482" cy="19035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554871-B4F6-4587-8570-342F432D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0634" y="5164875"/>
              <a:ext cx="6118766" cy="1903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829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C33E1-1021-4A0F-955C-14AF604AE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4" b="1636"/>
          <a:stretch/>
        </p:blipFill>
        <p:spPr>
          <a:xfrm>
            <a:off x="1244866" y="1937824"/>
            <a:ext cx="3371850" cy="4332849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BD7245-942A-4008-8D0A-27B6F1888CE5}"/>
              </a:ext>
            </a:extLst>
          </p:cNvPr>
          <p:cNvSpPr txBox="1"/>
          <p:nvPr/>
        </p:nvSpPr>
        <p:spPr>
          <a:xfrm>
            <a:off x="4616716" y="2242200"/>
            <a:ext cx="6528948" cy="3724096"/>
          </a:xfrm>
          <a:prstGeom prst="rect">
            <a:avLst/>
          </a:prstGeom>
          <a:solidFill>
            <a:srgbClr val="01B724"/>
          </a:solidFill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 </a:t>
            </a:r>
          </a:p>
          <a:p>
            <a:pPr algn="ctr"/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পরে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.... মুখেতে টুকটুক।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4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E7408-C135-4328-A291-BAC13DB63BDA}"/>
              </a:ext>
            </a:extLst>
          </p:cNvPr>
          <p:cNvSpPr txBox="1"/>
          <p:nvPr/>
        </p:nvSpPr>
        <p:spPr>
          <a:xfrm>
            <a:off x="3851262" y="207882"/>
            <a:ext cx="448947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/>
          <a:p>
            <a:pPr algn="l"/>
            <a:r>
              <a:rPr lang="bn-IN" sz="8000" dirty="0">
                <a:solidFill>
                  <a:srgbClr val="01B724"/>
                </a:solidFill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 </a:t>
            </a:r>
            <a:endParaRPr lang="en-US" sz="8000" dirty="0">
              <a:solidFill>
                <a:srgbClr val="01B724"/>
              </a:solidFill>
              <a:effectLst>
                <a:glow>
                  <a:schemeClr val="accent1">
                    <a:alpha val="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7FE2BB0-6F8C-4F93-AB2F-7320A9D7B558}"/>
              </a:ext>
            </a:extLst>
          </p:cNvPr>
          <p:cNvSpPr/>
          <p:nvPr/>
        </p:nvSpPr>
        <p:spPr>
          <a:xfrm>
            <a:off x="3606353" y="166755"/>
            <a:ext cx="4529797" cy="1364566"/>
          </a:xfrm>
          <a:prstGeom prst="cloudCallout">
            <a:avLst>
              <a:gd name="adj1" fmla="val -24560"/>
              <a:gd name="adj2" fmla="val 70747"/>
            </a:avLst>
          </a:prstGeom>
          <a:noFill/>
          <a:ln>
            <a:solidFill>
              <a:srgbClr val="01B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70B9394-B512-422C-8C22-471468D3A4AC}"/>
              </a:ext>
            </a:extLst>
          </p:cNvPr>
          <p:cNvSpPr/>
          <p:nvPr/>
        </p:nvSpPr>
        <p:spPr>
          <a:xfrm>
            <a:off x="0" y="19137"/>
            <a:ext cx="12152953" cy="7240249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B050"/>
              </a:gs>
              <a:gs pos="44000">
                <a:srgbClr val="00B05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B4A475-5CC8-4640-9EF1-2D8403F8F2DD}"/>
              </a:ext>
            </a:extLst>
          </p:cNvPr>
          <p:cNvSpPr/>
          <p:nvPr/>
        </p:nvSpPr>
        <p:spPr>
          <a:xfrm>
            <a:off x="2966521" y="1110745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4A6A5C-0959-42C3-9CDD-80613EE3BA5E}"/>
              </a:ext>
            </a:extLst>
          </p:cNvPr>
          <p:cNvSpPr/>
          <p:nvPr/>
        </p:nvSpPr>
        <p:spPr>
          <a:xfrm>
            <a:off x="1613005" y="2114577"/>
            <a:ext cx="89659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 বাংলার হাটের মানূষ কোথায় যায়?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52E3C1-0D4C-48B1-82EB-E4009860FFFD}"/>
              </a:ext>
            </a:extLst>
          </p:cNvPr>
          <p:cNvSpPr/>
          <p:nvPr/>
        </p:nvSpPr>
        <p:spPr>
          <a:xfrm>
            <a:off x="1987891" y="2925226"/>
            <a:ext cx="84860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 সারাদিন কিভাবে কাটে?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132CA3-0239-4065-B6B9-52020783EFA0}"/>
              </a:ext>
            </a:extLst>
          </p:cNvPr>
          <p:cNvSpPr/>
          <p:nvPr/>
        </p:nvSpPr>
        <p:spPr>
          <a:xfrm>
            <a:off x="2460176" y="3735876"/>
            <a:ext cx="8118821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কোন ছবিটি তোমার মনের মধ্যে ভাসে তা তিনটি বাক্যে লিখ?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22E2E-295E-4C63-A0EA-58F97606976B}"/>
              </a:ext>
            </a:extLst>
          </p:cNvPr>
          <p:cNvSpPr txBox="1"/>
          <p:nvPr/>
        </p:nvSpPr>
        <p:spPr>
          <a:xfrm>
            <a:off x="2736705" y="5100524"/>
            <a:ext cx="89000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 নেই যেন এর শেষ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বলতে কী বোঝানো হয়েছে তিনটি বাক্যে লিখ?          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56F9F-89AD-4F96-9C18-5131208AB0DE}"/>
              </a:ext>
            </a:extLst>
          </p:cNvPr>
          <p:cNvSpPr txBox="1"/>
          <p:nvPr/>
        </p:nvSpPr>
        <p:spPr>
          <a:xfrm>
            <a:off x="0" y="-60720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8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405715-B2FC-400C-A369-A61837C1764D}"/>
              </a:ext>
            </a:extLst>
          </p:cNvPr>
          <p:cNvSpPr txBox="1"/>
          <p:nvPr/>
        </p:nvSpPr>
        <p:spPr>
          <a:xfrm>
            <a:off x="4338526" y="420966"/>
            <a:ext cx="29120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  </a:t>
            </a:r>
            <a:endPara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ED3DD3-D330-4E38-8C7E-75A05D0E5805}"/>
              </a:ext>
            </a:extLst>
          </p:cNvPr>
          <p:cNvGrpSpPr/>
          <p:nvPr/>
        </p:nvGrpSpPr>
        <p:grpSpPr>
          <a:xfrm>
            <a:off x="0" y="5121149"/>
            <a:ext cx="12099829" cy="2172220"/>
            <a:chOff x="121168" y="5768718"/>
            <a:chExt cx="11823316" cy="1419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09" y="5768718"/>
              <a:ext cx="6505575" cy="14014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CC8E22E-6E38-4BD6-B0CA-C42D02DB37A2}"/>
              </a:ext>
            </a:extLst>
          </p:cNvPr>
          <p:cNvSpPr/>
          <p:nvPr/>
        </p:nvSpPr>
        <p:spPr>
          <a:xfrm>
            <a:off x="1206256" y="4455212"/>
            <a:ext cx="9176551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 সম্পর্কে পাঁচটি বাক্য বাড়ি থেকে লিখে আনবে।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B7340-042F-458A-8CB3-1D3AAB3D93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299" y="1413629"/>
            <a:ext cx="4625617" cy="2601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0657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B965F7-F92C-44A4-BB0D-FCADE18F45B6}"/>
              </a:ext>
            </a:extLst>
          </p:cNvPr>
          <p:cNvSpPr txBox="1"/>
          <p:nvPr/>
        </p:nvSpPr>
        <p:spPr>
          <a:xfrm>
            <a:off x="2751612" y="339597"/>
            <a:ext cx="6102626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D963D-FB0A-421F-8CBB-F550227D3E68}"/>
              </a:ext>
            </a:extLst>
          </p:cNvPr>
          <p:cNvSpPr txBox="1"/>
          <p:nvPr/>
        </p:nvSpPr>
        <p:spPr>
          <a:xfrm>
            <a:off x="946349" y="2126361"/>
            <a:ext cx="1975755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9">
            <a:extLst>
              <a:ext uri="{FF2B5EF4-FFF2-40B4-BE49-F238E27FC236}">
                <a16:creationId xmlns:a16="http://schemas.microsoft.com/office/drawing/2014/main" id="{57642C3C-3688-4856-82BD-9C67C18DD995}"/>
              </a:ext>
            </a:extLst>
          </p:cNvPr>
          <p:cNvSpPr/>
          <p:nvPr/>
        </p:nvSpPr>
        <p:spPr>
          <a:xfrm>
            <a:off x="3432748" y="2265569"/>
            <a:ext cx="1006730" cy="55258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778FB-3015-4837-AE8E-09D1CD39CDE7}"/>
              </a:ext>
            </a:extLst>
          </p:cNvPr>
          <p:cNvSpPr txBox="1"/>
          <p:nvPr/>
        </p:nvSpPr>
        <p:spPr>
          <a:xfrm>
            <a:off x="8036040" y="2100676"/>
            <a:ext cx="2173417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গাঢ়,সুন্দর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FDE9091-613F-460D-88F0-B9A0FF593A4E}"/>
              </a:ext>
            </a:extLst>
          </p:cNvPr>
          <p:cNvSpPr/>
          <p:nvPr/>
        </p:nvSpPr>
        <p:spPr>
          <a:xfrm>
            <a:off x="8854238" y="3204918"/>
            <a:ext cx="537019" cy="83099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72220-C9D7-4B68-9C19-B41860FDDAEE}"/>
              </a:ext>
            </a:extLst>
          </p:cNvPr>
          <p:cNvSpPr txBox="1"/>
          <p:nvPr/>
        </p:nvSpPr>
        <p:spPr>
          <a:xfrm>
            <a:off x="4868435" y="4218396"/>
            <a:ext cx="6883853" cy="7694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একটি লাল টুকটুক জামা আছে।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49F365-6AE2-4CE1-862B-0046532B6E30}"/>
              </a:ext>
            </a:extLst>
          </p:cNvPr>
          <p:cNvGrpSpPr/>
          <p:nvPr/>
        </p:nvGrpSpPr>
        <p:grpSpPr>
          <a:xfrm>
            <a:off x="134911" y="4841823"/>
            <a:ext cx="11947162" cy="2493159"/>
            <a:chOff x="121168" y="5768718"/>
            <a:chExt cx="11823316" cy="14197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F5657D-1794-4E41-8FCB-EABD861E2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B60C77-0207-4FDF-A267-E147B4425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09" y="5768718"/>
              <a:ext cx="6505575" cy="14014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761956A-C85B-4B4F-BFE2-94D4071FED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122" y="1773405"/>
            <a:ext cx="2429770" cy="159153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9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014DE8D-53B2-499E-B2D3-535886966AF3}"/>
              </a:ext>
            </a:extLst>
          </p:cNvPr>
          <p:cNvGrpSpPr/>
          <p:nvPr/>
        </p:nvGrpSpPr>
        <p:grpSpPr>
          <a:xfrm>
            <a:off x="86726" y="5858005"/>
            <a:ext cx="12105274" cy="1419720"/>
            <a:chOff x="121168" y="5768718"/>
            <a:chExt cx="11823316" cy="14197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493AA-00D6-4160-80C1-92DFA922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7AA9E4-8C6F-40FC-9AE5-9DA6BF092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09" y="5768718"/>
              <a:ext cx="6505575" cy="14014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365E136-721B-4ECD-A9AF-08E7A8CCA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55"/>
          <a:stretch/>
        </p:blipFill>
        <p:spPr>
          <a:xfrm>
            <a:off x="299905" y="107169"/>
            <a:ext cx="5796095" cy="5728361"/>
          </a:xfrm>
          <a:prstGeom prst="flowChartDelay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7C77C8-824E-4155-A065-5B997A3E011A}"/>
              </a:ext>
            </a:extLst>
          </p:cNvPr>
          <p:cNvSpPr txBox="1"/>
          <p:nvPr/>
        </p:nvSpPr>
        <p:spPr>
          <a:xfrm>
            <a:off x="6459133" y="1463654"/>
            <a:ext cx="432592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403350" h="374650" prst="angle"/>
            </a:sp3d>
          </a:bodyPr>
          <a:lstStyle/>
          <a:p>
            <a:pPr algn="l"/>
            <a:r>
              <a:rPr lang="bn-IN" sz="13800" b="1" dirty="0">
                <a:gradFill>
                  <a:gsLst>
                    <a:gs pos="25000">
                      <a:srgbClr val="002060"/>
                    </a:gs>
                    <a:gs pos="62000">
                      <a:srgbClr val="279D2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b="1" dirty="0" err="1">
              <a:gradFill>
                <a:gsLst>
                  <a:gs pos="25000">
                    <a:srgbClr val="002060"/>
                  </a:gs>
                  <a:gs pos="62000">
                    <a:srgbClr val="279D27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8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61F1CFD2-E3F7-4C06-B56C-3F33652A6892}"/>
              </a:ext>
            </a:extLst>
          </p:cNvPr>
          <p:cNvSpPr/>
          <p:nvPr/>
        </p:nvSpPr>
        <p:spPr>
          <a:xfrm rot="10800000">
            <a:off x="2158290" y="1850923"/>
            <a:ext cx="9876694" cy="3376577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F5333ACE-D8A4-4CD6-954C-DC057E335844}"/>
              </a:ext>
            </a:extLst>
          </p:cNvPr>
          <p:cNvSpPr/>
          <p:nvPr/>
        </p:nvSpPr>
        <p:spPr>
          <a:xfrm>
            <a:off x="100890" y="1415053"/>
            <a:ext cx="4114800" cy="4114800"/>
          </a:xfrm>
          <a:prstGeom prst="donut">
            <a:avLst>
              <a:gd name="adj" fmla="val 2494"/>
            </a:avLst>
          </a:prstGeom>
          <a:solidFill>
            <a:srgbClr val="04B4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1AFA17-D615-4340-8753-1A974A75FA5F}"/>
              </a:ext>
            </a:extLst>
          </p:cNvPr>
          <p:cNvSpPr/>
          <p:nvPr/>
        </p:nvSpPr>
        <p:spPr>
          <a:xfrm>
            <a:off x="420930" y="1735093"/>
            <a:ext cx="3474720" cy="347472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1B72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410DF-EB17-4804-9C62-970302BC04B0}"/>
              </a:ext>
            </a:extLst>
          </p:cNvPr>
          <p:cNvSpPr txBox="1"/>
          <p:nvPr/>
        </p:nvSpPr>
        <p:spPr>
          <a:xfrm>
            <a:off x="574894" y="2859827"/>
            <a:ext cx="307247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/>
          <a:p>
            <a:pPr algn="l"/>
            <a:r>
              <a:rPr lang="bn-IN" sz="8000" dirty="0"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effectLst>
                <a:glow>
                  <a:schemeClr val="accent1">
                    <a:alpha val="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3" descr="C:\Users\Dilruba Khanom\Videos\8TEjzr6jc.png">
            <a:extLst>
              <a:ext uri="{FF2B5EF4-FFF2-40B4-BE49-F238E27FC236}">
                <a16:creationId xmlns:a16="http://schemas.microsoft.com/office/drawing/2014/main" id="{523173FC-F3C2-4E4E-8B15-57F4CA6E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08962"/>
            <a:ext cx="12211196" cy="30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D0D88E0-8C4B-4E39-B99B-433F313DD18C}"/>
              </a:ext>
            </a:extLst>
          </p:cNvPr>
          <p:cNvGrpSpPr/>
          <p:nvPr/>
        </p:nvGrpSpPr>
        <p:grpSpPr>
          <a:xfrm>
            <a:off x="3722609" y="1696037"/>
            <a:ext cx="6828555" cy="646331"/>
            <a:chOff x="3917640" y="1979384"/>
            <a:chExt cx="6828555" cy="6463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CE2817-5611-4E96-A3E6-4BDA5615E025}"/>
                </a:ext>
              </a:extLst>
            </p:cNvPr>
            <p:cNvSpPr/>
            <p:nvPr/>
          </p:nvSpPr>
          <p:spPr>
            <a:xfrm>
              <a:off x="3917640" y="1979384"/>
              <a:ext cx="1058601" cy="64633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E57F74-666B-4340-9990-75766B1A8844}"/>
                </a:ext>
              </a:extLst>
            </p:cNvPr>
            <p:cNvSpPr/>
            <p:nvPr/>
          </p:nvSpPr>
          <p:spPr>
            <a:xfrm>
              <a:off x="3961375" y="2010138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.১.২ 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 শুনে মূলভাব বুঝতে পারবে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42D8F7-A9F9-4A0C-AA76-34C95D9A6386}"/>
              </a:ext>
            </a:extLst>
          </p:cNvPr>
          <p:cNvGrpSpPr/>
          <p:nvPr/>
        </p:nvGrpSpPr>
        <p:grpSpPr>
          <a:xfrm>
            <a:off x="4037884" y="2435596"/>
            <a:ext cx="7424913" cy="672505"/>
            <a:chOff x="4194078" y="2857176"/>
            <a:chExt cx="7424913" cy="67250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2744AD7-F1DA-45D0-882F-718A6B56C58A}"/>
                </a:ext>
              </a:extLst>
            </p:cNvPr>
            <p:cNvSpPr/>
            <p:nvPr/>
          </p:nvSpPr>
          <p:spPr>
            <a:xfrm>
              <a:off x="4194078" y="2871627"/>
              <a:ext cx="1058601" cy="65805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B4C2E9-E914-41C0-9C52-410E4C4985D9}"/>
                </a:ext>
              </a:extLst>
            </p:cNvPr>
            <p:cNvSpPr/>
            <p:nvPr/>
          </p:nvSpPr>
          <p:spPr>
            <a:xfrm>
              <a:off x="4305344" y="2857176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১.৪.২  কবিতাটি প্রমিত উচ্চারণে আবৃত্তি করতে পারবে।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CCE21B-D11B-454E-B946-1889A203D185}"/>
              </a:ext>
            </a:extLst>
          </p:cNvPr>
          <p:cNvGrpSpPr/>
          <p:nvPr/>
        </p:nvGrpSpPr>
        <p:grpSpPr>
          <a:xfrm>
            <a:off x="3917640" y="4288185"/>
            <a:ext cx="7316215" cy="725619"/>
            <a:chOff x="3829512" y="4412708"/>
            <a:chExt cx="7316215" cy="7256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29E327A-3689-4A2D-8FD6-AF4E346F9E54}"/>
                </a:ext>
              </a:extLst>
            </p:cNvPr>
            <p:cNvSpPr/>
            <p:nvPr/>
          </p:nvSpPr>
          <p:spPr>
            <a:xfrm>
              <a:off x="3829512" y="4412708"/>
              <a:ext cx="1058601" cy="7256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FEA9F7-7A9D-4CD7-BFB3-D928971F84DC}"/>
                </a:ext>
              </a:extLst>
            </p:cNvPr>
            <p:cNvSpPr/>
            <p:nvPr/>
          </p:nvSpPr>
          <p:spPr>
            <a:xfrm>
              <a:off x="3832080" y="4443510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২.৩.২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পাঠ্যবইয়ের কবিতার মূলভাব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B7FAF0-F3A8-4914-9491-4F7B3234AB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151" y="26883"/>
            <a:ext cx="1443255" cy="16036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EA55BA-B6EC-411D-9A1E-99927BFF7219}"/>
              </a:ext>
            </a:extLst>
          </p:cNvPr>
          <p:cNvGrpSpPr/>
          <p:nvPr/>
        </p:nvGrpSpPr>
        <p:grpSpPr>
          <a:xfrm>
            <a:off x="4149150" y="3269724"/>
            <a:ext cx="7467956" cy="1033862"/>
            <a:chOff x="4094264" y="3084564"/>
            <a:chExt cx="7837674" cy="103386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8F46C28-06F6-4F83-AA99-66A36FEEC4DB}"/>
                </a:ext>
              </a:extLst>
            </p:cNvPr>
            <p:cNvSpPr/>
            <p:nvPr/>
          </p:nvSpPr>
          <p:spPr>
            <a:xfrm>
              <a:off x="4094264" y="3084564"/>
              <a:ext cx="926859" cy="64633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217BE4-9818-4F20-9E97-84FBC1FF1179}"/>
                </a:ext>
              </a:extLst>
            </p:cNvPr>
            <p:cNvGrpSpPr/>
            <p:nvPr/>
          </p:nvGrpSpPr>
          <p:grpSpPr>
            <a:xfrm>
              <a:off x="4133222" y="3086355"/>
              <a:ext cx="7798716" cy="1032071"/>
              <a:chOff x="4215690" y="3310991"/>
              <a:chExt cx="7798716" cy="103207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93BB83-6603-4028-82F7-C0A08890603C}"/>
                  </a:ext>
                </a:extLst>
              </p:cNvPr>
              <p:cNvSpPr txBox="1"/>
              <p:nvPr/>
            </p:nvSpPr>
            <p:spPr>
              <a:xfrm>
                <a:off x="4215690" y="3310991"/>
                <a:ext cx="7798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১,৪.১  পাঠ্য পুস্তকের পাঠ শ্রবনযোগ্য স্পষ্টস্বরে ও প্রমিত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A7D426-8B39-4C3A-96A8-7476E8E6CE9A}"/>
                  </a:ext>
                </a:extLst>
              </p:cNvPr>
              <p:cNvSpPr txBox="1"/>
              <p:nvPr/>
            </p:nvSpPr>
            <p:spPr>
              <a:xfrm>
                <a:off x="4251909" y="3758287"/>
                <a:ext cx="7687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উচ্চারনে সাবলীলভাবে পড়তে পারবে।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54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9861B0-8F6C-4760-A131-6728BEC90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029" y="1627435"/>
            <a:ext cx="7707085" cy="3763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4BEE8E-1C50-4932-A24B-26A4A01D1954}"/>
              </a:ext>
            </a:extLst>
          </p:cNvPr>
          <p:cNvSpPr/>
          <p:nvPr/>
        </p:nvSpPr>
        <p:spPr>
          <a:xfrm>
            <a:off x="4357352" y="788298"/>
            <a:ext cx="3726835" cy="66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</a:t>
            </a:r>
            <a:r>
              <a:rPr lang="bn-IN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DB908E-AD16-4DE9-B5F9-8A509F6410B7}"/>
              </a:ext>
            </a:extLst>
          </p:cNvPr>
          <p:cNvSpPr/>
          <p:nvPr/>
        </p:nvSpPr>
        <p:spPr>
          <a:xfrm>
            <a:off x="2367226" y="750872"/>
            <a:ext cx="770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কোন দেশের চিত্র দেখতে পাচ্ছ?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D5E353-55E9-465E-8733-C8E37CD0A9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54"/>
          <a:stretch/>
        </p:blipFill>
        <p:spPr>
          <a:xfrm>
            <a:off x="2567028" y="1646094"/>
            <a:ext cx="3848761" cy="3763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FC89E5-6070-4E97-99E7-6CF444B1E6E5}"/>
              </a:ext>
            </a:extLst>
          </p:cNvPr>
          <p:cNvSpPr/>
          <p:nvPr/>
        </p:nvSpPr>
        <p:spPr>
          <a:xfrm>
            <a:off x="3310679" y="5971632"/>
            <a:ext cx="7217512" cy="6632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সুজলা-সুফলা শস্য-শ্যামল</a:t>
            </a:r>
            <a:r>
              <a:rPr lang="bn-IN" sz="36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গ্রামের দৃশ্য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BE9486-7F2F-4DA8-A317-8FDAB424839A}"/>
              </a:ext>
            </a:extLst>
          </p:cNvPr>
          <p:cNvSpPr/>
          <p:nvPr/>
        </p:nvSpPr>
        <p:spPr>
          <a:xfrm>
            <a:off x="3237042" y="5794045"/>
            <a:ext cx="6357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নদীমাতৃক স্বদেশের চিত্র।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A6B86A-4F56-4B3D-B23B-9015D043958A}"/>
              </a:ext>
            </a:extLst>
          </p:cNvPr>
          <p:cNvSpPr/>
          <p:nvPr/>
        </p:nvSpPr>
        <p:spPr>
          <a:xfrm>
            <a:off x="2029427" y="5978711"/>
            <a:ext cx="9339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অনুমান করতে পারছ আজকের পাঠের বিষয়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D37F84-CE92-4327-BD6B-5B9CB25FD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11" y="1704780"/>
            <a:ext cx="3738403" cy="3685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164C82A-F434-4582-B92E-4B433ED54453}"/>
              </a:ext>
            </a:extLst>
          </p:cNvPr>
          <p:cNvSpPr/>
          <p:nvPr/>
        </p:nvSpPr>
        <p:spPr>
          <a:xfrm>
            <a:off x="4005260" y="-33086"/>
            <a:ext cx="4431021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58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20" grpId="0"/>
      <p:bldP spid="20" grpId="1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6BF0A3-254B-4D11-9447-ADCC4CDD4C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28" r="2259"/>
          <a:stretch/>
        </p:blipFill>
        <p:spPr>
          <a:xfrm>
            <a:off x="2983043" y="-138595"/>
            <a:ext cx="2419728" cy="3120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275F45-397D-421E-94CA-70825290A046}"/>
              </a:ext>
            </a:extLst>
          </p:cNvPr>
          <p:cNvSpPr txBox="1"/>
          <p:nvPr/>
        </p:nvSpPr>
        <p:spPr>
          <a:xfrm>
            <a:off x="2862034" y="2685233"/>
            <a:ext cx="646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পাঠের বি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3AEF4-1269-4CBD-8184-7621384827DC}"/>
              </a:ext>
            </a:extLst>
          </p:cNvPr>
          <p:cNvSpPr txBox="1"/>
          <p:nvPr/>
        </p:nvSpPr>
        <p:spPr>
          <a:xfrm>
            <a:off x="4655181" y="314885"/>
            <a:ext cx="199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6BA1A-C873-4779-89D6-1F21AAA65E3C}"/>
              </a:ext>
            </a:extLst>
          </p:cNvPr>
          <p:cNvSpPr txBox="1"/>
          <p:nvPr/>
        </p:nvSpPr>
        <p:spPr>
          <a:xfrm>
            <a:off x="5402770" y="1231420"/>
            <a:ext cx="313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AFAC637-32F4-476A-A19D-E4502B05A80D}"/>
              </a:ext>
            </a:extLst>
          </p:cNvPr>
          <p:cNvSpPr/>
          <p:nvPr/>
        </p:nvSpPr>
        <p:spPr>
          <a:xfrm rot="16200000">
            <a:off x="5896053" y="890088"/>
            <a:ext cx="7268284" cy="5209475"/>
          </a:xfrm>
          <a:custGeom>
            <a:avLst/>
            <a:gdLst>
              <a:gd name="connsiteX0" fmla="*/ 0 w 6020972"/>
              <a:gd name="connsiteY0" fmla="*/ 4586068 h 4586068"/>
              <a:gd name="connsiteX1" fmla="*/ 0 w 6020972"/>
              <a:gd name="connsiteY1" fmla="*/ 0 h 4586068"/>
              <a:gd name="connsiteX2" fmla="*/ 6020972 w 6020972"/>
              <a:gd name="connsiteY2" fmla="*/ 4586068 h 4586068"/>
              <a:gd name="connsiteX3" fmla="*/ 0 w 6020972"/>
              <a:gd name="connsiteY3" fmla="*/ 4586068 h 4586068"/>
              <a:gd name="connsiteX0" fmla="*/ 0 w 6020972"/>
              <a:gd name="connsiteY0" fmla="*/ 3953022 h 3953022"/>
              <a:gd name="connsiteX1" fmla="*/ 886264 w 6020972"/>
              <a:gd name="connsiteY1" fmla="*/ 0 h 3953022"/>
              <a:gd name="connsiteX2" fmla="*/ 6020972 w 6020972"/>
              <a:gd name="connsiteY2" fmla="*/ 3953022 h 3953022"/>
              <a:gd name="connsiteX3" fmla="*/ 0 w 6020972"/>
              <a:gd name="connsiteY3" fmla="*/ 3953022 h 395302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  <a:gd name="connsiteX0" fmla="*/ 1 w 6020973"/>
              <a:gd name="connsiteY0" fmla="*/ 4628272 h 4628272"/>
              <a:gd name="connsiteX1" fmla="*/ 0 w 6020973"/>
              <a:gd name="connsiteY1" fmla="*/ 0 h 4628272"/>
              <a:gd name="connsiteX2" fmla="*/ 6020973 w 6020973"/>
              <a:gd name="connsiteY2" fmla="*/ 4628272 h 4628272"/>
              <a:gd name="connsiteX3" fmla="*/ 1 w 6020973"/>
              <a:gd name="connsiteY3" fmla="*/ 4628272 h 46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0973" h="4628272">
                <a:moveTo>
                  <a:pt x="1" y="4628272"/>
                </a:moveTo>
                <a:cubicBezTo>
                  <a:pt x="1" y="3085515"/>
                  <a:pt x="0" y="1542757"/>
                  <a:pt x="0" y="0"/>
                </a:cubicBezTo>
                <a:cubicBezTo>
                  <a:pt x="2288341" y="3498186"/>
                  <a:pt x="4013982" y="3085515"/>
                  <a:pt x="6020973" y="4628272"/>
                </a:cubicBezTo>
                <a:lnTo>
                  <a:pt x="1" y="4628272"/>
                </a:lnTo>
                <a:close/>
              </a:path>
            </a:pathLst>
          </a:custGeom>
          <a:gradFill>
            <a:gsLst>
              <a:gs pos="34000">
                <a:schemeClr val="accent1">
                  <a:lumMod val="5000"/>
                  <a:lumOff val="9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83000">
                <a:srgbClr val="01B724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977420-6136-4600-8E28-BC1CF5D8B0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489" y="3781652"/>
            <a:ext cx="5469063" cy="3076348"/>
          </a:xfrm>
          <a:prstGeom prst="round2DiagRect">
            <a:avLst>
              <a:gd name="adj1" fmla="val 23297"/>
              <a:gd name="adj2" fmla="val 50000"/>
            </a:avLst>
          </a:prstGeom>
          <a:ln w="88900" cap="sq">
            <a:solidFill>
              <a:srgbClr val="5DE62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Triangle 8">
            <a:extLst>
              <a:ext uri="{FF2B5EF4-FFF2-40B4-BE49-F238E27FC236}">
                <a16:creationId xmlns:a16="http://schemas.microsoft.com/office/drawing/2014/main" id="{12EA5A4A-2EE3-454B-86D7-9839244C9010}"/>
              </a:ext>
            </a:extLst>
          </p:cNvPr>
          <p:cNvSpPr/>
          <p:nvPr/>
        </p:nvSpPr>
        <p:spPr>
          <a:xfrm rot="16200000">
            <a:off x="5985549" y="1109257"/>
            <a:ext cx="7128970" cy="4910451"/>
          </a:xfrm>
          <a:custGeom>
            <a:avLst/>
            <a:gdLst>
              <a:gd name="connsiteX0" fmla="*/ 0 w 6020972"/>
              <a:gd name="connsiteY0" fmla="*/ 4586068 h 4586068"/>
              <a:gd name="connsiteX1" fmla="*/ 0 w 6020972"/>
              <a:gd name="connsiteY1" fmla="*/ 0 h 4586068"/>
              <a:gd name="connsiteX2" fmla="*/ 6020972 w 6020972"/>
              <a:gd name="connsiteY2" fmla="*/ 4586068 h 4586068"/>
              <a:gd name="connsiteX3" fmla="*/ 0 w 6020972"/>
              <a:gd name="connsiteY3" fmla="*/ 4586068 h 4586068"/>
              <a:gd name="connsiteX0" fmla="*/ 84406 w 6020972"/>
              <a:gd name="connsiteY0" fmla="*/ 4557933 h 4586068"/>
              <a:gd name="connsiteX1" fmla="*/ 0 w 6020972"/>
              <a:gd name="connsiteY1" fmla="*/ 0 h 4586068"/>
              <a:gd name="connsiteX2" fmla="*/ 6020972 w 6020972"/>
              <a:gd name="connsiteY2" fmla="*/ 4586068 h 4586068"/>
              <a:gd name="connsiteX3" fmla="*/ 84406 w 6020972"/>
              <a:gd name="connsiteY3" fmla="*/ 4557933 h 4586068"/>
              <a:gd name="connsiteX0" fmla="*/ 0 w 5936566"/>
              <a:gd name="connsiteY0" fmla="*/ 4135902 h 4164037"/>
              <a:gd name="connsiteX1" fmla="*/ 0 w 5936566"/>
              <a:gd name="connsiteY1" fmla="*/ 0 h 4164037"/>
              <a:gd name="connsiteX2" fmla="*/ 5936566 w 5936566"/>
              <a:gd name="connsiteY2" fmla="*/ 4164037 h 4164037"/>
              <a:gd name="connsiteX3" fmla="*/ 0 w 5936566"/>
              <a:gd name="connsiteY3" fmla="*/ 4135902 h 4164037"/>
              <a:gd name="connsiteX0" fmla="*/ 0 w 5936566"/>
              <a:gd name="connsiteY0" fmla="*/ 4135902 h 4164037"/>
              <a:gd name="connsiteX1" fmla="*/ 0 w 5936566"/>
              <a:gd name="connsiteY1" fmla="*/ 0 h 4164037"/>
              <a:gd name="connsiteX2" fmla="*/ 5936566 w 5936566"/>
              <a:gd name="connsiteY2" fmla="*/ 4164037 h 4164037"/>
              <a:gd name="connsiteX3" fmla="*/ 0 w 5936566"/>
              <a:gd name="connsiteY3" fmla="*/ 4135902 h 4164037"/>
              <a:gd name="connsiteX0" fmla="*/ 0 w 6070009"/>
              <a:gd name="connsiteY0" fmla="*/ 4143021 h 4171156"/>
              <a:gd name="connsiteX1" fmla="*/ 0 w 6070009"/>
              <a:gd name="connsiteY1" fmla="*/ 7119 h 4171156"/>
              <a:gd name="connsiteX2" fmla="*/ 3763110 w 6070009"/>
              <a:gd name="connsiteY2" fmla="*/ 3245034 h 4171156"/>
              <a:gd name="connsiteX3" fmla="*/ 5936566 w 6070009"/>
              <a:gd name="connsiteY3" fmla="*/ 4171156 h 4171156"/>
              <a:gd name="connsiteX4" fmla="*/ 0 w 6070009"/>
              <a:gd name="connsiteY4" fmla="*/ 4143021 h 4171156"/>
              <a:gd name="connsiteX0" fmla="*/ 196948 w 6266957"/>
              <a:gd name="connsiteY0" fmla="*/ 4620291 h 4648426"/>
              <a:gd name="connsiteX1" fmla="*/ 0 w 6266957"/>
              <a:gd name="connsiteY1" fmla="*/ 6090 h 4648426"/>
              <a:gd name="connsiteX2" fmla="*/ 3960058 w 6266957"/>
              <a:gd name="connsiteY2" fmla="*/ 3722304 h 4648426"/>
              <a:gd name="connsiteX3" fmla="*/ 6133514 w 6266957"/>
              <a:gd name="connsiteY3" fmla="*/ 4648426 h 4648426"/>
              <a:gd name="connsiteX4" fmla="*/ 196948 w 6266957"/>
              <a:gd name="connsiteY4" fmla="*/ 4620291 h 4648426"/>
              <a:gd name="connsiteX0" fmla="*/ 196948 w 6208254"/>
              <a:gd name="connsiteY0" fmla="*/ 4622923 h 4651058"/>
              <a:gd name="connsiteX1" fmla="*/ 0 w 6208254"/>
              <a:gd name="connsiteY1" fmla="*/ 8722 h 4651058"/>
              <a:gd name="connsiteX2" fmla="*/ 2117189 w 6208254"/>
              <a:gd name="connsiteY2" fmla="*/ 2726133 h 4651058"/>
              <a:gd name="connsiteX3" fmla="*/ 6133514 w 6208254"/>
              <a:gd name="connsiteY3" fmla="*/ 4651058 h 4651058"/>
              <a:gd name="connsiteX4" fmla="*/ 196948 w 6208254"/>
              <a:gd name="connsiteY4" fmla="*/ 4622923 h 4651058"/>
              <a:gd name="connsiteX0" fmla="*/ 196948 w 6207044"/>
              <a:gd name="connsiteY0" fmla="*/ 4622923 h 4651058"/>
              <a:gd name="connsiteX1" fmla="*/ 0 w 6207044"/>
              <a:gd name="connsiteY1" fmla="*/ 8722 h 4651058"/>
              <a:gd name="connsiteX2" fmla="*/ 2117189 w 6207044"/>
              <a:gd name="connsiteY2" fmla="*/ 2726133 h 4651058"/>
              <a:gd name="connsiteX3" fmla="*/ 6133514 w 6207044"/>
              <a:gd name="connsiteY3" fmla="*/ 4651058 h 4651058"/>
              <a:gd name="connsiteX4" fmla="*/ 196948 w 6207044"/>
              <a:gd name="connsiteY4" fmla="*/ 4622923 h 4651058"/>
              <a:gd name="connsiteX0" fmla="*/ 196948 w 6207044"/>
              <a:gd name="connsiteY0" fmla="*/ 4622383 h 4650518"/>
              <a:gd name="connsiteX1" fmla="*/ 0 w 6207044"/>
              <a:gd name="connsiteY1" fmla="*/ 8182 h 4650518"/>
              <a:gd name="connsiteX2" fmla="*/ 2117189 w 6207044"/>
              <a:gd name="connsiteY2" fmla="*/ 2725593 h 4650518"/>
              <a:gd name="connsiteX3" fmla="*/ 6133514 w 6207044"/>
              <a:gd name="connsiteY3" fmla="*/ 4650518 h 4650518"/>
              <a:gd name="connsiteX4" fmla="*/ 196948 w 6207044"/>
              <a:gd name="connsiteY4" fmla="*/ 4622383 h 4650518"/>
              <a:gd name="connsiteX0" fmla="*/ 196948 w 6204070"/>
              <a:gd name="connsiteY0" fmla="*/ 4622383 h 4650518"/>
              <a:gd name="connsiteX1" fmla="*/ 0 w 6204070"/>
              <a:gd name="connsiteY1" fmla="*/ 8182 h 4650518"/>
              <a:gd name="connsiteX2" fmla="*/ 2117189 w 6204070"/>
              <a:gd name="connsiteY2" fmla="*/ 2725593 h 4650518"/>
              <a:gd name="connsiteX3" fmla="*/ 6133514 w 6204070"/>
              <a:gd name="connsiteY3" fmla="*/ 4650518 h 4650518"/>
              <a:gd name="connsiteX4" fmla="*/ 196948 w 6204070"/>
              <a:gd name="connsiteY4" fmla="*/ 4622383 h 4650518"/>
              <a:gd name="connsiteX0" fmla="*/ 196948 w 6204070"/>
              <a:gd name="connsiteY0" fmla="*/ 4623029 h 4651164"/>
              <a:gd name="connsiteX1" fmla="*/ 0 w 6204070"/>
              <a:gd name="connsiteY1" fmla="*/ 8828 h 4651164"/>
              <a:gd name="connsiteX2" fmla="*/ 2117189 w 6204070"/>
              <a:gd name="connsiteY2" fmla="*/ 2726239 h 4651164"/>
              <a:gd name="connsiteX3" fmla="*/ 6133514 w 6204070"/>
              <a:gd name="connsiteY3" fmla="*/ 4651164 h 4651164"/>
              <a:gd name="connsiteX4" fmla="*/ 196948 w 6204070"/>
              <a:gd name="connsiteY4" fmla="*/ 4623029 h 4651164"/>
              <a:gd name="connsiteX0" fmla="*/ 196948 w 6204070"/>
              <a:gd name="connsiteY0" fmla="*/ 4623249 h 4651384"/>
              <a:gd name="connsiteX1" fmla="*/ 0 w 6204070"/>
              <a:gd name="connsiteY1" fmla="*/ 9048 h 4651384"/>
              <a:gd name="connsiteX2" fmla="*/ 2117189 w 6204070"/>
              <a:gd name="connsiteY2" fmla="*/ 2726459 h 4651384"/>
              <a:gd name="connsiteX3" fmla="*/ 6133514 w 6204070"/>
              <a:gd name="connsiteY3" fmla="*/ 4651384 h 4651384"/>
              <a:gd name="connsiteX4" fmla="*/ 196948 w 6204070"/>
              <a:gd name="connsiteY4" fmla="*/ 4623249 h 4651384"/>
              <a:gd name="connsiteX0" fmla="*/ 196948 w 6204070"/>
              <a:gd name="connsiteY0" fmla="*/ 4622770 h 4650905"/>
              <a:gd name="connsiteX1" fmla="*/ 0 w 6204070"/>
              <a:gd name="connsiteY1" fmla="*/ 8569 h 4650905"/>
              <a:gd name="connsiteX2" fmla="*/ 2117189 w 6204070"/>
              <a:gd name="connsiteY2" fmla="*/ 2725980 h 4650905"/>
              <a:gd name="connsiteX3" fmla="*/ 6133514 w 6204070"/>
              <a:gd name="connsiteY3" fmla="*/ 4650905 h 4650905"/>
              <a:gd name="connsiteX4" fmla="*/ 196948 w 6204070"/>
              <a:gd name="connsiteY4" fmla="*/ 4622770 h 4650905"/>
              <a:gd name="connsiteX0" fmla="*/ 196948 w 6208009"/>
              <a:gd name="connsiteY0" fmla="*/ 4622770 h 4650905"/>
              <a:gd name="connsiteX1" fmla="*/ 0 w 6208009"/>
              <a:gd name="connsiteY1" fmla="*/ 8569 h 4650905"/>
              <a:gd name="connsiteX2" fmla="*/ 2117189 w 6208009"/>
              <a:gd name="connsiteY2" fmla="*/ 2725980 h 4650905"/>
              <a:gd name="connsiteX3" fmla="*/ 6133514 w 6208009"/>
              <a:gd name="connsiteY3" fmla="*/ 4650905 h 4650905"/>
              <a:gd name="connsiteX4" fmla="*/ 196948 w 6208009"/>
              <a:gd name="connsiteY4" fmla="*/ 4622770 h 4650905"/>
              <a:gd name="connsiteX0" fmla="*/ 196948 w 6206807"/>
              <a:gd name="connsiteY0" fmla="*/ 4622770 h 4650905"/>
              <a:gd name="connsiteX1" fmla="*/ 0 w 6206807"/>
              <a:gd name="connsiteY1" fmla="*/ 8569 h 4650905"/>
              <a:gd name="connsiteX2" fmla="*/ 2117189 w 6206807"/>
              <a:gd name="connsiteY2" fmla="*/ 2725980 h 4650905"/>
              <a:gd name="connsiteX3" fmla="*/ 6133514 w 6206807"/>
              <a:gd name="connsiteY3" fmla="*/ 4650905 h 4650905"/>
              <a:gd name="connsiteX4" fmla="*/ 196948 w 6206807"/>
              <a:gd name="connsiteY4" fmla="*/ 4622770 h 4650905"/>
              <a:gd name="connsiteX0" fmla="*/ 196948 w 6203774"/>
              <a:gd name="connsiteY0" fmla="*/ 4622108 h 4650243"/>
              <a:gd name="connsiteX1" fmla="*/ 0 w 6203774"/>
              <a:gd name="connsiteY1" fmla="*/ 7907 h 4650243"/>
              <a:gd name="connsiteX2" fmla="*/ 1934309 w 6203774"/>
              <a:gd name="connsiteY2" fmla="*/ 2922266 h 4650243"/>
              <a:gd name="connsiteX3" fmla="*/ 6133514 w 6203774"/>
              <a:gd name="connsiteY3" fmla="*/ 4650243 h 4650243"/>
              <a:gd name="connsiteX4" fmla="*/ 196948 w 6203774"/>
              <a:gd name="connsiteY4" fmla="*/ 4622108 h 4650243"/>
              <a:gd name="connsiteX0" fmla="*/ 196948 w 6233659"/>
              <a:gd name="connsiteY0" fmla="*/ 4620398 h 4648533"/>
              <a:gd name="connsiteX1" fmla="*/ 0 w 6233659"/>
              <a:gd name="connsiteY1" fmla="*/ 6197 h 4648533"/>
              <a:gd name="connsiteX2" fmla="*/ 3256674 w 6233659"/>
              <a:gd name="connsiteY2" fmla="*/ 3623945 h 4648533"/>
              <a:gd name="connsiteX3" fmla="*/ 6133514 w 6233659"/>
              <a:gd name="connsiteY3" fmla="*/ 4648533 h 4648533"/>
              <a:gd name="connsiteX4" fmla="*/ 196948 w 6233659"/>
              <a:gd name="connsiteY4" fmla="*/ 4620398 h 4648533"/>
              <a:gd name="connsiteX0" fmla="*/ 196948 w 6192652"/>
              <a:gd name="connsiteY0" fmla="*/ 4625725 h 4653860"/>
              <a:gd name="connsiteX1" fmla="*/ 0 w 6192652"/>
              <a:gd name="connsiteY1" fmla="*/ 11524 h 4653860"/>
              <a:gd name="connsiteX2" fmla="*/ 1104317 w 6192652"/>
              <a:gd name="connsiteY2" fmla="*/ 2124029 h 4653860"/>
              <a:gd name="connsiteX3" fmla="*/ 6133514 w 6192652"/>
              <a:gd name="connsiteY3" fmla="*/ 4653860 h 4653860"/>
              <a:gd name="connsiteX4" fmla="*/ 196948 w 6192652"/>
              <a:gd name="connsiteY4" fmla="*/ 4625725 h 4653860"/>
              <a:gd name="connsiteX0" fmla="*/ 196948 w 6196724"/>
              <a:gd name="connsiteY0" fmla="*/ 4623199 h 4651334"/>
              <a:gd name="connsiteX1" fmla="*/ 0 w 6196724"/>
              <a:gd name="connsiteY1" fmla="*/ 8998 h 4651334"/>
              <a:gd name="connsiteX2" fmla="*/ 1441942 w 6196724"/>
              <a:gd name="connsiteY2" fmla="*/ 2613872 h 4651334"/>
              <a:gd name="connsiteX3" fmla="*/ 6133514 w 6196724"/>
              <a:gd name="connsiteY3" fmla="*/ 4651334 h 4651334"/>
              <a:gd name="connsiteX4" fmla="*/ 196948 w 6196724"/>
              <a:gd name="connsiteY4" fmla="*/ 4623199 h 4651334"/>
              <a:gd name="connsiteX0" fmla="*/ 196948 w 6210939"/>
              <a:gd name="connsiteY0" fmla="*/ 4623199 h 4651334"/>
              <a:gd name="connsiteX1" fmla="*/ 0 w 6210939"/>
              <a:gd name="connsiteY1" fmla="*/ 8998 h 4651334"/>
              <a:gd name="connsiteX2" fmla="*/ 1441942 w 6210939"/>
              <a:gd name="connsiteY2" fmla="*/ 2613872 h 4651334"/>
              <a:gd name="connsiteX3" fmla="*/ 6133514 w 6210939"/>
              <a:gd name="connsiteY3" fmla="*/ 4651334 h 4651334"/>
              <a:gd name="connsiteX4" fmla="*/ 196948 w 6210939"/>
              <a:gd name="connsiteY4" fmla="*/ 4623199 h 4651334"/>
              <a:gd name="connsiteX0" fmla="*/ 196948 w 6207197"/>
              <a:gd name="connsiteY0" fmla="*/ 4623199 h 4651334"/>
              <a:gd name="connsiteX1" fmla="*/ 0 w 6207197"/>
              <a:gd name="connsiteY1" fmla="*/ 8998 h 4651334"/>
              <a:gd name="connsiteX2" fmla="*/ 1441942 w 6207197"/>
              <a:gd name="connsiteY2" fmla="*/ 2613872 h 4651334"/>
              <a:gd name="connsiteX3" fmla="*/ 6133514 w 6207197"/>
              <a:gd name="connsiteY3" fmla="*/ 4651334 h 4651334"/>
              <a:gd name="connsiteX4" fmla="*/ 196948 w 6207197"/>
              <a:gd name="connsiteY4" fmla="*/ 4623199 h 46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7197" h="4651334">
                <a:moveTo>
                  <a:pt x="196948" y="4623199"/>
                </a:moveTo>
                <a:lnTo>
                  <a:pt x="0" y="8998"/>
                </a:lnTo>
                <a:cubicBezTo>
                  <a:pt x="641252" y="-154735"/>
                  <a:pt x="762004" y="1962068"/>
                  <a:pt x="1441942" y="2613872"/>
                </a:cubicBezTo>
                <a:cubicBezTo>
                  <a:pt x="3064420" y="4264488"/>
                  <a:pt x="6774766" y="4487601"/>
                  <a:pt x="6133514" y="4651334"/>
                </a:cubicBezTo>
                <a:lnTo>
                  <a:pt x="196948" y="462319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97000">
                <a:srgbClr val="FFC000"/>
              </a:gs>
              <a:gs pos="77000">
                <a:srgbClr val="FF3B3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6A7E4C-B313-4D63-BC22-D9D0323C808A}"/>
              </a:ext>
            </a:extLst>
          </p:cNvPr>
          <p:cNvSpPr/>
          <p:nvPr/>
        </p:nvSpPr>
        <p:spPr>
          <a:xfrm>
            <a:off x="2973991" y="313529"/>
            <a:ext cx="6244018" cy="92333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ভালোভাবে লক্ষ্য করো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25E463-68A5-4CA5-B8CC-C4340894F780}"/>
              </a:ext>
            </a:extLst>
          </p:cNvPr>
          <p:cNvSpPr txBox="1"/>
          <p:nvPr/>
        </p:nvSpPr>
        <p:spPr>
          <a:xfrm>
            <a:off x="3554371" y="6170824"/>
            <a:ext cx="616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9BEC1-D914-44A4-8229-E3CC72B0D554}"/>
              </a:ext>
            </a:extLst>
          </p:cNvPr>
          <p:cNvSpPr txBox="1"/>
          <p:nvPr/>
        </p:nvSpPr>
        <p:spPr>
          <a:xfrm>
            <a:off x="3554371" y="6140612"/>
            <a:ext cx="449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কৃষক কোথায় কাজ করছে?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C7F64-71C0-4799-B7D7-198696E21534}"/>
              </a:ext>
            </a:extLst>
          </p:cNvPr>
          <p:cNvSpPr txBox="1"/>
          <p:nvPr/>
        </p:nvSpPr>
        <p:spPr>
          <a:xfrm>
            <a:off x="391303" y="6140612"/>
            <a:ext cx="1140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জকের কবিতাংশে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গ্রামবাংলার প্রকৃতি ও জীবনযাত্রা সম্পর্কে জানব।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2974CE-E44E-4105-8AD4-E0181D1356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861" y="1488507"/>
            <a:ext cx="9429459" cy="4305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DE62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70E60A-9301-4789-98BD-F4CEEF5D843D}"/>
              </a:ext>
            </a:extLst>
          </p:cNvPr>
          <p:cNvSpPr txBox="1"/>
          <p:nvPr/>
        </p:nvSpPr>
        <p:spPr>
          <a:xfrm>
            <a:off x="3742874" y="6090033"/>
            <a:ext cx="605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বলত,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মেয়েরা কিসে ধান ভা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নছে?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36B39-15AF-4894-891D-6178CAC8C2EB}"/>
              </a:ext>
            </a:extLst>
          </p:cNvPr>
          <p:cNvSpPr txBox="1"/>
          <p:nvPr/>
        </p:nvSpPr>
        <p:spPr>
          <a:xfrm>
            <a:off x="2861943" y="6090032"/>
            <a:ext cx="682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ঐ দূরে পাল তোলা নৌকা কোথায় দেখা যাচ্ছে?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E0B9A1-F579-4A32-9D43-4D11BC711854}"/>
              </a:ext>
            </a:extLst>
          </p:cNvPr>
          <p:cNvSpPr txBox="1"/>
          <p:nvPr/>
        </p:nvSpPr>
        <p:spPr>
          <a:xfrm>
            <a:off x="702823" y="921237"/>
            <a:ext cx="3696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b="1" dirty="0">
              <a:solidFill>
                <a:srgbClr val="AD3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A2661-79DD-4FE2-8AE5-151422F9960F}"/>
              </a:ext>
            </a:extLst>
          </p:cNvPr>
          <p:cNvSpPr txBox="1"/>
          <p:nvPr/>
        </p:nvSpPr>
        <p:spPr>
          <a:xfrm>
            <a:off x="986536" y="376900"/>
            <a:ext cx="352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তাঁকে চেন?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3DADDD-4CAF-4083-82DB-501271897C2C}"/>
              </a:ext>
            </a:extLst>
          </p:cNvPr>
          <p:cNvSpPr txBox="1"/>
          <p:nvPr/>
        </p:nvSpPr>
        <p:spPr>
          <a:xfrm>
            <a:off x="376912" y="5398210"/>
            <a:ext cx="473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বাঙালি কবি, লেখক,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সাংবাদিক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C6D181-623E-4017-AC71-FE055E9132C5}"/>
              </a:ext>
            </a:extLst>
          </p:cNvPr>
          <p:cNvGrpSpPr/>
          <p:nvPr/>
        </p:nvGrpSpPr>
        <p:grpSpPr>
          <a:xfrm>
            <a:off x="7554371" y="2656825"/>
            <a:ext cx="3863305" cy="2287196"/>
            <a:chOff x="7983734" y="1182070"/>
            <a:chExt cx="3863305" cy="228719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9A31F5-8274-447D-8DE0-EC3C7ABFC98A}"/>
                </a:ext>
              </a:extLst>
            </p:cNvPr>
            <p:cNvSpPr/>
            <p:nvPr/>
          </p:nvSpPr>
          <p:spPr>
            <a:xfrm>
              <a:off x="7983734" y="2084271"/>
              <a:ext cx="3863305" cy="1384995"/>
            </a:xfrm>
            <a:prstGeom prst="rect">
              <a:avLst/>
            </a:prstGeom>
            <a:gradFill>
              <a:gsLst>
                <a:gs pos="100000">
                  <a:srgbClr val="66FF33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 আহসান হাবীব ২রা ফেব্রুয়ারি ১৯১৭ সালে পিরোজপুর জেলার শঙ্করপাশা গ্রামে জন্মগ্রহণ করেন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5F76287-B6A1-495F-BB8D-DB3E20E421B9}"/>
                </a:ext>
              </a:extLst>
            </p:cNvPr>
            <p:cNvSpPr txBox="1"/>
            <p:nvPr/>
          </p:nvSpPr>
          <p:spPr>
            <a:xfrm>
              <a:off x="9103297" y="1182070"/>
              <a:ext cx="13786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জন্মঃ</a:t>
              </a:r>
              <a:endParaRPr lang="en-US" sz="4800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FD3C18-4A78-47B3-A6DF-8F0BDAA11A81}"/>
              </a:ext>
            </a:extLst>
          </p:cNvPr>
          <p:cNvGrpSpPr/>
          <p:nvPr/>
        </p:nvGrpSpPr>
        <p:grpSpPr>
          <a:xfrm>
            <a:off x="7693069" y="2608259"/>
            <a:ext cx="3736718" cy="2235295"/>
            <a:chOff x="244957" y="3728715"/>
            <a:chExt cx="3736718" cy="22352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600A1C-5D24-4207-8BED-F84C2678DF7C}"/>
                </a:ext>
              </a:extLst>
            </p:cNvPr>
            <p:cNvSpPr/>
            <p:nvPr/>
          </p:nvSpPr>
          <p:spPr>
            <a:xfrm>
              <a:off x="244957" y="4579015"/>
              <a:ext cx="3736718" cy="1384995"/>
            </a:xfrm>
            <a:prstGeom prst="rect">
              <a:avLst/>
            </a:prstGeom>
            <a:gradFill>
              <a:gsLst>
                <a:gs pos="100000">
                  <a:srgbClr val="12FE3F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‘বৃষ্টি পড়ে টাপুর টুপুর’ ও ‘ছুটির দিন দুপুরে, তাঁর শিশুতোষ কাব্যগ্রন্থ।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3CFF27-7685-489B-86A5-8D1697832ED7}"/>
                </a:ext>
              </a:extLst>
            </p:cNvPr>
            <p:cNvSpPr txBox="1"/>
            <p:nvPr/>
          </p:nvSpPr>
          <p:spPr>
            <a:xfrm>
              <a:off x="621284" y="3728715"/>
              <a:ext cx="3033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উল্লেখযোগ্য রচনাঃ  </a:t>
              </a:r>
              <a:r>
                <a:rPr lang="bn-BD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DA5A11-682C-4702-8E9F-D87263DC843F}"/>
              </a:ext>
            </a:extLst>
          </p:cNvPr>
          <p:cNvGrpSpPr/>
          <p:nvPr/>
        </p:nvGrpSpPr>
        <p:grpSpPr>
          <a:xfrm>
            <a:off x="7642360" y="2335168"/>
            <a:ext cx="3687326" cy="2566154"/>
            <a:chOff x="4176824" y="4408699"/>
            <a:chExt cx="3687326" cy="25661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01BFDC-1293-492E-A9D2-6B72C1C7B000}"/>
                </a:ext>
              </a:extLst>
            </p:cNvPr>
            <p:cNvSpPr/>
            <p:nvPr/>
          </p:nvSpPr>
          <p:spPr>
            <a:xfrm>
              <a:off x="4176824" y="5158971"/>
              <a:ext cx="3687326" cy="1815882"/>
            </a:xfrm>
            <a:prstGeom prst="rect">
              <a:avLst/>
            </a:prstGeom>
            <a:gradFill>
              <a:gsLst>
                <a:gs pos="100000">
                  <a:srgbClr val="66FF33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তিনি ছিলেন পেশায় সাংবাদিক। তিনি দীর্ঘদিন নানা পত্রিকার সাহিত্যের পাতার সম্পাদকের দায়িত্ব পালন করেছেন।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08C1C-1AE3-43A0-B70E-8BF25E302F11}"/>
                </a:ext>
              </a:extLst>
            </p:cNvPr>
            <p:cNvSpPr txBox="1"/>
            <p:nvPr/>
          </p:nvSpPr>
          <p:spPr>
            <a:xfrm>
              <a:off x="5331170" y="4408699"/>
              <a:ext cx="13786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পেশাঃ</a:t>
              </a:r>
              <a:endParaRPr lang="en-US" sz="4800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1F0BDC-F0EC-4083-B63F-205EBC0D75DB}"/>
              </a:ext>
            </a:extLst>
          </p:cNvPr>
          <p:cNvGrpSpPr/>
          <p:nvPr/>
        </p:nvGrpSpPr>
        <p:grpSpPr>
          <a:xfrm>
            <a:off x="7749641" y="2335168"/>
            <a:ext cx="3521017" cy="2527760"/>
            <a:chOff x="8366116" y="3896767"/>
            <a:chExt cx="3521017" cy="25277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533480-3A6B-4BF3-A4BD-C1BF51A55A84}"/>
                </a:ext>
              </a:extLst>
            </p:cNvPr>
            <p:cNvSpPr/>
            <p:nvPr/>
          </p:nvSpPr>
          <p:spPr>
            <a:xfrm>
              <a:off x="8366116" y="4608645"/>
              <a:ext cx="3521017" cy="1815882"/>
            </a:xfrm>
            <a:prstGeom prst="rect">
              <a:avLst/>
            </a:prstGeom>
            <a:gradFill>
              <a:gsLst>
                <a:gs pos="100000">
                  <a:srgbClr val="66FF33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শিশু-কিশোরদের জন্য তিনি প্রচুর ছড়া ও কবিতা লিখেছেন। তাঁর কবিতার ছন্দ ও শব্দ সহজেই মন কাড়ে।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D0EA3F-A479-4E8D-9DBE-92D5D035C36F}"/>
                </a:ext>
              </a:extLst>
            </p:cNvPr>
            <p:cNvSpPr txBox="1"/>
            <p:nvPr/>
          </p:nvSpPr>
          <p:spPr>
            <a:xfrm>
              <a:off x="8784397" y="3896767"/>
              <a:ext cx="255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সাহিত্য সাধনাঃ   </a:t>
              </a:r>
              <a:r>
                <a:rPr lang="bn-BD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EE5238-AA11-4687-B40D-B97B193AB37D}"/>
              </a:ext>
            </a:extLst>
          </p:cNvPr>
          <p:cNvGrpSpPr/>
          <p:nvPr/>
        </p:nvGrpSpPr>
        <p:grpSpPr>
          <a:xfrm>
            <a:off x="7749641" y="3019893"/>
            <a:ext cx="3577458" cy="1752664"/>
            <a:chOff x="766663" y="3490327"/>
            <a:chExt cx="3577458" cy="17526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7A3FC5-1112-4B3B-92FA-F73A6E5F8069}"/>
                </a:ext>
              </a:extLst>
            </p:cNvPr>
            <p:cNvSpPr/>
            <p:nvPr/>
          </p:nvSpPr>
          <p:spPr>
            <a:xfrm>
              <a:off x="766663" y="4288884"/>
              <a:ext cx="3577458" cy="954107"/>
            </a:xfrm>
            <a:prstGeom prst="rect">
              <a:avLst/>
            </a:prstGeom>
            <a:gradFill>
              <a:gsLst>
                <a:gs pos="100000">
                  <a:srgbClr val="66FF33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১০ই জুলাই ১৯৮৫ সালে তিনি 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মৃত্যুবরণ</a:t>
              </a:r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করেন।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3CDA72-908D-4538-8505-491A673E62F2}"/>
                </a:ext>
              </a:extLst>
            </p:cNvPr>
            <p:cNvSpPr txBox="1"/>
            <p:nvPr/>
          </p:nvSpPr>
          <p:spPr>
            <a:xfrm>
              <a:off x="1723151" y="3490327"/>
              <a:ext cx="13786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dirty="0">
                  <a:solidFill>
                    <a:srgbClr val="AD31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মৃত্যুঃ</a:t>
              </a:r>
              <a:endParaRPr lang="en-US" sz="4800" dirty="0">
                <a:solidFill>
                  <a:srgbClr val="AD3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D859BCD-5BDF-4E73-94C1-FCB29B0070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25" y="1764891"/>
            <a:ext cx="3565346" cy="341214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5AE9CC0-75A3-43DA-B118-1F653EFBBD0D}"/>
              </a:ext>
            </a:extLst>
          </p:cNvPr>
          <p:cNvGrpSpPr/>
          <p:nvPr/>
        </p:nvGrpSpPr>
        <p:grpSpPr>
          <a:xfrm>
            <a:off x="6065869" y="1677884"/>
            <a:ext cx="211805" cy="4281132"/>
            <a:chOff x="4065563" y="1453267"/>
            <a:chExt cx="211805" cy="428113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03E0C70-E8AD-4F3F-8C60-00F2DCE46EA9}"/>
                </a:ext>
              </a:extLst>
            </p:cNvPr>
            <p:cNvCxnSpPr>
              <a:cxnSpLocks/>
            </p:cNvCxnSpPr>
            <p:nvPr/>
          </p:nvCxnSpPr>
          <p:spPr>
            <a:xfrm>
              <a:off x="4164037" y="1463040"/>
              <a:ext cx="0" cy="4081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1903C2-DCCD-4173-83BA-2631C33B9C7C}"/>
                </a:ext>
              </a:extLst>
            </p:cNvPr>
            <p:cNvCxnSpPr>
              <a:cxnSpLocks/>
            </p:cNvCxnSpPr>
            <p:nvPr/>
          </p:nvCxnSpPr>
          <p:spPr>
            <a:xfrm>
              <a:off x="4065563" y="1899138"/>
              <a:ext cx="0" cy="34000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37585C-AAFD-405C-98D2-0227B9FDF118}"/>
                </a:ext>
              </a:extLst>
            </p:cNvPr>
            <p:cNvCxnSpPr>
              <a:cxnSpLocks/>
            </p:cNvCxnSpPr>
            <p:nvPr/>
          </p:nvCxnSpPr>
          <p:spPr>
            <a:xfrm>
              <a:off x="4277368" y="1899138"/>
              <a:ext cx="0" cy="34000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BDFE58-5C6A-4184-BD4C-20E8A4FD70F7}"/>
                </a:ext>
              </a:extLst>
            </p:cNvPr>
            <p:cNvSpPr/>
            <p:nvPr/>
          </p:nvSpPr>
          <p:spPr>
            <a:xfrm flipV="1">
              <a:off x="4072202" y="5523382"/>
              <a:ext cx="183670" cy="2110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6CD49A8-8F9F-4150-8690-4720B07DF89E}"/>
                </a:ext>
              </a:extLst>
            </p:cNvPr>
            <p:cNvSpPr/>
            <p:nvPr/>
          </p:nvSpPr>
          <p:spPr>
            <a:xfrm flipV="1">
              <a:off x="4065563" y="1453267"/>
              <a:ext cx="183670" cy="2110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390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88AFF7-DD2D-4214-AD8C-AD28A8F6148D}"/>
              </a:ext>
            </a:extLst>
          </p:cNvPr>
          <p:cNvSpPr txBox="1"/>
          <p:nvPr/>
        </p:nvSpPr>
        <p:spPr>
          <a:xfrm>
            <a:off x="3225688" y="3044279"/>
            <a:ext cx="808893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আহসান হাবীব পেশায়  কি ছিলেন? </a:t>
            </a:r>
            <a:endParaRPr lang="en-GB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9AA895-EECD-494A-8125-5E762124E697}"/>
              </a:ext>
            </a:extLst>
          </p:cNvPr>
          <p:cNvGrpSpPr/>
          <p:nvPr/>
        </p:nvGrpSpPr>
        <p:grpSpPr>
          <a:xfrm>
            <a:off x="224590" y="4475747"/>
            <a:ext cx="11844810" cy="2592699"/>
            <a:chOff x="239152" y="5164875"/>
            <a:chExt cx="11830248" cy="19035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289AF9-0642-4FC6-92CF-36B2BDF23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52" y="5164876"/>
              <a:ext cx="5711482" cy="19035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2F709B-87E9-4DEC-B5F4-F0B917AB1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0634" y="5164875"/>
              <a:ext cx="6118766" cy="1903571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E727E5E-0BDC-46C4-8568-59FDEFB893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19" r="8597"/>
          <a:stretch/>
        </p:blipFill>
        <p:spPr>
          <a:xfrm>
            <a:off x="10169058" y="149832"/>
            <a:ext cx="1900342" cy="1720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D3AD3A-FC8A-4BDB-A96D-638782388900}"/>
              </a:ext>
            </a:extLst>
          </p:cNvPr>
          <p:cNvSpPr txBox="1"/>
          <p:nvPr/>
        </p:nvSpPr>
        <p:spPr>
          <a:xfrm>
            <a:off x="3608675" y="1048156"/>
            <a:ext cx="5580296" cy="76944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</a:t>
            </a:r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en-GB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F91FC-C3F2-4CA2-ADD0-72AAD6894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55" y="2202923"/>
            <a:ext cx="2325933" cy="2706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233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1215</Words>
  <Application>Microsoft Office PowerPoint</Application>
  <PresentationFormat>Widescreen</PresentationFormat>
  <Paragraphs>233</Paragraphs>
  <Slides>33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Informal Roman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Dilruba khatun</cp:lastModifiedBy>
  <cp:revision>375</cp:revision>
  <dcterms:created xsi:type="dcterms:W3CDTF">2021-02-24T14:08:34Z</dcterms:created>
  <dcterms:modified xsi:type="dcterms:W3CDTF">2021-03-22T10:14:33Z</dcterms:modified>
</cp:coreProperties>
</file>