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59" r:id="rId5"/>
    <p:sldId id="284" r:id="rId6"/>
    <p:sldId id="265" r:id="rId7"/>
    <p:sldId id="282" r:id="rId8"/>
    <p:sldId id="262" r:id="rId9"/>
    <p:sldId id="263" r:id="rId10"/>
    <p:sldId id="285" r:id="rId11"/>
    <p:sldId id="267" r:id="rId12"/>
    <p:sldId id="286" r:id="rId13"/>
    <p:sldId id="283" r:id="rId14"/>
    <p:sldId id="271" r:id="rId15"/>
    <p:sldId id="266" r:id="rId16"/>
    <p:sldId id="268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3B483-C43D-4285-84DF-8F9D0BFBC2B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7CD03-774E-4D12-A286-8EFFEE8C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CD03-774E-4D12-A286-8EFFEE8C59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CD03-774E-4D12-A286-8EFFEE8C59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gif by shymartinez1 | Photobucket | Welcome gif, Welcome pictures,  Welcome imag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6011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21386516">
            <a:off x="986769" y="228753"/>
            <a:ext cx="7269976" cy="1806684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মনিটরে</a:t>
            </a:r>
            <a:r>
              <a:rPr lang="en-US" sz="5400" b="1" dirty="0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প্রকারভেদ</a:t>
            </a:r>
            <a:endParaRPr lang="en-US" sz="5400" b="1" dirty="0">
              <a:ln w="3175">
                <a:noFill/>
                <a:prstDash val="sysDot"/>
              </a:ln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6" y="1752600"/>
            <a:ext cx="4078232" cy="301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41116"/>
            <a:ext cx="4078232" cy="301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38" y="3438798"/>
            <a:ext cx="4078232" cy="3017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443076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CRT</a:t>
            </a:r>
          </a:p>
          <a:p>
            <a:pPr algn="ctr"/>
            <a:r>
              <a:rPr lang="en-US" sz="2800" b="1" dirty="0"/>
              <a:t>Cathode Ray Tube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72916" y="405081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LCD</a:t>
            </a:r>
          </a:p>
          <a:p>
            <a:pPr algn="ctr"/>
            <a:r>
              <a:rPr lang="en-US" sz="2400" b="1" dirty="0"/>
              <a:t>Liquid Cristal Display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15412" y="5762088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LED</a:t>
            </a:r>
          </a:p>
          <a:p>
            <a:pPr algn="ctr"/>
            <a:r>
              <a:rPr lang="en-US" sz="2400" b="1" dirty="0"/>
              <a:t>Light Emitting Diode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810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21208449">
            <a:off x="72532" y="394280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প্রিন্টার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ave 8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Printer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anon Pixma TS3350 printer review - Whic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65" y="2590801"/>
            <a:ext cx="3496935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123442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মনিটরের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যন্ত্রটি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প্রিন্টার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প্রসেসিং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কাগজে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ছাপানোর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প্রিন্টার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। 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21386516">
            <a:off x="986769" y="228753"/>
            <a:ext cx="7269976" cy="1806684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প্রিন্টারের</a:t>
            </a:r>
            <a:r>
              <a:rPr lang="en-US" sz="5400" b="1" dirty="0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প্রকারভেদ</a:t>
            </a:r>
            <a:endParaRPr lang="en-US" sz="5400" b="1" dirty="0">
              <a:ln w="3175">
                <a:noFill/>
                <a:prstDash val="sysDot"/>
              </a:ln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11" y="1676400"/>
            <a:ext cx="4078232" cy="301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79560"/>
            <a:ext cx="3362083" cy="248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4078232" cy="3017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096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লেজার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প্রিন্টার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1666" y="3893436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ইঙ্কজেট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প্রিন্টার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80816" y="4055946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ডট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ম্যাট্রিক্স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প্রিন্টার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76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21208449">
            <a:off x="72532" y="394280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প্লটার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ave 8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Plotter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P Plotter, Epson LCD Projectors, Rs 95000 /piece Hi-Tech Enterprises | ID:  10952914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4218032" cy="30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" y="4516122"/>
            <a:ext cx="870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প্লটার</a:t>
            </a:r>
            <a:r>
              <a:rPr lang="en-US" sz="3200" dirty="0" smtClean="0">
                <a:latin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</a:rPr>
              <a:t>একধরনের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প্রিন্টার</a:t>
            </a:r>
            <a:r>
              <a:rPr lang="en-US" sz="3200" dirty="0" smtClean="0">
                <a:latin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মানচিত্রের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ছাপানো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। 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CD Bluetooth On-Ear Headphones (Black) | JB Hi-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6" y="2138684"/>
            <a:ext cx="3956720" cy="39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 rot="21231411">
            <a:off x="85256" y="305375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হেডফোন</a:t>
            </a:r>
            <a:endParaRPr lang="en-US" sz="48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Headphone</a:t>
            </a:r>
            <a:endParaRPr lang="en-US" sz="60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02" y="2291082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সাউন্ড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রিসিভার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বৈদ্যুতিক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তরঙ্গকে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শ্রবণযোগ্য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শব্দতরঙ্গে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হেডফোনের</a:t>
            </a:r>
            <a:r>
              <a:rPr lang="en-US" sz="3200" dirty="0" smtClean="0">
                <a:latin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শোনার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হেডফোন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ফলপ্রূস</a:t>
            </a:r>
            <a:r>
              <a:rPr lang="en-US" sz="3200" dirty="0" smtClean="0">
                <a:latin typeface="NikoshBAN" pitchFamily="2" charset="0"/>
              </a:rPr>
              <a:t>। 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 rot="21231411">
            <a:off x="85256" y="305375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স্পিকার</a:t>
            </a:r>
            <a:r>
              <a:rPr lang="en-US" sz="54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Wave 3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</a:t>
            </a:r>
            <a:endParaRPr lang="en-US" sz="66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itech Z607 5.1 Surround Sound Speaker Price In BD - Fotocart.com.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2051"/>
            <a:ext cx="2712720" cy="23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2382522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মাল্টিমিডিয়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কম্ডিউটারের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অত্যাবশ্যকীয়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স্পিকার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সাউন্ড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রিসিভার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বৈদ্যুতিক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তরঙ্গকে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শ্রবণযোগ্য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শব্দতরঙ্গে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স্পিকারের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</a:rPr>
              <a:t>।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igh Resolution Projector, Brightness (Lumens): 0-1000, Rs 24250 /piece |  ID: 18988582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23088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 rot="21231411">
            <a:off x="85256" y="305375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প্রজেক্টর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Projector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9812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মালিন্টমিডিয়া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প্রজেক্টর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প্রেজেন্টেশনের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ইমেজকে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সমতলে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যেমন-দোয়ালে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ডেস্কের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ফেলতে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সক্ষম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বর্তমানে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পকেট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প্রজেক্টর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কম্পিউার,ট্যাবলেট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পিসি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মোবাইলফোন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</a:rPr>
              <a:t>। 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cus Group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cus Group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9600" y="304800"/>
            <a:ext cx="8001000" cy="6096000"/>
            <a:chOff x="685800" y="152400"/>
            <a:chExt cx="8001000" cy="6096000"/>
          </a:xfrm>
        </p:grpSpPr>
        <p:sp>
          <p:nvSpPr>
            <p:cNvPr id="4" name="Cloud Callout 3"/>
            <p:cNvSpPr/>
            <p:nvPr/>
          </p:nvSpPr>
          <p:spPr>
            <a:xfrm>
              <a:off x="2362200" y="152400"/>
              <a:ext cx="4572000" cy="2514600"/>
            </a:xfrm>
            <a:prstGeom prst="cloudCallout">
              <a:avLst/>
            </a:prstGeom>
            <a:ln w="762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solidFill>
                    <a:srgbClr val="0000FF"/>
                  </a:solidFill>
                </a:rPr>
                <a:t>দলীয়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কাজ</a:t>
              </a:r>
              <a:endParaRPr lang="en-US" sz="4800" b="1" dirty="0">
                <a:solidFill>
                  <a:srgbClr val="0000FF"/>
                </a:solidFill>
              </a:endParaRPr>
            </a:p>
          </p:txBody>
        </p:sp>
        <p:sp>
          <p:nvSpPr>
            <p:cNvPr id="2" name="Folded Corner 1"/>
            <p:cNvSpPr/>
            <p:nvPr/>
          </p:nvSpPr>
          <p:spPr>
            <a:xfrm>
              <a:off x="685800" y="1828800"/>
              <a:ext cx="8001000" cy="4419600"/>
            </a:xfrm>
            <a:prstGeom prst="foldedCorner">
              <a:avLst/>
            </a:prstGeom>
            <a:ln w="762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800" b="1" dirty="0" smtClean="0">
                <a:solidFill>
                  <a:srgbClr val="0000FF"/>
                </a:solidFill>
              </a:endParaRPr>
            </a:p>
            <a:p>
              <a:pPr algn="just"/>
              <a:r>
                <a:rPr lang="en-US" sz="4800" b="1" dirty="0" smtClean="0">
                  <a:solidFill>
                    <a:srgbClr val="0000FF"/>
                  </a:solidFill>
                </a:rPr>
                <a:t>৬জন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ছাত্র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/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ছাত্রী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মিলে</a:t>
              </a:r>
              <a:r>
                <a:rPr lang="en-US" sz="4800" b="1" dirty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একটি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করে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দল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গঠন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কর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এবং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প্রত্যেক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দল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৫টি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ডিভাইসের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নাম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এবং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তাদের</a:t>
              </a:r>
              <a:r>
                <a:rPr lang="en-US" sz="4800" b="1" dirty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কার্যাবলী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খাতায়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লিখ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।</a:t>
              </a:r>
              <a:endParaRPr lang="en-US" sz="48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ittle nerd boy with glasses doing his homework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44" y="304800"/>
            <a:ext cx="1832053" cy="19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rvice Project - Southeastern Conference | American Camp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4800"/>
            <a:ext cx="1924050" cy="14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9600" y="304800"/>
            <a:ext cx="8001000" cy="6096000"/>
            <a:chOff x="685800" y="152400"/>
            <a:chExt cx="8001000" cy="6096000"/>
          </a:xfrm>
        </p:grpSpPr>
        <p:sp>
          <p:nvSpPr>
            <p:cNvPr id="4" name="Cloud Callout 3"/>
            <p:cNvSpPr/>
            <p:nvPr/>
          </p:nvSpPr>
          <p:spPr>
            <a:xfrm>
              <a:off x="2362200" y="152400"/>
              <a:ext cx="4572000" cy="2514600"/>
            </a:xfrm>
            <a:prstGeom prst="cloudCallout">
              <a:avLst/>
            </a:prstGeom>
            <a:ln w="762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0000FF"/>
                  </a:solidFill>
                </a:rPr>
                <a:t>বাড়ির</a:t>
              </a:r>
              <a:r>
                <a:rPr lang="en-US" sz="4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</a:rPr>
                <a:t>কাজ</a:t>
              </a:r>
              <a:endParaRPr lang="en-US" sz="4400" b="1" dirty="0">
                <a:solidFill>
                  <a:srgbClr val="0000FF"/>
                </a:solidFill>
              </a:endParaRPr>
            </a:p>
          </p:txBody>
        </p:sp>
        <p:sp>
          <p:nvSpPr>
            <p:cNvPr id="2" name="Folded Corner 1"/>
            <p:cNvSpPr/>
            <p:nvPr/>
          </p:nvSpPr>
          <p:spPr>
            <a:xfrm>
              <a:off x="685800" y="1828800"/>
              <a:ext cx="8001000" cy="4419600"/>
            </a:xfrm>
            <a:prstGeom prst="foldedCorner">
              <a:avLst/>
            </a:prstGeom>
            <a:ln w="762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800" b="1" dirty="0" smtClean="0">
                <a:solidFill>
                  <a:srgbClr val="0000FF"/>
                </a:solidFill>
              </a:endParaRPr>
            </a:p>
            <a:p>
              <a:pPr algn="just"/>
              <a:r>
                <a:rPr lang="en-US" sz="4800" b="1" dirty="0" err="1" smtClean="0">
                  <a:solidFill>
                    <a:srgbClr val="0000FF"/>
                  </a:solidFill>
                </a:rPr>
                <a:t>আইসিটিতে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ব্যবহৃত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হয়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এমন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জনপ্রিয়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৩টি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ডিভাইসের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নাম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এবং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তাদের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বর্ণনা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লিখে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নিয়ে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</a:rPr>
                <a:t>আসবে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1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H\AppData\Local\Microsoft\Windows\Temporary Internet Files\Content.IE5\VUSYXF6P\261403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7868"/>
            <a:ext cx="8458200" cy="5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399" y="2667000"/>
            <a:ext cx="7315200" cy="914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4434" y="2016516"/>
            <a:ext cx="7679966" cy="2860283"/>
            <a:chOff x="854434" y="2016516"/>
            <a:chExt cx="7679966" cy="2860283"/>
          </a:xfrm>
        </p:grpSpPr>
        <p:sp>
          <p:nvSpPr>
            <p:cNvPr id="6" name="Rectangle 5"/>
            <p:cNvSpPr txBox="1">
              <a:spLocks noChangeArrowheads="1"/>
            </p:cNvSpPr>
            <p:nvPr/>
          </p:nvSpPr>
          <p:spPr bwMode="auto">
            <a:xfrm>
              <a:off x="3429000" y="2016516"/>
              <a:ext cx="5105400" cy="2860283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মো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: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জহুরুল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ইসলাম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সহকারী</a:t>
              </a:r>
              <a:r>
                <a:rPr lang="en-US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শিক্ষক</a:t>
              </a:r>
              <a:endParaRPr lang="en-US" b="1" dirty="0" smtClean="0">
                <a:solidFill>
                  <a:srgbClr val="002060"/>
                </a:solidFill>
                <a:latin typeface="Algerian" pitchFamily="82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বিয়াম</a:t>
              </a:r>
              <a:r>
                <a:rPr lang="en-US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মডেল</a:t>
              </a:r>
              <a:r>
                <a:rPr lang="en-US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স্কুল</a:t>
              </a:r>
              <a:r>
                <a:rPr lang="en-US" b="1" dirty="0" smtClean="0">
                  <a:solidFill>
                    <a:srgbClr val="002060"/>
                  </a:solidFill>
                  <a:latin typeface="Algerian" pitchFamily="82" charset="0"/>
                </a:rPr>
                <a:t> ও </a:t>
              </a: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কলেজ</a:t>
              </a:r>
              <a:r>
                <a:rPr lang="en-US" b="1" dirty="0" smtClean="0">
                  <a:solidFill>
                    <a:srgbClr val="002060"/>
                  </a:solidFill>
                  <a:latin typeface="Algerian" pitchFamily="82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বগুড়া</a:t>
              </a:r>
              <a:endParaRPr lang="en-US" b="1" dirty="0">
                <a:solidFill>
                  <a:srgbClr val="002060"/>
                </a:solidFill>
                <a:latin typeface="Algerian" pitchFamily="8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34" y="2209800"/>
              <a:ext cx="2193566" cy="247371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" name="Flowchart: Display 1"/>
          <p:cNvSpPr/>
          <p:nvPr/>
        </p:nvSpPr>
        <p:spPr>
          <a:xfrm rot="16200000">
            <a:off x="3699039" y="-861368"/>
            <a:ext cx="1219200" cy="3740478"/>
          </a:xfrm>
          <a:prstGeom prst="flowChartDisp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lgerian" pitchFamily="8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AutoShape 2" descr="Flowers Flores Feathers Watercolor - Pastel Watercolor Flower Png Clipart  (#577730) - Pi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Corner Flower, Flowers, Decorative Flower PNG Transparent Clipart Image and  PSD File for Free Download | Flower border clipart, Flower texture, Free  watercolor 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30" y="5354782"/>
            <a:ext cx="11131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rner Flower, Flowers, Decorative Flower PNG Transparent Clipart Image and  PSD File for Free Download | Flower border clipart, Flower texture, Free  watercolor 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452084" y="5279885"/>
            <a:ext cx="11131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isplay 5"/>
          <p:cNvSpPr/>
          <p:nvPr/>
        </p:nvSpPr>
        <p:spPr>
          <a:xfrm rot="16200000">
            <a:off x="3924300" y="-1379219"/>
            <a:ext cx="1219200" cy="4800600"/>
          </a:xfrm>
          <a:prstGeom prst="flowChartDisp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" y="1570669"/>
            <a:ext cx="8420100" cy="4732323"/>
            <a:chOff x="342900" y="1570669"/>
            <a:chExt cx="8420100" cy="4732323"/>
          </a:xfrm>
        </p:grpSpPr>
        <p:pic>
          <p:nvPicPr>
            <p:cNvPr id="4098" name="Picture 2" descr="Frame Of Bee, Ladybug, Vines, And Flowers Royalty Free Cliparts, Vectors,  And Stock Illustration. Image 8960155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570669"/>
              <a:ext cx="8420100" cy="4732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90600" y="2967335"/>
              <a:ext cx="70104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40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4000" b="1" cap="all" dirty="0" err="1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bn-IN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40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</a:p>
            <a:p>
              <a:pPr algn="ctr"/>
              <a:r>
                <a:rPr lang="en-US" sz="4000" b="1" cap="all" dirty="0" err="1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১৪</a:t>
              </a:r>
              <a:endParaRPr lang="en-US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4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igh Resolution Projector, Brightness (Lumens): 0-1000, Rs 24250 /piece |  ID: 18988582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64" y="3505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ll SE2719H 27&quot; HD Monitor Price in Bangladesh - Global Brand Pvt.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3" y="915013"/>
            <a:ext cx="3839166" cy="38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571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যন্ত্রগুলোর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বলি</a:t>
            </a:r>
            <a:endParaRPr lang="en-US" sz="3600" dirty="0"/>
          </a:p>
        </p:txBody>
      </p:sp>
      <p:pic>
        <p:nvPicPr>
          <p:cNvPr id="1028" name="Picture 4" descr="Logitech Z607 5.1 Surround Sound Speaker Price In BD - Fotocart.com.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3" y="915013"/>
            <a:ext cx="3766431" cy="3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on Pixma TS3350 printer review - Which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7" y="4467131"/>
            <a:ext cx="2540284" cy="19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igh Resolution Projector, Brightness (Lumens): 0-1000, Rs 24250 /piece |  ID: 18988582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3291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ll SE2719H 27&quot; HD Monitor Price in Bangladesh - Global Brand Pvt.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" y="11430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737264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যন্ত্রগুলো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কোন</a:t>
            </a:r>
            <a:r>
              <a:rPr lang="en-US" sz="4400" dirty="0" smtClean="0"/>
              <a:t> </a:t>
            </a:r>
            <a:r>
              <a:rPr lang="en-US" sz="4400" dirty="0" err="1" smtClean="0"/>
              <a:t>ধরণের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ডিভাইস</a:t>
            </a:r>
            <a:r>
              <a:rPr lang="en-US" sz="4400" dirty="0" smtClean="0"/>
              <a:t> </a:t>
            </a:r>
            <a:r>
              <a:rPr lang="en-US" sz="4400" dirty="0" err="1" smtClean="0"/>
              <a:t>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বলা</a:t>
            </a:r>
            <a:r>
              <a:rPr lang="en-US" sz="4400" dirty="0" smtClean="0"/>
              <a:t> </a:t>
            </a:r>
            <a:r>
              <a:rPr lang="en-US" sz="4400" dirty="0" err="1" smtClean="0"/>
              <a:t>চেষ্টা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করি</a:t>
            </a:r>
            <a:endParaRPr lang="en-US" sz="4400" dirty="0"/>
          </a:p>
        </p:txBody>
      </p:sp>
      <p:pic>
        <p:nvPicPr>
          <p:cNvPr id="1028" name="Picture 4" descr="Logitech Z607 5.1 Surround Sound Speaker Price In BD - Fotocart.com.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3" y="1430048"/>
            <a:ext cx="3766431" cy="3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on Pixma TS3350 printer review - Which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7" y="4695731"/>
            <a:ext cx="2540284" cy="19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600200" y="228600"/>
            <a:ext cx="5791200" cy="19050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1104900" y="2286000"/>
            <a:ext cx="6781800" cy="43434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প্রযুক্তিতে</a:t>
            </a: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ব্যবহৃত</a:t>
            </a: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যন্ত্রপাতি</a:t>
            </a: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7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752600"/>
            <a:ext cx="8229600" cy="441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000" dirty="0"/>
              <a:t>ইনপুট করা তথ্য প্রক্রিয়াকরণের পর ফলাফল প্রকাশ করার কাজটি করা হয় আউটপুট ইউনিটে। প্রক্রিয়াকরণের কাজ শেষ হবার পর যেসব যন্ত্রের সাহায্যে ফলাফল পাওয়া যায় সেসব যন্ত্রকে আউটপুট ডিভাইস বলে।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730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6705600" cy="48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7" name="Flowchart: Document 6"/>
          <p:cNvSpPr/>
          <p:nvPr/>
        </p:nvSpPr>
        <p:spPr>
          <a:xfrm>
            <a:off x="594360" y="406569"/>
            <a:ext cx="8229600" cy="1766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/>
              <a:t>আউটপুট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7241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752600"/>
            <a:ext cx="8229600" cy="46634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1730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21580"/>
            <a:ext cx="6705600" cy="48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7" name="Flowchart: Document 6"/>
          <p:cNvSpPr/>
          <p:nvPr/>
        </p:nvSpPr>
        <p:spPr>
          <a:xfrm>
            <a:off x="594360" y="406569"/>
            <a:ext cx="8229600" cy="17665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00FF"/>
                </a:solidFill>
              </a:rPr>
              <a:t>শিখনফল</a:t>
            </a:r>
            <a:endParaRPr lang="en-US" sz="8800" b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" y="3595300"/>
            <a:ext cx="8214360" cy="1205300"/>
            <a:chOff x="624840" y="3595300"/>
            <a:chExt cx="8214360" cy="1205300"/>
          </a:xfrm>
        </p:grpSpPr>
        <p:sp>
          <p:nvSpPr>
            <p:cNvPr id="12" name="Rectangle 11"/>
            <p:cNvSpPr/>
            <p:nvPr/>
          </p:nvSpPr>
          <p:spPr>
            <a:xfrm>
              <a:off x="1234440" y="3595300"/>
              <a:ext cx="7604760" cy="1205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rgbClr val="0000FF"/>
                  </a:solidFill>
                </a:rPr>
                <a:t>তথ্য</a:t>
              </a:r>
              <a:r>
                <a:rPr lang="en-US" sz="3200" dirty="0" smtClean="0">
                  <a:solidFill>
                    <a:srgbClr val="0000FF"/>
                  </a:solidFill>
                </a:rPr>
                <a:t> ও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যোগাযোগ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প্রযুক্তিতে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যেসব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যন্ত্রপাতি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ব্যবহার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হয়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সেগুলো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বর্ণনা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করতে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পারবে</a:t>
              </a:r>
              <a:r>
                <a:rPr lang="en-US" sz="3200" dirty="0" smtClean="0">
                  <a:solidFill>
                    <a:srgbClr val="0000FF"/>
                  </a:solidFill>
                </a:rPr>
                <a:t>। 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24840" y="3962400"/>
              <a:ext cx="6096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4360" y="4966900"/>
            <a:ext cx="8237220" cy="1205300"/>
            <a:chOff x="594360" y="4966900"/>
            <a:chExt cx="8237220" cy="1205300"/>
          </a:xfrm>
        </p:grpSpPr>
        <p:sp>
          <p:nvSpPr>
            <p:cNvPr id="13" name="Rectangle 12"/>
            <p:cNvSpPr/>
            <p:nvPr/>
          </p:nvSpPr>
          <p:spPr>
            <a:xfrm>
              <a:off x="1219200" y="4966900"/>
              <a:ext cx="7612380" cy="1205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rgbClr val="0000FF"/>
                  </a:solidFill>
                </a:rPr>
                <a:t>তথ্য</a:t>
              </a:r>
              <a:r>
                <a:rPr lang="en-US" sz="3200" dirty="0" smtClean="0">
                  <a:solidFill>
                    <a:srgbClr val="0000FF"/>
                  </a:solidFill>
                </a:rPr>
                <a:t> ও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যোগাযোগ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প্রযুক্তিতে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যেসব</a:t>
              </a:r>
              <a:r>
                <a:rPr lang="en-US" sz="3200" dirty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যন্ত্রপাতি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ব্যবহৃত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তার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কাজ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ব্যাখ্যা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করতে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পারবে</a:t>
              </a:r>
              <a:r>
                <a:rPr lang="en-US" sz="3200" dirty="0" smtClean="0">
                  <a:solidFill>
                    <a:srgbClr val="0000FF"/>
                  </a:solidFill>
                </a:rPr>
                <a:t>। 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94360" y="5302850"/>
              <a:ext cx="6096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4840" y="2223700"/>
            <a:ext cx="8214360" cy="1205300"/>
            <a:chOff x="624840" y="2223700"/>
            <a:chExt cx="8214360" cy="1205300"/>
          </a:xfrm>
        </p:grpSpPr>
        <p:sp>
          <p:nvSpPr>
            <p:cNvPr id="10" name="Rectangle 9"/>
            <p:cNvSpPr/>
            <p:nvPr/>
          </p:nvSpPr>
          <p:spPr>
            <a:xfrm>
              <a:off x="1234440" y="2223700"/>
              <a:ext cx="7604760" cy="1205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rgbClr val="0000FF"/>
                  </a:solidFill>
                </a:rPr>
                <a:t>কম্পিউটার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3200" dirty="0" smtClean="0">
                  <a:solidFill>
                    <a:srgbClr val="0000FF"/>
                  </a:solidFill>
                </a:rPr>
                <a:t> ও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আউটপুট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ডিভাইস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সম্পর্কে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বলতে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পারবে</a:t>
              </a:r>
              <a:r>
                <a:rPr lang="en-US" sz="3200" dirty="0" smtClean="0">
                  <a:solidFill>
                    <a:srgbClr val="0000FF"/>
                  </a:solidFill>
                </a:rPr>
                <a:t>। 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24840" y="2590800"/>
              <a:ext cx="6096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59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ll SE2719H 27&quot; HD Monitor Price in Bangladesh - Global Brand Pvt. 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8423"/>
            <a:ext cx="3134356" cy="31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 rot="21175603">
            <a:off x="77304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3175">
                  <a:noFill/>
                  <a:prstDash val="sysDot"/>
                </a:ln>
                <a:solidFill>
                  <a:srgbClr val="0000FF"/>
                </a:solidFill>
              </a:rPr>
              <a:t>মনিটর</a:t>
            </a:r>
            <a:endParaRPr lang="en-US" sz="5400" b="1" dirty="0">
              <a:ln w="3175">
                <a:noFill/>
                <a:prstDash val="sysDot"/>
              </a:ln>
              <a:solidFill>
                <a:srgbClr val="0000FF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 rot="21175603">
            <a:off x="4723296" y="337822"/>
            <a:ext cx="4343400" cy="1524000"/>
          </a:xfrm>
          <a:prstGeom prst="wave">
            <a:avLst>
              <a:gd name="adj1" fmla="val 12500"/>
              <a:gd name="adj2" fmla="val -1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175">
                  <a:noFill/>
                </a:ln>
                <a:solidFill>
                  <a:srgbClr val="0000FF"/>
                </a:solidFill>
              </a:rPr>
              <a:t>Monitor</a:t>
            </a:r>
            <a:endParaRPr lang="en-US" sz="5400" b="1" dirty="0">
              <a:ln w="3175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23444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</a:rPr>
              <a:t>মনিটর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মূলত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বর্তমানে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মনিটর</a:t>
            </a:r>
            <a:r>
              <a:rPr lang="en-US" sz="3200" dirty="0" smtClean="0">
                <a:latin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</a:rPr>
              <a:t>ইনপুট</a:t>
            </a:r>
            <a:r>
              <a:rPr lang="en-US" sz="3200" dirty="0">
                <a:latin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</a:rPr>
              <a:t>অর্থ্যা</a:t>
            </a:r>
            <a:r>
              <a:rPr lang="en-US" sz="3200" dirty="0" smtClean="0">
                <a:latin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</a:rPr>
              <a:t>টাচ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স্ক্রীন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মনিটরের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</a:rPr>
              <a:t>। </a:t>
            </a:r>
            <a:endParaRPr lang="en-US" sz="32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368</Words>
  <Application>Microsoft Office PowerPoint</Application>
  <PresentationFormat>On-screen Show (4:3)</PresentationFormat>
  <Paragraphs>56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</dc:creator>
  <cp:lastModifiedBy>Urmi</cp:lastModifiedBy>
  <cp:revision>65</cp:revision>
  <dcterms:created xsi:type="dcterms:W3CDTF">2006-08-16T00:00:00Z</dcterms:created>
  <dcterms:modified xsi:type="dcterms:W3CDTF">2021-03-20T01:30:01Z</dcterms:modified>
</cp:coreProperties>
</file>