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5" r:id="rId9"/>
    <p:sldId id="261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D87AEE-56DB-4A9D-9B30-B2F562260E17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96592-0E6E-41C2-B77F-AED6BBA2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9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D87AEE-56DB-4A9D-9B30-B2F562260E17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96592-0E6E-41C2-B77F-AED6BBA2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0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D87AEE-56DB-4A9D-9B30-B2F562260E17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96592-0E6E-41C2-B77F-AED6BBA2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D87AEE-56DB-4A9D-9B30-B2F562260E17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96592-0E6E-41C2-B77F-AED6BBA2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5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D87AEE-56DB-4A9D-9B30-B2F562260E17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96592-0E6E-41C2-B77F-AED6BBA2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D87AEE-56DB-4A9D-9B30-B2F562260E17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96592-0E6E-41C2-B77F-AED6BBA2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8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D87AEE-56DB-4A9D-9B30-B2F562260E17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96592-0E6E-41C2-B77F-AED6BBA2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2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D87AEE-56DB-4A9D-9B30-B2F562260E17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96592-0E6E-41C2-B77F-AED6BBA2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2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D87AEE-56DB-4A9D-9B30-B2F562260E17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96592-0E6E-41C2-B77F-AED6BBA2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9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D87AEE-56DB-4A9D-9B30-B2F562260E17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96592-0E6E-41C2-B77F-AED6BBA2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D87AEE-56DB-4A9D-9B30-B2F562260E17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96592-0E6E-41C2-B77F-AED6BBA2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1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069"/>
            <a:ext cx="11912600" cy="65638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15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/>
          <a:srcRect t="3918" r="436" b="16647"/>
          <a:stretch/>
        </p:blipFill>
        <p:spPr>
          <a:xfrm>
            <a:off x="698500" y="6438900"/>
            <a:ext cx="11366500" cy="2974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1" y="6317230"/>
            <a:ext cx="649169" cy="393701"/>
          </a:xfrm>
          <a:prstGeom prst="rect">
            <a:avLst/>
          </a:prstGeom>
          <a:ln w="63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alf Frame 7"/>
          <p:cNvSpPr/>
          <p:nvPr userDrawn="1"/>
        </p:nvSpPr>
        <p:spPr>
          <a:xfrm>
            <a:off x="0" y="0"/>
            <a:ext cx="800100" cy="939800"/>
          </a:xfrm>
          <a:prstGeom prst="halfFrame">
            <a:avLst>
              <a:gd name="adj1" fmla="val 18752"/>
              <a:gd name="adj2" fmla="val 18678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11201400" y="5867400"/>
            <a:ext cx="990600" cy="990600"/>
          </a:xfrm>
          <a:prstGeom prst="halfFrame">
            <a:avLst>
              <a:gd name="adj1" fmla="val 15472"/>
              <a:gd name="adj2" fmla="val 1529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0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981" y="163773"/>
            <a:ext cx="11876037" cy="6325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552" r="87074" b="70442"/>
          <a:stretch/>
        </p:blipFill>
        <p:spPr>
          <a:xfrm>
            <a:off x="422187" y="1786362"/>
            <a:ext cx="1492565" cy="1323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3281" r="70290" b="70711"/>
          <a:stretch/>
        </p:blipFill>
        <p:spPr>
          <a:xfrm>
            <a:off x="1908025" y="1602219"/>
            <a:ext cx="1897038" cy="14910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9710" r="57880" b="69638"/>
          <a:stretch/>
        </p:blipFill>
        <p:spPr>
          <a:xfrm>
            <a:off x="3801106" y="1592111"/>
            <a:ext cx="1433015" cy="15456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2120" r="44997" b="68566"/>
          <a:stretch/>
        </p:blipFill>
        <p:spPr>
          <a:xfrm>
            <a:off x="5234121" y="1591161"/>
            <a:ext cx="1487605" cy="16001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5121" t="3284" r="31759" b="68298"/>
          <a:stretch/>
        </p:blipFill>
        <p:spPr>
          <a:xfrm>
            <a:off x="6725948" y="1759906"/>
            <a:ext cx="1514901" cy="14466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69778" t="3553" r="15448" b="69102"/>
          <a:stretch/>
        </p:blipFill>
        <p:spPr>
          <a:xfrm>
            <a:off x="8618842" y="1800007"/>
            <a:ext cx="1705971" cy="13920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84198" t="4893" r="1028" b="73659"/>
          <a:stretch/>
        </p:blipFill>
        <p:spPr>
          <a:xfrm>
            <a:off x="10287965" y="1848934"/>
            <a:ext cx="1705970" cy="10918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40293" r="90974" b="33165"/>
          <a:stretch/>
        </p:blipFill>
        <p:spPr>
          <a:xfrm>
            <a:off x="992122" y="3666349"/>
            <a:ext cx="1042189" cy="13511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9026" t="45375" r="80454" b="29155"/>
          <a:stretch/>
        </p:blipFill>
        <p:spPr>
          <a:xfrm>
            <a:off x="2021801" y="3925003"/>
            <a:ext cx="1214651" cy="12965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9545" t="42694" r="71117" b="23258"/>
          <a:stretch/>
        </p:blipFill>
        <p:spPr>
          <a:xfrm>
            <a:off x="3232252" y="3791305"/>
            <a:ext cx="1078173" cy="17332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8410" t="52078" r="54806" b="21917"/>
          <a:stretch/>
        </p:blipFill>
        <p:spPr>
          <a:xfrm>
            <a:off x="4240657" y="4271736"/>
            <a:ext cx="1937982" cy="13238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47084" t="50469" r="37787" b="21649"/>
          <a:stretch/>
        </p:blipFill>
        <p:spPr>
          <a:xfrm>
            <a:off x="6477931" y="4157668"/>
            <a:ext cx="1746914" cy="14193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61741" t="49128" r="30695" b="24062"/>
          <a:stretch/>
        </p:blipFill>
        <p:spPr>
          <a:xfrm>
            <a:off x="8187259" y="4089429"/>
            <a:ext cx="873456" cy="1364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69778" t="50201" r="20412" b="28888"/>
          <a:stretch/>
        </p:blipFill>
        <p:spPr>
          <a:xfrm>
            <a:off x="9061898" y="4152403"/>
            <a:ext cx="1132765" cy="1064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79588" t="45912" r="11429" b="31300"/>
          <a:stretch/>
        </p:blipFill>
        <p:spPr>
          <a:xfrm>
            <a:off x="10194662" y="3932837"/>
            <a:ext cx="1037229" cy="11600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86" y="3071379"/>
            <a:ext cx="1422530" cy="13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194067" y="723417"/>
            <a:ext cx="5590517" cy="2133785"/>
            <a:chOff x="672729" y="833558"/>
            <a:chExt cx="5277696" cy="21337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729" y="833558"/>
              <a:ext cx="5277696" cy="21337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4931" t="15999" r="23417" b="34382"/>
            <a:stretch/>
          </p:blipFill>
          <p:spPr>
            <a:xfrm>
              <a:off x="791564" y="894318"/>
              <a:ext cx="4858603" cy="5868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4814" t="17233" r="21301" b="31731"/>
            <a:stretch/>
          </p:blipFill>
          <p:spPr>
            <a:xfrm>
              <a:off x="777916" y="1600199"/>
              <a:ext cx="4858602" cy="60050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/>
            <a:srcRect l="4561" t="14925" r="24157" b="31719"/>
            <a:stretch/>
          </p:blipFill>
          <p:spPr>
            <a:xfrm>
              <a:off x="777915" y="2269852"/>
              <a:ext cx="4858603" cy="62779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194067" y="3877009"/>
            <a:ext cx="5590517" cy="2164268"/>
            <a:chOff x="6289601" y="833558"/>
            <a:chExt cx="5590517" cy="21642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89601" y="833558"/>
              <a:ext cx="5590517" cy="216426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/>
            <a:srcRect l="5995" t="14849" r="3872" b="28608"/>
            <a:stretch/>
          </p:blipFill>
          <p:spPr>
            <a:xfrm>
              <a:off x="6573670" y="2329085"/>
              <a:ext cx="5022377" cy="66874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8"/>
            <a:srcRect l="4833" t="16248" r="4912" b="29518"/>
            <a:stretch/>
          </p:blipFill>
          <p:spPr>
            <a:xfrm>
              <a:off x="6553199" y="1628407"/>
              <a:ext cx="4965513" cy="64144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9"/>
            <a:srcRect l="4806" t="16072" r="5062" b="29412"/>
            <a:stretch/>
          </p:blipFill>
          <p:spPr>
            <a:xfrm>
              <a:off x="6524767" y="939876"/>
              <a:ext cx="5022376" cy="641445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766" y="723417"/>
            <a:ext cx="4044233" cy="21337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765" y="3877009"/>
            <a:ext cx="4044233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32" t="1408" r="1727" b="3149"/>
          <a:stretch/>
        </p:blipFill>
        <p:spPr>
          <a:xfrm>
            <a:off x="846162" y="1678674"/>
            <a:ext cx="10645253" cy="4744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18" t="3565" r="915" b="12892"/>
          <a:stretch/>
        </p:blipFill>
        <p:spPr>
          <a:xfrm>
            <a:off x="272955" y="341195"/>
            <a:ext cx="11696132" cy="12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31772" y="346626"/>
            <a:ext cx="5728457" cy="1632299"/>
            <a:chOff x="3014263" y="346626"/>
            <a:chExt cx="6552817" cy="20349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809" y="346626"/>
              <a:ext cx="1692321" cy="11948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5012"/>
            <a:stretch/>
          </p:blipFill>
          <p:spPr>
            <a:xfrm>
              <a:off x="3014263" y="701445"/>
              <a:ext cx="6552817" cy="168014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577" t="4174" r="1511" b="13906"/>
          <a:stretch/>
        </p:blipFill>
        <p:spPr>
          <a:xfrm>
            <a:off x="311892" y="2947916"/>
            <a:ext cx="11573302" cy="1378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623" t="4056" r="2123" b="13213"/>
          <a:stretch/>
        </p:blipFill>
        <p:spPr>
          <a:xfrm>
            <a:off x="311892" y="4612943"/>
            <a:ext cx="11546007" cy="13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87" t="3910" r="1880" b="13358"/>
          <a:stretch/>
        </p:blipFill>
        <p:spPr>
          <a:xfrm>
            <a:off x="218363" y="232011"/>
            <a:ext cx="11750723" cy="1091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63" t="699" r="1005" b="969"/>
          <a:stretch/>
        </p:blipFill>
        <p:spPr>
          <a:xfrm>
            <a:off x="777922" y="1337481"/>
            <a:ext cx="10822675" cy="50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09348" y="232012"/>
            <a:ext cx="4773305" cy="2210937"/>
            <a:chOff x="2709100" y="694828"/>
            <a:chExt cx="7731437" cy="31947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115" y="694828"/>
              <a:ext cx="2657405" cy="18478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3564"/>
            <a:stretch/>
          </p:blipFill>
          <p:spPr>
            <a:xfrm>
              <a:off x="2709100" y="1714288"/>
              <a:ext cx="7731437" cy="217532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738" t="4896" r="2820" b="12629"/>
          <a:stretch/>
        </p:blipFill>
        <p:spPr>
          <a:xfrm>
            <a:off x="259308" y="3766783"/>
            <a:ext cx="11655188" cy="17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2519" t="7039" r="4253" b="22938"/>
          <a:stretch/>
        </p:blipFill>
        <p:spPr>
          <a:xfrm>
            <a:off x="573205" y="1611860"/>
            <a:ext cx="7586249" cy="9007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829" t="12601" r="4141" b="17376"/>
          <a:stretch/>
        </p:blipFill>
        <p:spPr>
          <a:xfrm>
            <a:off x="547820" y="3065482"/>
            <a:ext cx="7599893" cy="9007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3074" t="8358" b="21619"/>
          <a:stretch/>
        </p:blipFill>
        <p:spPr>
          <a:xfrm>
            <a:off x="584946" y="4621599"/>
            <a:ext cx="7574508" cy="9007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r="3018" b="6812"/>
          <a:stretch/>
        </p:blipFill>
        <p:spPr>
          <a:xfrm>
            <a:off x="9156099" y="1647235"/>
            <a:ext cx="2103303" cy="8653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r="-1298" b="6589"/>
          <a:stretch/>
        </p:blipFill>
        <p:spPr>
          <a:xfrm>
            <a:off x="9156099" y="4621599"/>
            <a:ext cx="2103303" cy="9007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r="5075" b="6191"/>
          <a:stretch/>
        </p:blipFill>
        <p:spPr>
          <a:xfrm>
            <a:off x="9156099" y="3065481"/>
            <a:ext cx="2103304" cy="9007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4603" y="317305"/>
            <a:ext cx="5102794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52779" y="286602"/>
            <a:ext cx="4486443" cy="1842449"/>
            <a:chOff x="3623778" y="286602"/>
            <a:chExt cx="5060528" cy="22743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83"/>
            <a:stretch/>
          </p:blipFill>
          <p:spPr>
            <a:xfrm>
              <a:off x="5188687" y="286602"/>
              <a:ext cx="1930710" cy="12828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3778" y="968991"/>
              <a:ext cx="5060528" cy="159193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702" r="2254" b="8405"/>
          <a:stretch/>
        </p:blipFill>
        <p:spPr>
          <a:xfrm>
            <a:off x="395786" y="3039848"/>
            <a:ext cx="11409528" cy="27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3775" y="150123"/>
            <a:ext cx="11887199" cy="6188578"/>
            <a:chOff x="163775" y="177419"/>
            <a:chExt cx="11887199" cy="61885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732" y="177420"/>
              <a:ext cx="5841242" cy="618857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3775" y="177419"/>
              <a:ext cx="6045956" cy="618857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36739"/>
          <a:stretch/>
        </p:blipFill>
        <p:spPr>
          <a:xfrm>
            <a:off x="332506" y="1397037"/>
            <a:ext cx="11522439" cy="369474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39736" y="3002508"/>
            <a:ext cx="4107977" cy="2906974"/>
            <a:chOff x="4039736" y="3002508"/>
            <a:chExt cx="4107977" cy="29069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4" t="6019" r="8038" b="5675"/>
            <a:stretch/>
          </p:blipFill>
          <p:spPr>
            <a:xfrm>
              <a:off x="4164842" y="3111688"/>
              <a:ext cx="3872819" cy="2697329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Oval 10"/>
            <p:cNvSpPr/>
            <p:nvPr/>
          </p:nvSpPr>
          <p:spPr>
            <a:xfrm>
              <a:off x="4039736" y="3002508"/>
              <a:ext cx="4107977" cy="2906974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577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52" y="278848"/>
            <a:ext cx="5584420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25" y="1392072"/>
            <a:ext cx="10059273" cy="20380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25" y="3869874"/>
            <a:ext cx="10059272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03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5" y="3252797"/>
            <a:ext cx="3452882" cy="1561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736" y="3271075"/>
            <a:ext cx="3408746" cy="15391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13021" b="46173"/>
          <a:stretch/>
        </p:blipFill>
        <p:spPr>
          <a:xfrm>
            <a:off x="464024" y="582147"/>
            <a:ext cx="3452883" cy="1370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736" y="582147"/>
            <a:ext cx="3408746" cy="1370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350" t="6753" r="1873" b="19474"/>
          <a:stretch/>
        </p:blipFill>
        <p:spPr>
          <a:xfrm>
            <a:off x="464024" y="2171214"/>
            <a:ext cx="3452883" cy="5978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3003" t="6436" r="3362" b="21063"/>
          <a:stretch/>
        </p:blipFill>
        <p:spPr>
          <a:xfrm>
            <a:off x="4748736" y="2190055"/>
            <a:ext cx="3408746" cy="57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3855" t="5928" r="4415" b="20299"/>
          <a:stretch/>
        </p:blipFill>
        <p:spPr>
          <a:xfrm>
            <a:off x="4748736" y="5081597"/>
            <a:ext cx="3408746" cy="7915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3940" t="6322" r="3415" b="19905"/>
          <a:stretch/>
        </p:blipFill>
        <p:spPr>
          <a:xfrm>
            <a:off x="504714" y="5086227"/>
            <a:ext cx="3452883" cy="7915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/>
          <a:srcRect l="3020" t="5528" b="19851"/>
          <a:stretch/>
        </p:blipFill>
        <p:spPr>
          <a:xfrm>
            <a:off x="8379725" y="2057981"/>
            <a:ext cx="3461898" cy="7110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/>
          <a:srcRect l="3066" t="5876" b="20911"/>
          <a:stretch/>
        </p:blipFill>
        <p:spPr>
          <a:xfrm>
            <a:off x="8379725" y="5081596"/>
            <a:ext cx="3461897" cy="6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4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oon 45"/>
          <p:cNvSpPr/>
          <p:nvPr/>
        </p:nvSpPr>
        <p:spPr>
          <a:xfrm>
            <a:off x="9116705" y="793753"/>
            <a:ext cx="272954" cy="461842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0" y="191069"/>
            <a:ext cx="11846257" cy="6086901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368488" y="780105"/>
            <a:ext cx="11409528" cy="3207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22848" y="1149539"/>
            <a:ext cx="9546305" cy="2468357"/>
            <a:chOff x="580334" y="976361"/>
            <a:chExt cx="9546305" cy="24683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5576" r="-227"/>
            <a:stretch/>
          </p:blipFill>
          <p:spPr>
            <a:xfrm>
              <a:off x="4425677" y="1815153"/>
              <a:ext cx="5700962" cy="162956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334" y="976361"/>
              <a:ext cx="3964371" cy="763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0673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074" y="312757"/>
            <a:ext cx="5132948" cy="86144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61426" y="1610016"/>
            <a:ext cx="10640324" cy="1026942"/>
            <a:chOff x="561426" y="1610016"/>
            <a:chExt cx="10749508" cy="1026942"/>
          </a:xfrm>
        </p:grpSpPr>
        <p:sp>
          <p:nvSpPr>
            <p:cNvPr id="11" name="Rounded Rectangle 10"/>
            <p:cNvSpPr/>
            <p:nvPr/>
          </p:nvSpPr>
          <p:spPr>
            <a:xfrm>
              <a:off x="661691" y="1610016"/>
              <a:ext cx="10649243" cy="1026942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1426" y="1712756"/>
              <a:ext cx="10636968" cy="819161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4296" t="13729" r="4800" b="35499"/>
            <a:stretch/>
          </p:blipFill>
          <p:spPr>
            <a:xfrm>
              <a:off x="1692320" y="1774209"/>
              <a:ext cx="6018663" cy="60050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52661" y="4488187"/>
            <a:ext cx="10749089" cy="1026942"/>
            <a:chOff x="452661" y="4488187"/>
            <a:chExt cx="10749089" cy="1026942"/>
          </a:xfrm>
        </p:grpSpPr>
        <p:sp>
          <p:nvSpPr>
            <p:cNvPr id="9" name="Rounded Rectangle 8"/>
            <p:cNvSpPr/>
            <p:nvPr/>
          </p:nvSpPr>
          <p:spPr>
            <a:xfrm>
              <a:off x="452661" y="4605726"/>
              <a:ext cx="10636969" cy="819161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6575" y="4488187"/>
              <a:ext cx="10635175" cy="1026942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2669" t="15460" r="4531" b="33767"/>
            <a:stretch/>
          </p:blipFill>
          <p:spPr>
            <a:xfrm>
              <a:off x="1582719" y="4701407"/>
              <a:ext cx="9103057" cy="60050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050019" y="3090831"/>
            <a:ext cx="10749508" cy="1026942"/>
            <a:chOff x="1050019" y="3090831"/>
            <a:chExt cx="10749508" cy="1026942"/>
          </a:xfrm>
        </p:grpSpPr>
        <p:sp>
          <p:nvSpPr>
            <p:cNvPr id="16" name="Rounded Rectangle 15"/>
            <p:cNvSpPr/>
            <p:nvPr/>
          </p:nvSpPr>
          <p:spPr>
            <a:xfrm>
              <a:off x="1050019" y="3207219"/>
              <a:ext cx="10636968" cy="819161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150284" y="3090831"/>
              <a:ext cx="10649243" cy="1026942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/>
            <a:srcRect l="3221" t="12593" r="4655" b="35211"/>
            <a:stretch/>
          </p:blipFill>
          <p:spPr>
            <a:xfrm>
              <a:off x="1692095" y="3220986"/>
              <a:ext cx="8188658" cy="614149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1" y="1579419"/>
            <a:ext cx="1896020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833" r="4081" b="3440"/>
          <a:stretch/>
        </p:blipFill>
        <p:spPr>
          <a:xfrm>
            <a:off x="477670" y="395786"/>
            <a:ext cx="4094329" cy="2510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953" b="21292"/>
          <a:stretch/>
        </p:blipFill>
        <p:spPr>
          <a:xfrm>
            <a:off x="477671" y="3029803"/>
            <a:ext cx="4206605" cy="832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09" t="8119" r="697" b="21127"/>
          <a:stretch/>
        </p:blipFill>
        <p:spPr>
          <a:xfrm>
            <a:off x="7384966" y="3002507"/>
            <a:ext cx="4120097" cy="832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966" y="395786"/>
            <a:ext cx="4120097" cy="2347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054" t="5473" r="455" b="16175"/>
          <a:stretch/>
        </p:blipFill>
        <p:spPr>
          <a:xfrm>
            <a:off x="245660" y="4244455"/>
            <a:ext cx="11655188" cy="178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7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10" y="463779"/>
            <a:ext cx="3480178" cy="2374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745" y="463779"/>
            <a:ext cx="3463275" cy="2392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43" t="6736" b="18644"/>
          <a:stretch/>
        </p:blipFill>
        <p:spPr>
          <a:xfrm>
            <a:off x="859810" y="2952772"/>
            <a:ext cx="3480178" cy="641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143" t="4763" b="19029"/>
          <a:stretch/>
        </p:blipFill>
        <p:spPr>
          <a:xfrm>
            <a:off x="6571745" y="2952772"/>
            <a:ext cx="3480178" cy="655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209" t="10224" r="4914" b="25438"/>
          <a:stretch/>
        </p:blipFill>
        <p:spPr>
          <a:xfrm>
            <a:off x="1815153" y="3980290"/>
            <a:ext cx="7629098" cy="818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111" t="10846" r="2410" b="27216"/>
          <a:stretch/>
        </p:blipFill>
        <p:spPr>
          <a:xfrm>
            <a:off x="300250" y="5268038"/>
            <a:ext cx="11627892" cy="9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0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660139"/>
            <a:ext cx="3903162" cy="2110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31" y="660139"/>
            <a:ext cx="3766782" cy="2110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202" t="5164" b="21063"/>
          <a:stretch/>
        </p:blipFill>
        <p:spPr>
          <a:xfrm>
            <a:off x="600502" y="2947917"/>
            <a:ext cx="3998697" cy="791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063" t="7631" r="4471" b="21140"/>
          <a:stretch/>
        </p:blipFill>
        <p:spPr>
          <a:xfrm>
            <a:off x="7710988" y="2975212"/>
            <a:ext cx="3814551" cy="764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490" t="8078" r="2543" b="21533"/>
          <a:stretch/>
        </p:blipFill>
        <p:spPr>
          <a:xfrm>
            <a:off x="641445" y="5268036"/>
            <a:ext cx="10884094" cy="832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4209" t="10224" r="4914" b="25438"/>
          <a:stretch/>
        </p:blipFill>
        <p:spPr>
          <a:xfrm>
            <a:off x="2281451" y="3980290"/>
            <a:ext cx="7629098" cy="8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8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65154" y="280751"/>
            <a:ext cx="5861693" cy="1916539"/>
            <a:chOff x="3168236" y="280751"/>
            <a:chExt cx="6882981" cy="24283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543" y="280751"/>
              <a:ext cx="2486368" cy="148760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20870"/>
            <a:stretch/>
          </p:blipFill>
          <p:spPr>
            <a:xfrm>
              <a:off x="3168236" y="827633"/>
              <a:ext cx="6882981" cy="188144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614" t="4849" r="2915" b="10797"/>
          <a:stretch/>
        </p:blipFill>
        <p:spPr>
          <a:xfrm>
            <a:off x="491318" y="2628911"/>
            <a:ext cx="11275048" cy="34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56</cp:revision>
  <dcterms:created xsi:type="dcterms:W3CDTF">2021-03-14T13:43:37Z</dcterms:created>
  <dcterms:modified xsi:type="dcterms:W3CDTF">2021-03-21T17:38:40Z</dcterms:modified>
</cp:coreProperties>
</file>