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</p:sldMasterIdLst>
  <p:notesMasterIdLst>
    <p:notesMasterId r:id="rId29"/>
  </p:notesMasterIdLst>
  <p:sldIdLst>
    <p:sldId id="256" r:id="rId2"/>
    <p:sldId id="257" r:id="rId3"/>
    <p:sldId id="278" r:id="rId4"/>
    <p:sldId id="258" r:id="rId5"/>
    <p:sldId id="259" r:id="rId6"/>
    <p:sldId id="287" r:id="rId7"/>
    <p:sldId id="301" r:id="rId8"/>
    <p:sldId id="302" r:id="rId9"/>
    <p:sldId id="293" r:id="rId10"/>
    <p:sldId id="292" r:id="rId11"/>
    <p:sldId id="295" r:id="rId12"/>
    <p:sldId id="288" r:id="rId13"/>
    <p:sldId id="289" r:id="rId14"/>
    <p:sldId id="290" r:id="rId15"/>
    <p:sldId id="296" r:id="rId16"/>
    <p:sldId id="298" r:id="rId17"/>
    <p:sldId id="294" r:id="rId18"/>
    <p:sldId id="297" r:id="rId19"/>
    <p:sldId id="291" r:id="rId20"/>
    <p:sldId id="303" r:id="rId21"/>
    <p:sldId id="304" r:id="rId22"/>
    <p:sldId id="286" r:id="rId23"/>
    <p:sldId id="306" r:id="rId24"/>
    <p:sldId id="305" r:id="rId25"/>
    <p:sldId id="300" r:id="rId26"/>
    <p:sldId id="307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A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>
        <p:scale>
          <a:sx n="96" d="100"/>
          <a:sy n="96" d="100"/>
        </p:scale>
        <p:origin x="-178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56B55-4305-4DED-A626-355E4D32E586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4382D0-21C5-4470-BDA9-6C1009DCE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62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7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886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375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314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130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01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595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17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48" y="4019107"/>
            <a:ext cx="12192148" cy="1818170"/>
          </a:xfrm>
          <a:prstGeom prst="rect">
            <a:avLst/>
          </a:prstGeom>
          <a:solidFill>
            <a:schemeClr val="bg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458994"/>
            <a:ext cx="12192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5098856"/>
            <a:ext cx="12192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2579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78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19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065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730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58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81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0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3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2CF8528-7C5C-415D-A10A-5D9467E539ED}" type="datetimeFigureOut">
              <a:rPr lang="en-US" smtClean="0"/>
              <a:t>3/22/2021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11B32A5-D279-47A6-85BF-A5AA272F52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993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  <p:sldLayoutId id="2147483824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659"/>
            <a:ext cx="12192000" cy="671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7325482" y="1475700"/>
            <a:ext cx="2091789" cy="2248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</a:t>
            </a:r>
            <a:endParaRPr lang="en-US" sz="25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4" name="Text Placeholder 1"/>
          <p:cNvSpPr txBox="1">
            <a:spLocks/>
          </p:cNvSpPr>
          <p:nvPr/>
        </p:nvSpPr>
        <p:spPr>
          <a:xfrm>
            <a:off x="5542124" y="1660202"/>
            <a:ext cx="2091789" cy="2248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</a:t>
            </a:r>
            <a:endParaRPr lang="en-US" sz="14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5" name="Text Placeholder 1"/>
          <p:cNvSpPr txBox="1">
            <a:spLocks/>
          </p:cNvSpPr>
          <p:nvPr/>
        </p:nvSpPr>
        <p:spPr>
          <a:xfrm>
            <a:off x="4192886" y="1445516"/>
            <a:ext cx="2091789" cy="2248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</a:t>
            </a:r>
            <a:endParaRPr lang="en-US" sz="17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6" name="Text Placeholder 1"/>
          <p:cNvSpPr txBox="1">
            <a:spLocks/>
          </p:cNvSpPr>
          <p:nvPr/>
        </p:nvSpPr>
        <p:spPr>
          <a:xfrm>
            <a:off x="2205634" y="1310344"/>
            <a:ext cx="2091789" cy="22481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3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</a:t>
            </a:r>
            <a:endParaRPr lang="en-US" sz="173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73" y="3146354"/>
            <a:ext cx="8796793" cy="395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16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34" grpId="0"/>
      <p:bldP spid="535" grpId="0"/>
      <p:bldP spid="5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57" r="32555" b="-461"/>
          <a:stretch/>
        </p:blipFill>
        <p:spPr>
          <a:xfrm>
            <a:off x="583095" y="170400"/>
            <a:ext cx="5327374" cy="577982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448173" y="6019333"/>
            <a:ext cx="7446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গাড়ির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হেটে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সাইকেলে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চলে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5" r="41044"/>
          <a:stretch/>
        </p:blipFill>
        <p:spPr>
          <a:xfrm>
            <a:off x="6546573" y="181678"/>
            <a:ext cx="4373217" cy="57685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0464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91" y="304285"/>
            <a:ext cx="9769653" cy="558265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42123" y="6020837"/>
            <a:ext cx="1077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বৃষ্টির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7207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884" y="393033"/>
            <a:ext cx="8449856" cy="54079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6052643"/>
            <a:ext cx="1077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অপ্রয়োজনে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6993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823" y="282667"/>
            <a:ext cx="9015589" cy="57699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6132155"/>
            <a:ext cx="1077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দিনের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আসতে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7981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10" y="385063"/>
            <a:ext cx="10983332" cy="57470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6132155"/>
            <a:ext cx="1077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সৌর</a:t>
            </a:r>
            <a:r>
              <a:rPr lang="as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বিদ্যুৎ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54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98" y="346155"/>
            <a:ext cx="9267839" cy="54989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5989031"/>
            <a:ext cx="1077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অপ্রয়োজনে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গ্যাসের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চুলা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808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957" y="346155"/>
            <a:ext cx="8553872" cy="549891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53441" y="5950974"/>
            <a:ext cx="1077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পাহাড়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কাটা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404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91" y="165091"/>
            <a:ext cx="9769653" cy="586104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6132155"/>
            <a:ext cx="1077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নদী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খাল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ডোবা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ফেলা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7592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72" y="346155"/>
            <a:ext cx="10279697" cy="57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6132155"/>
            <a:ext cx="1077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কল-কারখানার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5739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3876" y="503583"/>
            <a:ext cx="4684072" cy="51420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62610" y="5989032"/>
            <a:ext cx="10774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নির্দিস্ট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8065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92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838723" y="1243503"/>
            <a:ext cx="7040526" cy="3300522"/>
            <a:chOff x="4500147" y="2629640"/>
            <a:chExt cx="6764166" cy="389174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147" y="3298115"/>
              <a:ext cx="2176303" cy="2554791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6676451" y="2629640"/>
              <a:ext cx="4587862" cy="3891742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effectLst>
              <a:outerShdw blurRad="76200" dist="12700" dir="8100000" sy="-23000" kx="800400" algn="br" rotWithShape="0">
                <a:schemeClr val="accent5">
                  <a:lumMod val="75000"/>
                  <a:alpha val="2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কাজী</a:t>
              </a:r>
              <a:r>
                <a:rPr lang="en-US" sz="2000" dirty="0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ইমরান</a:t>
              </a:r>
              <a:r>
                <a:rPr lang="en-US" sz="2000" dirty="0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হোসেন</a:t>
              </a:r>
              <a:endParaRPr lang="bn-BD" sz="2000" dirty="0">
                <a:solidFill>
                  <a:schemeClr val="tx1"/>
                </a:solidFill>
                <a:latin typeface="Modern No. 20" panose="02070704070505020303" pitchFamily="18" charset="0"/>
                <a:cs typeface="NikoshBAN" pitchFamily="2" charset="0"/>
              </a:endParaRPr>
            </a:p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সহকারী</a:t>
              </a:r>
              <a:r>
                <a:rPr lang="bn-BD" sz="1600" dirty="0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  শিক্ষক</a:t>
              </a:r>
            </a:p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সারোল</a:t>
              </a:r>
              <a:r>
                <a:rPr lang="bn-BD" sz="1600" dirty="0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 সরকারি প্রাথমিক বিদ্যালয়</a:t>
              </a:r>
            </a:p>
            <a:p>
              <a:pPr algn="ctr"/>
              <a:r>
                <a:rPr lang="bn-BD" sz="1600" dirty="0">
                  <a:solidFill>
                    <a:schemeClr val="tx1"/>
                  </a:solidFill>
                  <a:latin typeface="Modern No. 20" panose="02070704070505020303" pitchFamily="18" charset="0"/>
                  <a:cs typeface="NikoshBAN" pitchFamily="2" charset="0"/>
                </a:rPr>
                <a:t>লোহাগড়া,নড়াইল।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Modern No. 20" panose="02070704070505020303" pitchFamily="18" charset="0"/>
                  <a:cs typeface="NikoshBAN" panose="02000000000000000000" pitchFamily="2" charset="0"/>
                </a:rPr>
                <a:t>01915130754</a:t>
              </a: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Modern No. 20" panose="02070704070505020303" pitchFamily="18" charset="0"/>
                  <a:cs typeface="NikoshBAN" panose="02000000000000000000" pitchFamily="2" charset="0"/>
                </a:rPr>
                <a:t>imran05101989@gmail.com</a:t>
              </a:r>
              <a:endParaRPr lang="en-US" sz="1600" dirty="0">
                <a:solidFill>
                  <a:schemeClr val="tx1"/>
                </a:solidFill>
                <a:latin typeface="Modern No. 20" panose="02070704070505020303" pitchFamily="18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1643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ean w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737" y="659958"/>
            <a:ext cx="6767480" cy="3975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wro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040" y="914399"/>
            <a:ext cx="2803253" cy="3434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97275" y="4811562"/>
            <a:ext cx="60761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কল-কারখানার দূষিত পানি পরিশোধন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9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xcvxzv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6385" y="614009"/>
            <a:ext cx="2888343" cy="4455894"/>
          </a:xfrm>
          <a:prstGeom prst="rect">
            <a:avLst/>
          </a:prstGeom>
        </p:spPr>
      </p:pic>
      <p:pic>
        <p:nvPicPr>
          <p:cNvPr id="5" name="Picture 4" descr="vcxvc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037" y="3518201"/>
            <a:ext cx="4847771" cy="2141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xcvxv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066" y="444897"/>
            <a:ext cx="4818742" cy="2301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255996" y="2994981"/>
            <a:ext cx="2990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প্রচারণা।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55996" y="5867976"/>
            <a:ext cx="355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জনসচেতনা বৃদ্ধি।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03718" y="5283201"/>
            <a:ext cx="3556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রিসাইকেল করা।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85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22-Mar-21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3" name="Group 11"/>
          <p:cNvGrpSpPr/>
          <p:nvPr/>
        </p:nvGrpSpPr>
        <p:grpSpPr>
          <a:xfrm>
            <a:off x="-4735" y="-17"/>
            <a:ext cx="12196735" cy="6858017"/>
            <a:chOff x="-4735" y="-18"/>
            <a:chExt cx="12196735" cy="6860403"/>
          </a:xfrm>
        </p:grpSpPr>
        <p:sp>
          <p:nvSpPr>
            <p:cNvPr id="34" name="Frame 33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Half Frame 34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alf Frame 35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Half Frame 36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Half Frame 37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1807612" y="2332717"/>
            <a:ext cx="5444198" cy="407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b="1" kern="0" dirty="0">
                <a:ln/>
                <a:latin typeface="NikoshBAN" pitchFamily="2" charset="0"/>
                <a:cs typeface="NikoshBAN" pitchFamily="2" charset="0"/>
              </a:rPr>
              <a:t>নিচের দেখানো ছকের  মতো খাতায় একটি ছক তৈরি করি-</a:t>
            </a:r>
            <a:endParaRPr lang="en-US" sz="2000" dirty="0"/>
          </a:p>
        </p:txBody>
      </p:sp>
      <p:sp>
        <p:nvSpPr>
          <p:cNvPr id="40" name="Rectangle 39"/>
          <p:cNvSpPr/>
          <p:nvPr/>
        </p:nvSpPr>
        <p:spPr>
          <a:xfrm>
            <a:off x="2698699" y="706342"/>
            <a:ext cx="2998159" cy="64633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দল</a:t>
            </a:r>
            <a:r>
              <a:rPr kumimoji="0" lang="en-US" sz="3600" b="1" i="0" u="none" strike="noStrike" kern="0" cap="none" spc="0" normalizeH="0" baseline="0" noProof="0" dirty="0" err="1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গত</a:t>
            </a:r>
            <a:r>
              <a:rPr kumimoji="0" lang="bn-BD" sz="3600" b="1" i="0" u="none" strike="noStrike" kern="0" cap="none" spc="0" normalizeH="0" baseline="0" noProof="0" dirty="0">
                <a:ln/>
                <a:solidFill>
                  <a:prstClr val="white">
                    <a:lumMod val="9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41" name="Picture 40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5729" y="231352"/>
            <a:ext cx="3258385" cy="2431255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823846" y="5282897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প্রচুর পরিমানে গাছ লাগিয়ে।</a:t>
            </a:r>
            <a:endParaRPr lang="bn-BD" sz="2800" b="1" kern="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91350" y="4751560"/>
            <a:ext cx="10609943" cy="478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একই বস্তুর পুনঃপুন ব্যবহার করে।</a:t>
            </a:r>
            <a:endParaRPr lang="bn-BD" sz="2800" b="1" kern="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91350" y="4232841"/>
            <a:ext cx="10609943" cy="4789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নির্দিষ্ট স্থানে ময়লা-আবর্জনা ফেলে।</a:t>
            </a:r>
            <a:endParaRPr lang="bn-BD" sz="2800" b="1" kern="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03968" y="3701471"/>
            <a:ext cx="10609943" cy="4789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IN" sz="28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kern="0" dirty="0" err="1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সচেতনতা</a:t>
            </a:r>
            <a:r>
              <a:rPr lang="en-US" sz="28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 করে।</a:t>
            </a:r>
            <a:endParaRPr lang="bn-BD" sz="2800" b="1" kern="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91350" y="3150256"/>
            <a:ext cx="10609943" cy="4789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2800" b="1" kern="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 লিখি পরিবেশ সংরক্ষণে আমরা কী কী করতে পারি ?</a:t>
            </a:r>
            <a:endParaRPr lang="bn-BD" sz="2800" b="1" kern="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51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362998D-D1D5-4BFA-A7AA-EADB4870692D}"/>
              </a:ext>
            </a:extLst>
          </p:cNvPr>
          <p:cNvSpPr txBox="1"/>
          <p:nvPr/>
        </p:nvSpPr>
        <p:spPr>
          <a:xfrm>
            <a:off x="1021743" y="2425147"/>
            <a:ext cx="9621079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  পাঠ্য বই এর সাথে সংযোগ স্থাপন করা।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xmlns="" id="{DFC93E26-4C35-4530-8806-EA0A8AB64849}"/>
              </a:ext>
            </a:extLst>
          </p:cNvPr>
          <p:cNvSpPr/>
          <p:nvPr/>
        </p:nvSpPr>
        <p:spPr>
          <a:xfrm>
            <a:off x="5049079" y="834887"/>
            <a:ext cx="1232452" cy="1272209"/>
          </a:xfrm>
          <a:prstGeom prst="downArrow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FC36DB-642B-4276-AE7B-4BF30C138843}"/>
              </a:ext>
            </a:extLst>
          </p:cNvPr>
          <p:cNvSpPr txBox="1"/>
          <p:nvPr/>
        </p:nvSpPr>
        <p:spPr>
          <a:xfrm>
            <a:off x="1220525" y="3788796"/>
            <a:ext cx="9660835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তোমাদের পাঠ্য বই এর ১৩ পৃষ্টার সারসংক্ষেপ টুকু মনযোগ দিয়ে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ড়ি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4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22-Mar-21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31026" y="330698"/>
            <a:ext cx="2743200" cy="5638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94083" y="121421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7" name="Right Arrow 6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(১)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214413" y="1285860"/>
              <a:ext cx="7643867" cy="714381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তোমার বন্ধু রাশেদ গ্রামে বাস করে। তাদের অনেক গরু ও ছাগল আছে। গরু ও ছাগলের গোবর কী করা উচিৎ।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2540558" y="1586858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(ক)  সার হিসাবে ব্যবহার করা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345181" y="1944990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পুকুরে বা নদীতে ফেলে দেওয়া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45181" y="1560390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 পুড়িয়ে ফেলা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40558" y="2001437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 শুকিয়ে সংরক্ষণ করা 	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1063267" y="87463"/>
            <a:ext cx="2152059" cy="1025719"/>
          </a:xfrm>
          <a:prstGeom prst="horizontalScroll">
            <a:avLst/>
          </a:prstGeom>
          <a:solidFill>
            <a:srgbClr val="C00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উত্তরটি খাতায় লেখঃ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381593" y="244589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Right Arrow 14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(২)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পরিবেশ সংরক্ষণে তুমি কী করবে?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2528068" y="3193292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জৈব সার ব্যবহার করব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7362671" y="3176670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গাছ কেটে ফেলব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362671" y="2792070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কীটনাশক ব্যবহার করব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513077" y="2813393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রাসায়নিক সার ব্যবহার করব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396583" y="367507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Right Arrow 21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(৩)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bn-IN" sz="1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পরিবেশ সংরক্ষণের অন্যতম প্রধান উপায় কোনটি?</a:t>
              </a:r>
              <a:endPara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7354901" y="4482432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 নদী ভরাট করা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2520847" y="4031096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পরিকল্পিতভাবে শিল্প স্থাপন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7347681" y="4021250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জনসচেতনতা বৃদ্ধি করা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513078" y="4462297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(গ) গাছ লাগানো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381593" y="5009185"/>
            <a:ext cx="10178323" cy="314784"/>
            <a:chOff x="599614" y="1285860"/>
            <a:chExt cx="8258666" cy="723557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9" name="Right Arrow 28"/>
            <p:cNvSpPr/>
            <p:nvPr/>
          </p:nvSpPr>
          <p:spPr>
            <a:xfrm>
              <a:off x="599614" y="1285860"/>
              <a:ext cx="614799" cy="723557"/>
            </a:xfrm>
            <a:prstGeom prst="rightArrow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bn-IN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(৪)</a:t>
              </a:r>
              <a:endPara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214413" y="1285860"/>
              <a:ext cx="7643867" cy="71438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bn-IN" sz="1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বিদ্যালয়ের রাস্তার পাশে কারখানার কালো ধোঁয়া থেকে রেহাই পেতে নিচের কোনটিকে বেশি গুরুত্ব দিবে?</a:t>
              </a:r>
              <a:endParaRPr lang="en-US" sz="1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1" name="Rounded Rectangle 30"/>
          <p:cNvSpPr/>
          <p:nvPr/>
        </p:nvSpPr>
        <p:spPr>
          <a:xfrm>
            <a:off x="2469448" y="5765388"/>
            <a:ext cx="4220006" cy="2869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(গ) কারখানার পাশে উঁচু দেয়াল তৈরি করতে বলব</a:t>
            </a:r>
            <a:r>
              <a:rPr lang="en-US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 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7304051" y="5748766"/>
            <a:ext cx="4211299" cy="3185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(ঘ) মাস্ক পরে স্কুলে যাব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304051" y="5364166"/>
            <a:ext cx="4211299" cy="28340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(খ) মালিককে কারখানা বন্ধ করতে বলব</a:t>
            </a:r>
            <a:endParaRPr lang="en-US" sz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454457" y="5385489"/>
            <a:ext cx="4220006" cy="30704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(ক) অন্য স্কুলে ভর্তি হব</a:t>
            </a:r>
          </a:p>
        </p:txBody>
      </p:sp>
    </p:spTree>
    <p:extLst>
      <p:ext uri="{BB962C8B-B14F-4D97-AF65-F5344CB8AC3E}">
        <p14:creationId xmlns:p14="http://schemas.microsoft.com/office/powerpoint/2010/main" val="291079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4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2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4" grpId="0" animBg="1"/>
      <p:bldP spid="25" grpId="0" animBg="1"/>
      <p:bldP spid="27" grpId="0" animBg="1"/>
      <p:bldP spid="31" grpId="0" animBg="1"/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99511" y="808730"/>
            <a:ext cx="5316899" cy="1015663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1596" y="3170019"/>
            <a:ext cx="7959873" cy="5847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73155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22-Mar-21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9" t="16657" r="17357" b="35531"/>
          <a:stretch/>
        </p:blipFill>
        <p:spPr bwMode="auto">
          <a:xfrm>
            <a:off x="1077814" y="1300291"/>
            <a:ext cx="2944092" cy="63038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6" name="Picture 5" descr="download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0451" y="774144"/>
            <a:ext cx="2686050" cy="17049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2213" y="3284645"/>
            <a:ext cx="84763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bn-IN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তোমার এলাকার পরিবেশ সংক্ষণে তোমার ৫ টি পদক্ষেপ লেখ।</a:t>
            </a:r>
          </a:p>
        </p:txBody>
      </p:sp>
      <p:sp>
        <p:nvSpPr>
          <p:cNvPr id="8" name="Arrow: Right 2">
            <a:extLst>
              <a:ext uri="{FF2B5EF4-FFF2-40B4-BE49-F238E27FC236}">
                <a16:creationId xmlns:a16="http://schemas.microsoft.com/office/drawing/2014/main" xmlns="" id="{617D4538-FE67-4A56-86B9-024A35D5D18F}"/>
              </a:ext>
            </a:extLst>
          </p:cNvPr>
          <p:cNvSpPr/>
          <p:nvPr/>
        </p:nvSpPr>
        <p:spPr>
          <a:xfrm>
            <a:off x="4651513" y="1311965"/>
            <a:ext cx="2961861" cy="6162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2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sz="10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0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148" y="5371816"/>
            <a:ext cx="12192000" cy="288032"/>
          </a:xfrm>
        </p:spPr>
        <p:txBody>
          <a:bodyPr>
            <a:noAutofit/>
          </a:bodyPr>
          <a:lstStyle/>
          <a:p>
            <a:r>
              <a:rPr lang="en-US" altLang="ko-KR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altLang="ko-KR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altLang="ko-KR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ko-KR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থেকো</a:t>
            </a:r>
            <a:r>
              <a:rPr lang="en-US" altLang="ko-KR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altLang="ko-KR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2" y="0"/>
            <a:ext cx="10058400" cy="406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78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10830" y="1413029"/>
            <a:ext cx="5316899" cy="830997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3399" y="2684990"/>
            <a:ext cx="7959873" cy="206210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 দূষণ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80779"/>
      </p:ext>
    </p:extLst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64"/>
            <a:ext cx="12192000" cy="6849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802" y="1443162"/>
            <a:ext cx="4086367" cy="830997"/>
          </a:xfrm>
          <a:prstGeom prst="rect">
            <a:avLst/>
          </a:prstGeom>
          <a:noFill/>
          <a:ln w="76200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0203" y="2614714"/>
            <a:ext cx="3944452" cy="2418932"/>
          </a:xfrm>
          <a:prstGeom prst="rect">
            <a:avLst/>
          </a:prstGeom>
          <a:solidFill>
            <a:schemeClr val="bg1">
              <a:alpha val="65000"/>
            </a:schemeClr>
          </a:solidFill>
          <a:ln w="76200">
            <a:noFill/>
          </a:ln>
          <a:effectLst>
            <a:softEdge rad="12700"/>
          </a:effectLst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-</a:t>
            </a:r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BD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BD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en-US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bn-BD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endPara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- 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 </a:t>
            </a:r>
            <a:r>
              <a:rPr lang="bn-BD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tabLst>
                <a:tab pos="1416031" algn="l"/>
              </a:tabLst>
            </a:pPr>
            <a:r>
              <a:rPr lang="bn-BD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983" y="2473803"/>
            <a:ext cx="2091193" cy="270075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14863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80331" y="703654"/>
            <a:ext cx="36653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>
                  <a:noFill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ln w="11430"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0217" y="2497912"/>
            <a:ext cx="11359167" cy="52322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1320800" indent="-1320800" algn="just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.3.1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217" y="3058089"/>
            <a:ext cx="11359167" cy="9541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1530350" indent="-1530350" algn="just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.৩.২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217" y="4006309"/>
            <a:ext cx="11359167" cy="954107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marL="1530350" indent="-1530350" algn="just"/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.৩.৩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–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অন্যকে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সংরক্ষণে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উদ্ভুদ্ব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নিজে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সক্রিয়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33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7" y="1288111"/>
            <a:ext cx="10204173" cy="531942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927074" y="690684"/>
            <a:ext cx="378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7612" y="642490"/>
            <a:ext cx="2934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বৃক্ষরোপণ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41863" y="283442"/>
            <a:ext cx="7970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বৃক্ষরোপণ হচ্ছে </a:t>
            </a:r>
            <a:r>
              <a:rPr lang="bn-IN" sz="2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পরিবেশ সংরক্ষণের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একটি উপায়।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317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>
          <a:xfrm>
            <a:off x="107364" y="6454826"/>
            <a:ext cx="849240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tx1"/>
                </a:solidFill>
              </a:rPr>
              <a:pPr/>
              <a:t>22-Mar-21</a:t>
            </a:fld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5297" y="0"/>
            <a:ext cx="12186704" cy="6858018"/>
            <a:chOff x="-4735" y="-18"/>
            <a:chExt cx="12196735" cy="6860403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 descr="xaaa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3" y="1115489"/>
            <a:ext cx="11500362" cy="5363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354580" y="526512"/>
            <a:ext cx="3789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ছবিতে কী দেখা যাচ্ছে?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5118" y="478318"/>
            <a:ext cx="2934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বৃক্ষরোপণ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9369" y="119270"/>
            <a:ext cx="7970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বৃক্ষরোপণ হচ্ছে </a:t>
            </a:r>
            <a:r>
              <a:rPr lang="bn-IN" sz="2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পরিবেশ সংরক্ষণের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একটি উপায়।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6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22-Mar-21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-4735" y="-17"/>
            <a:ext cx="12196735" cy="6858017"/>
            <a:chOff x="-4735" y="-18"/>
            <a:chExt cx="12196735" cy="6860403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Down Arrow Callout 10"/>
          <p:cNvSpPr/>
          <p:nvPr/>
        </p:nvSpPr>
        <p:spPr>
          <a:xfrm>
            <a:off x="2191658" y="1332927"/>
            <a:ext cx="7489371" cy="10160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</a:rPr>
              <a:t>আজকের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bn-IN" sz="3200" dirty="0">
                <a:solidFill>
                  <a:schemeClr val="tx1"/>
                </a:solidFill>
              </a:rPr>
              <a:t>পাঠ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1872343" y="2624701"/>
            <a:ext cx="8432800" cy="2017485"/>
          </a:xfrm>
          <a:prstGeom prst="horizontalScroll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 সংরক্ষণ।</a:t>
            </a:r>
            <a:endParaRPr lang="en-US" sz="72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1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56" y="946205"/>
            <a:ext cx="10204173" cy="54016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599248" y="6347835"/>
            <a:ext cx="7446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রোধ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42393" y="231851"/>
            <a:ext cx="8680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আমরা কী কী উপায়ে </a:t>
            </a:r>
            <a:r>
              <a:rPr lang="bn-IN" sz="2800" dirty="0">
                <a:solidFill>
                  <a:schemeClr val="accent6"/>
                </a:solidFill>
                <a:latin typeface="NikoshBAN" pitchFamily="2" charset="0"/>
                <a:cs typeface="NikoshBAN" pitchFamily="2" charset="0"/>
              </a:rPr>
              <a:t>পরিবেশ সংরক্ষণ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করতে পারি?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531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488</TotalTime>
  <Words>509</Words>
  <Application>Microsoft Office PowerPoint</Application>
  <PresentationFormat>Custom</PresentationFormat>
  <Paragraphs>94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Abrar</dc:creator>
  <cp:lastModifiedBy>USER</cp:lastModifiedBy>
  <cp:revision>83</cp:revision>
  <dcterms:created xsi:type="dcterms:W3CDTF">2020-09-26T04:40:36Z</dcterms:created>
  <dcterms:modified xsi:type="dcterms:W3CDTF">2021-03-22T06:01:37Z</dcterms:modified>
</cp:coreProperties>
</file>