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1" r:id="rId22"/>
    <p:sldId id="286" r:id="rId23"/>
    <p:sldId id="280" r:id="rId24"/>
    <p:sldId id="282" r:id="rId25"/>
    <p:sldId id="29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020AE"/>
    <a:srgbClr val="33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4321" y="-754"/>
            <a:ext cx="9181723" cy="68313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54321" y="2209800"/>
            <a:ext cx="918172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b="1" spc="50" dirty="0" smtClean="0">
                <a:ln w="0"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 গোলাপ শুভেচ্ছা </a:t>
            </a:r>
            <a:endParaRPr lang="en-US" sz="11500" b="1" spc="50" dirty="0">
              <a:ln w="0">
                <a:solidFill>
                  <a:srgbClr val="FFFF00"/>
                </a:solidFill>
              </a:ln>
              <a:solidFill>
                <a:srgbClr val="FF000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59050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rgbClr val="00B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552" y="2957303"/>
            <a:ext cx="2921000" cy="1847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V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577" y="435248"/>
            <a:ext cx="2466975" cy="1847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S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358" y="2957303"/>
            <a:ext cx="2926080" cy="1828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S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435248"/>
            <a:ext cx="2633689" cy="175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38200" y="5105400"/>
            <a:ext cx="7772400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শাপলা আমাদের জাতীয় ফুল।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8507" y="2957303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4943" y="435248"/>
            <a:ext cx="2789349" cy="1752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rgbClr val="00B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5430476"/>
            <a:ext cx="8305800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দেশে আছে অনেক রকমের গাছ।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x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47488"/>
            <a:ext cx="3524680" cy="2245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x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69340"/>
            <a:ext cx="3417236" cy="2245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lawachora_railline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88499" y="2868897"/>
            <a:ext cx="3434137" cy="2236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 descr="treerekh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2817823"/>
            <a:ext cx="3536751" cy="2287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rgbClr val="00B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869" y="201305"/>
            <a:ext cx="6466462" cy="48436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85800" y="5181600"/>
            <a:ext cx="7848600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 গাছ আমাদের জাতীয় গাছ।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rgbClr val="00B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743" y="262709"/>
            <a:ext cx="2259731" cy="15904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 descr="x16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268" y="1969007"/>
            <a:ext cx="2091541" cy="17587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23079" y="5656133"/>
            <a:ext cx="8663729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গাছে গাছে ফলে নানা রকমের ফল।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6400" y="1932379"/>
            <a:ext cx="1933761" cy="18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6938" y="262709"/>
            <a:ext cx="1592462" cy="15904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575" y="3886200"/>
            <a:ext cx="2048795" cy="16115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5273" y="1934340"/>
            <a:ext cx="2094883" cy="17934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080" y="1918020"/>
            <a:ext cx="2319850" cy="18097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3039" y="262709"/>
            <a:ext cx="1933761" cy="15904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080" y="282492"/>
            <a:ext cx="2236774" cy="15352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599" y="3886200"/>
            <a:ext cx="2229541" cy="161844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6600" y="3886200"/>
            <a:ext cx="1901358" cy="161150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6303" y="3891316"/>
            <a:ext cx="2328970" cy="1606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rgbClr val="00B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685800"/>
            <a:ext cx="2514600" cy="3352800"/>
          </a:xfrm>
          <a:prstGeom prst="rect">
            <a:avLst/>
          </a:prstGeom>
          <a:solidFill>
            <a:schemeClr val="bg1"/>
          </a:solidFill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V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685800"/>
            <a:ext cx="5029200" cy="3352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685800" y="4648200"/>
            <a:ext cx="8001000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কাঠাঁল আমাদের জাতীয় ফল।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rgbClr val="00B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9135" y="3957379"/>
            <a:ext cx="1946810" cy="1154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04507" y="5438190"/>
            <a:ext cx="8746548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দেশের নদীতে আছে কত রকমের মাছ।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512" y="3924744"/>
            <a:ext cx="2895600" cy="11589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9441" y="1972428"/>
            <a:ext cx="2735767" cy="18481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4323" y="171214"/>
            <a:ext cx="1811265" cy="17171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512" y="1972768"/>
            <a:ext cx="2847751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4386" y="2012576"/>
            <a:ext cx="3244193" cy="1743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4656" y="185261"/>
            <a:ext cx="2143125" cy="16890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1460" y="3968550"/>
            <a:ext cx="1819275" cy="1143000"/>
          </a:xfrm>
          <a:prstGeom prst="rect">
            <a:avLst/>
          </a:prstGeom>
        </p:spPr>
      </p:pic>
      <p:pic>
        <p:nvPicPr>
          <p:cNvPr id="14" name="Picture 13" descr="v4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512" y="171214"/>
            <a:ext cx="2235602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v6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49242" y="149853"/>
            <a:ext cx="2551792" cy="1726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63781" y="3974682"/>
            <a:ext cx="1832308" cy="11368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rgbClr val="00B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2400"/>
            <a:ext cx="6553200" cy="46036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66800" y="5105400"/>
            <a:ext cx="6858001" cy="101566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ইলিশ আমাদের জাতীয় মাছ।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rgbClr val="00B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6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52400"/>
            <a:ext cx="4038600" cy="2436394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index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152400"/>
            <a:ext cx="4267200" cy="2426368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age85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2851483"/>
            <a:ext cx="4049486" cy="2317717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ndex19.jpg"/>
          <p:cNvPicPr>
            <a:picLocks noChangeAspect="1"/>
          </p:cNvPicPr>
          <p:nvPr/>
        </p:nvPicPr>
        <p:blipFill>
          <a:blip r:embed="rId5"/>
          <a:srcRect t="44199" r="51254" b="2762"/>
          <a:stretch>
            <a:fillRect/>
          </a:stretch>
        </p:blipFill>
        <p:spPr>
          <a:xfrm>
            <a:off x="228599" y="2865480"/>
            <a:ext cx="4278087" cy="2303721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75056" y="5455913"/>
            <a:ext cx="7543800" cy="11079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বনে আছে নানা ধরনের পশূ ।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rgbClr val="00B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7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2400"/>
            <a:ext cx="68199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219200" y="4419600"/>
            <a:ext cx="6819900" cy="2308324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রয়েল বেঙ্গল টাইগার আমাদের জাতীয় পশু।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rgbClr val="00B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95160"/>
            <a:ext cx="3962400" cy="21804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C3jp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67245"/>
            <a:ext cx="3848100" cy="22083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 descr="E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819400"/>
            <a:ext cx="3962400" cy="22830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c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956" y="2839770"/>
            <a:ext cx="3844328" cy="22626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533400" y="5322189"/>
            <a:ext cx="8077200" cy="120032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6000" dirty="0" smtClean="0">
                <a:ln w="0"/>
                <a:solidFill>
                  <a:schemeClr val="tx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আমাদের দেশে আছে কত না নদী</a:t>
            </a:r>
            <a:r>
              <a:rPr lang="bn-BD" sz="7200" dirty="0" smtClean="0">
                <a:ln w="0"/>
                <a:solidFill>
                  <a:schemeClr val="tx1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7200" dirty="0">
              <a:ln w="0"/>
              <a:solidFill>
                <a:schemeClr val="tx1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3333FF"/>
            </a:gs>
            <a:gs pos="100000">
              <a:srgbClr val="D020AE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3352800"/>
            <a:ext cx="7848600" cy="2031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</a:t>
            </a:r>
          </a:p>
          <a:p>
            <a:pPr algn="ctr"/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প্রথম</a:t>
            </a:r>
          </a:p>
          <a:p>
            <a:pPr algn="ctr"/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 দেশ</a:t>
            </a:r>
            <a:endParaRPr lang="en-US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bn-BD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৪০ মিনিট</a:t>
            </a:r>
          </a:p>
          <a:p>
            <a:pPr algn="ctr"/>
            <a:r>
              <a:rPr lang="bn-BD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29540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শাহরিন</a:t>
            </a:r>
            <a:r>
              <a:rPr lang="en-US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bn-BD" sz="24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সেকান্দরদী সরকারি প্রাথমিক</a:t>
            </a:r>
          </a:p>
          <a:p>
            <a:pPr algn="ctr"/>
            <a:r>
              <a:rPr lang="en-US" sz="2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পলাশ,নরসি</a:t>
            </a:r>
            <a:r>
              <a:rPr lang="bn-BD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ংদী</a:t>
            </a:r>
            <a:endParaRPr lang="en-US" sz="24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4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NikoshBAN" pitchFamily="2" charset="0"/>
              </a:rPr>
              <a:t>shahrensarker@gmail.com</a:t>
            </a:r>
            <a:r>
              <a:rPr lang="bn-BD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cs typeface="NikoshBAN" pitchFamily="2" charset="0"/>
              </a:rPr>
              <a:t> 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rgbClr val="00B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6jp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9" y="365910"/>
            <a:ext cx="4343400" cy="2326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c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915625"/>
            <a:ext cx="61722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Mith_1323474439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80999"/>
            <a:ext cx="4038600" cy="23109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81000" y="5418499"/>
            <a:ext cx="8496301" cy="92333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পদ্মা , মেঘনা, যমুনা আমাদের বড় নদী।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rgbClr val="00B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04800"/>
            <a:ext cx="86106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বইয়ের 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৬৮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পৃষ্ঠা বের করে আমার সাথে পড়।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447800"/>
            <a:ext cx="3517040" cy="43309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1447800"/>
            <a:ext cx="4134739" cy="426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rgbClr val="00B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120774"/>
            <a:ext cx="1981200" cy="3962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  দল </a:t>
            </a:r>
          </a:p>
          <a:p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  দল</a:t>
            </a:r>
          </a:p>
          <a:p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  দল </a:t>
            </a:r>
          </a:p>
          <a:p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 দল </a:t>
            </a:r>
          </a:p>
          <a:p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  দল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304800"/>
            <a:ext cx="6322337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দলে ভাগ করে নিচের দলগত কাজ পড়তে  দিব।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71800" y="2133600"/>
            <a:ext cx="5105400" cy="39495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 করে ফুলের নাম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পড়? </a:t>
            </a:r>
          </a:p>
          <a:p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 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 ফুলের নাম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পড়?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 করে ফুলের নাম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পড়?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 করে ফুলের নাম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পড়? </a:t>
            </a:r>
          </a:p>
          <a:p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 করে ফুলের নাম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পড়?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461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rgbClr val="00B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99913" y="210234"/>
            <a:ext cx="3581400" cy="92333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যুক্তবর্ণ শিখি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0200" y="1828800"/>
            <a:ext cx="1653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আনন্দ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3048000"/>
            <a:ext cx="32766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ফুলটি অনেক সুন্দর।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0" y="5638800"/>
            <a:ext cx="40386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পদ্মা আমাদের বড় নদী।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2000" y="1828800"/>
            <a:ext cx="105109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সুন্দর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0" y="1828800"/>
            <a:ext cx="88938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ন্দ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52800" y="1828800"/>
            <a:ext cx="72767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67200" y="1828800"/>
            <a:ext cx="64682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5800" y="4343401"/>
            <a:ext cx="1066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পদ্মা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7400" y="4343400"/>
            <a:ext cx="762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দ্ম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95600" y="4343400"/>
            <a:ext cx="685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10000" y="4343400"/>
            <a:ext cx="6858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81600" y="4343400"/>
            <a:ext cx="1524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পদ্মফুল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 descr="k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743200"/>
            <a:ext cx="1690688" cy="1266384"/>
          </a:xfrm>
          <a:prstGeom prst="rect">
            <a:avLst/>
          </a:prstGeom>
        </p:spPr>
      </p:pic>
      <p:pic>
        <p:nvPicPr>
          <p:cNvPr id="17" name="Picture 16" descr="C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5334000"/>
            <a:ext cx="1524000" cy="11415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3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rgbClr val="00B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4228" y="304925"/>
            <a:ext cx="32766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429000"/>
            <a:ext cx="8305800" cy="317009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আমাদের জাতীয় পাখীর নাম ..............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...............আমাদের জাতীয় ফুল।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আমাদের জাতীয় ফলের নাম ............।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৪।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.....................আমাদের জাতীয় গাছ।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৫। আমদের জাতীয় পশুর নাম........................।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3600" y="1828801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                     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505635"/>
            <a:ext cx="8305800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নিচের শব্দগুলো থেকে  সঠিক শব্দটি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খালি জায়গায়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লিখ।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57200" y="2475132"/>
            <a:ext cx="8305800" cy="646331"/>
            <a:chOff x="838200" y="2895599"/>
            <a:chExt cx="6781800" cy="758142"/>
          </a:xfrm>
        </p:grpSpPr>
        <p:sp>
          <p:nvSpPr>
            <p:cNvPr id="13" name="TextBox 12"/>
            <p:cNvSpPr txBox="1"/>
            <p:nvPr/>
          </p:nvSpPr>
          <p:spPr>
            <a:xfrm>
              <a:off x="838200" y="2895599"/>
              <a:ext cx="1219200" cy="75814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দোয়েল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47523" y="2895599"/>
              <a:ext cx="1371600" cy="75814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কাঁঠাল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33800" y="2895599"/>
              <a:ext cx="1447800" cy="75814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শাপলা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10200" y="2895599"/>
              <a:ext cx="914400" cy="75814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বাঘ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553200" y="2895599"/>
              <a:ext cx="1066800" cy="75814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ইলিশ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633" y="916"/>
            <a:ext cx="9174633" cy="6857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1883" y="714225"/>
            <a:ext cx="8229600" cy="133527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prstTxWarp prst="textChevro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bn-IN" sz="8123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8123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123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0829" y="3194538"/>
            <a:ext cx="1195754" cy="106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288" y="3782158"/>
            <a:ext cx="1899138" cy="273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8864" y="3782158"/>
            <a:ext cx="1899138" cy="273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29934" y="3318580"/>
            <a:ext cx="1244112" cy="106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25362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rgbClr val="00B050"/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33400"/>
            <a:ext cx="8610600" cy="60016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৪.১ জাতীয় ফুল,ফল,পাখির নাম জানতে 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	  </a:t>
            </a:r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r>
              <a:rPr lang="bn-BD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২.৪.২ জাতীয় ফুল,ফল,পাখির নাম বলতে 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 	   </a:t>
            </a:r>
            <a:r>
              <a:rPr lang="bn-BD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 ।</a:t>
            </a:r>
            <a:r>
              <a:rPr lang="en-US" sz="4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8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২.৪.৩ জাতীয়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ফুল,ফল,পাখি ও পশুর নাম 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  	   </a:t>
            </a:r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পড়তে  পারবে।</a:t>
            </a:r>
          </a:p>
          <a:p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২.৪.৪ জাতীয় ফুল,ফল ও পাখির নাম লিখতে 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   </a:t>
            </a:r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 ।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rgbClr val="00B050"/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mp1.PNG"/>
          <p:cNvPicPr>
            <a:picLocks noChangeAspect="1"/>
          </p:cNvPicPr>
          <p:nvPr/>
        </p:nvPicPr>
        <p:blipFill>
          <a:blip r:embed="rId2"/>
          <a:srcRect r="2368" b="6270"/>
          <a:stretch>
            <a:fillRect/>
          </a:stretch>
        </p:blipFill>
        <p:spPr>
          <a:xfrm>
            <a:off x="609600" y="2057400"/>
            <a:ext cx="7924800" cy="4171949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971550" y="304800"/>
            <a:ext cx="72009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মানচিত্র দেখি। লাল চিহ্নিত স্থানে মধ্যে কোন দেশের চিত্র দেখতে পাচ্ছি?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3733800" y="4724400"/>
            <a:ext cx="685800" cy="762000"/>
          </a:xfrm>
          <a:prstGeom prst="wedgeEllipseCallout">
            <a:avLst>
              <a:gd name="adj1" fmla="val 67880"/>
              <a:gd name="adj2" fmla="val -461461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rgbClr val="00B050"/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77968"/>
            <a:ext cx="49530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1885" y="1372624"/>
            <a:ext cx="49530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দেশ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l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478" y="2611642"/>
            <a:ext cx="2156243" cy="3007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bmp1.PNG"/>
          <p:cNvPicPr>
            <a:picLocks noChangeAspect="1"/>
          </p:cNvPicPr>
          <p:nvPr/>
        </p:nvPicPr>
        <p:blipFill>
          <a:blip r:embed="rId3"/>
          <a:srcRect r="2368" b="6270"/>
          <a:stretch>
            <a:fillRect/>
          </a:stretch>
        </p:blipFill>
        <p:spPr>
          <a:xfrm>
            <a:off x="566596" y="2600864"/>
            <a:ext cx="5029200" cy="3028949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7" name="Oval Callout 6"/>
          <p:cNvSpPr/>
          <p:nvPr/>
        </p:nvSpPr>
        <p:spPr>
          <a:xfrm>
            <a:off x="2438400" y="4572000"/>
            <a:ext cx="533400" cy="533400"/>
          </a:xfrm>
          <a:prstGeom prst="wedgeEllipseCallout">
            <a:avLst>
              <a:gd name="adj1" fmla="val 742349"/>
              <a:gd name="adj2" fmla="val -70681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67400" y="5715000"/>
            <a:ext cx="3048000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92" y="138735"/>
            <a:ext cx="3247328" cy="2362200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900" y="133472"/>
            <a:ext cx="3276600" cy="2329493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925992" y="3429000"/>
            <a:ext cx="7265508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দেশ ধানের দেশ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গানের দেশ</a:t>
            </a:r>
            <a:r>
              <a:rPr lang="bn-IN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rgbClr val="3333FF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5181600"/>
            <a:ext cx="7319962" cy="11079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এ দেশে আছে কত না পাখি।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1925" y="2732354"/>
            <a:ext cx="1743075" cy="19339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5" y="152400"/>
            <a:ext cx="2886075" cy="2229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8950" y="135259"/>
            <a:ext cx="2143125" cy="22127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600" y="150891"/>
            <a:ext cx="3313647" cy="21970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0725" y="2732352"/>
            <a:ext cx="3047999" cy="19339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4076" y="2732353"/>
            <a:ext cx="1762124" cy="19339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2732352"/>
            <a:ext cx="1981200" cy="19339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rgbClr val="3333FF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609600"/>
            <a:ext cx="6604000" cy="39624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43000" y="4953000"/>
            <a:ext cx="67056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দোয়েল আমাদের জাতীয় পাখি।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8000">
              <a:srgbClr val="00B050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029" y="216844"/>
            <a:ext cx="2501024" cy="175681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U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916" y="2389312"/>
            <a:ext cx="2200758" cy="1801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685800" y="4343400"/>
            <a:ext cx="7696200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n w="285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 দেশের বনে, বনে খালে বিলে অনেক</a:t>
            </a:r>
            <a:r>
              <a:rPr lang="en-US" sz="7200" dirty="0" smtClean="0">
                <a:ln w="285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ln w="285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ফুল  ফোটে</a:t>
            </a:r>
            <a:endParaRPr lang="en-US" sz="7200" dirty="0">
              <a:ln w="2857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klh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201" y="2362200"/>
            <a:ext cx="2463942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2446" y="216845"/>
            <a:ext cx="1817150" cy="1798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8879" y="2362199"/>
            <a:ext cx="2088596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0104" y="2380259"/>
            <a:ext cx="1828800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201" y="218975"/>
            <a:ext cx="2438400" cy="17960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0880" y="216844"/>
            <a:ext cx="1657350" cy="1798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304</Words>
  <Application>Microsoft Office PowerPoint</Application>
  <PresentationFormat>On-screen Show (4:3)</PresentationFormat>
  <Paragraphs>76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PC6</dc:creator>
  <cp:lastModifiedBy>Windows User</cp:lastModifiedBy>
  <cp:revision>309</cp:revision>
  <dcterms:created xsi:type="dcterms:W3CDTF">2006-08-16T00:00:00Z</dcterms:created>
  <dcterms:modified xsi:type="dcterms:W3CDTF">2021-03-22T02:10:42Z</dcterms:modified>
</cp:coreProperties>
</file>