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82" r:id="rId6"/>
    <p:sldId id="260" r:id="rId7"/>
    <p:sldId id="261" r:id="rId8"/>
    <p:sldId id="262" r:id="rId9"/>
    <p:sldId id="283" r:id="rId10"/>
    <p:sldId id="285" r:id="rId11"/>
    <p:sldId id="274" r:id="rId12"/>
    <p:sldId id="287" r:id="rId13"/>
    <p:sldId id="276" r:id="rId14"/>
    <p:sldId id="277" r:id="rId15"/>
    <p:sldId id="279" r:id="rId16"/>
    <p:sldId id="289" r:id="rId17"/>
    <p:sldId id="280" r:id="rId18"/>
    <p:sldId id="268" r:id="rId19"/>
    <p:sldId id="288" r:id="rId20"/>
    <p:sldId id="27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129EED-A340-48EA-B618-276CAEB2C783}" type="datetimeFigureOut">
              <a:rPr lang="en-AU" smtClean="0"/>
              <a:pPr/>
              <a:t>22/03/2021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85306-2128-4E05-BA67-E678D68DA5F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4343400"/>
            <a:ext cx="103632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2834640"/>
            <a:ext cx="103632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Click="0" advTm="3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129EED-A340-48EA-B618-276CAEB2C783}" type="datetimeFigureOut">
              <a:rPr lang="en-AU" smtClean="0"/>
              <a:pPr/>
              <a:t>22/03/2021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85306-2128-4E05-BA67-E678D68DA5F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 advClick="0"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6416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0"/>
            <a:ext cx="78232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129EED-A340-48EA-B618-276CAEB2C783}" type="datetimeFigureOut">
              <a:rPr lang="en-AU" smtClean="0"/>
              <a:pPr/>
              <a:t>22/03/2021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85306-2128-4E05-BA67-E678D68DA5F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 advClick="0"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129EED-A340-48EA-B618-276CAEB2C783}" type="datetimeFigureOut">
              <a:rPr lang="en-AU" smtClean="0"/>
              <a:pPr/>
              <a:t>22/03/2021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85306-2128-4E05-BA67-E678D68DA5F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 advClick="0" advTm="3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6438603" y="1073888"/>
            <a:ext cx="5762848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98621" y="0"/>
            <a:ext cx="7352715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6635304" y="1285480"/>
            <a:ext cx="4114800" cy="15849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924800" y="0"/>
            <a:ext cx="3657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7924800" y="4267200"/>
            <a:ext cx="42672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7924800" y="0"/>
            <a:ext cx="18288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7931152" y="4246564"/>
            <a:ext cx="2787649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7924800" y="4267200"/>
            <a:ext cx="2133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7924800" y="1371600"/>
            <a:ext cx="42672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7924800" y="1752600"/>
            <a:ext cx="42672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1320800" y="4267200"/>
            <a:ext cx="660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711200" y="4267200"/>
            <a:ext cx="7112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489099" y="2438400"/>
            <a:ext cx="75184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489099" y="2133600"/>
            <a:ext cx="75184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6096000" y="4267200"/>
            <a:ext cx="18288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536" y="1351672"/>
            <a:ext cx="7624064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129EED-A340-48EA-B618-276CAEB2C783}" type="datetimeFigureOut">
              <a:rPr lang="en-AU" smtClean="0"/>
              <a:pPr/>
              <a:t>22/03/2021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85306-2128-4E05-BA67-E678D68DA5F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484213" y="402265"/>
            <a:ext cx="1133856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536" y="512064"/>
            <a:ext cx="10875264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49538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548145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59793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63560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67304" y="680477"/>
            <a:ext cx="48768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Click="0" advTm="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109728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9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7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129EED-A340-48EA-B618-276CAEB2C783}" type="datetimeFigureOut">
              <a:rPr lang="en-AU" smtClean="0"/>
              <a:pPr/>
              <a:t>22/03/2021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85306-2128-4E05-BA67-E678D68DA5F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 advClick="0"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6"/>
            <a:ext cx="11822773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099" y="512064"/>
            <a:ext cx="103632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09750"/>
            <a:ext cx="5386917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09750"/>
            <a:ext cx="5389033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459037"/>
            <a:ext cx="5386917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59037"/>
            <a:ext cx="5389033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129EED-A340-48EA-B618-276CAEB2C783}" type="datetimeFigureOut">
              <a:rPr lang="en-AU" smtClean="0"/>
              <a:pPr/>
              <a:t>22/03/2021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85306-2128-4E05-BA67-E678D68DA5F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6" name="Rectangle 15"/>
          <p:cNvSpPr/>
          <p:nvPr/>
        </p:nvSpPr>
        <p:spPr>
          <a:xfrm>
            <a:off x="117053" y="680477"/>
            <a:ext cx="6096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307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7669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9969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252455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302243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339912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71613" y="680477"/>
            <a:ext cx="48768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Click="0"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129EED-A340-48EA-B618-276CAEB2C783}" type="datetimeFigureOut">
              <a:rPr lang="en-AU" smtClean="0"/>
              <a:pPr/>
              <a:t>22/03/2021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85306-2128-4E05-BA67-E678D68DA5F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 advClick="0"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129EED-A340-48EA-B618-276CAEB2C783}" type="datetimeFigureOut">
              <a:rPr lang="en-AU" smtClean="0"/>
              <a:pPr/>
              <a:t>22/03/2021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85306-2128-4E05-BA67-E678D68DA5F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 advClick="0" advTm="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109728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435100"/>
            <a:ext cx="33528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0" y="1435100"/>
            <a:ext cx="73152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129EED-A340-48EA-B618-276CAEB2C783}" type="datetimeFigureOut">
              <a:rPr lang="en-AU" smtClean="0"/>
              <a:pPr/>
              <a:t>22/03/2021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85306-2128-4E05-BA67-E678D68DA5F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 advClick="0" advTm="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90709" y="0"/>
            <a:ext cx="1170432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84260" y="1885028"/>
            <a:ext cx="11710163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11374903" y="1197789"/>
            <a:ext cx="132763" cy="171288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1219200" y="441252"/>
            <a:ext cx="9144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0709" y="1893781"/>
            <a:ext cx="1170432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1219200" y="1150144"/>
            <a:ext cx="9144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11578103" y="1350189"/>
            <a:ext cx="132763" cy="171288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11115579" y="1453352"/>
            <a:ext cx="132763" cy="171288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636000" y="55499"/>
            <a:ext cx="2844800" cy="365125"/>
          </a:xfrm>
        </p:spPr>
        <p:txBody>
          <a:bodyPr/>
          <a:lstStyle>
            <a:extLst/>
          </a:lstStyle>
          <a:p>
            <a:fld id="{F5129EED-A340-48EA-B618-276CAEB2C783}" type="datetimeFigureOut">
              <a:rPr lang="en-AU" smtClean="0"/>
              <a:pPr/>
              <a:t>22/03/2021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55499"/>
            <a:ext cx="7416800" cy="365125"/>
          </a:xfrm>
        </p:spPr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0800" y="55499"/>
            <a:ext cx="609600" cy="365125"/>
          </a:xfrm>
        </p:spPr>
        <p:txBody>
          <a:bodyPr/>
          <a:lstStyle>
            <a:extLst/>
          </a:lstStyle>
          <a:p>
            <a:fld id="{1E885306-2128-4E05-BA67-E678D68DA5F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 advClick="0"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783560"/>
            <a:ext cx="103632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5129EED-A340-48EA-B618-276CAEB2C783}" type="datetimeFigureOut">
              <a:rPr lang="en-AU" smtClean="0"/>
              <a:pPr/>
              <a:t>22/03/2021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E885306-2128-4E05-BA67-E678D68DA5FB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advClick="0" advTm="300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bdurrahim217214@gmail.com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4719" y="1943830"/>
            <a:ext cx="40436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AU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4801" y="334768"/>
            <a:ext cx="5953760" cy="65232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104673754"/>
      </p:ext>
    </p:extLst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714" y="392182"/>
            <a:ext cx="10731766" cy="57444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811099748"/>
      </p:ext>
    </p:extLst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749641"/>
            <a:ext cx="11257279" cy="55554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4876800" y="406400"/>
            <a:ext cx="314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মল্ল</a:t>
            </a:r>
            <a:r>
              <a:rPr lang="en-US" sz="9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en-US" sz="9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AU" sz="9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665378"/>
      </p:ext>
    </p:extLst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hp\Desktop\Bader War\index.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9120" y="162980"/>
            <a:ext cx="9347200" cy="65635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360" y="594849"/>
            <a:ext cx="10034682" cy="5380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367557105"/>
      </p:ext>
    </p:extLst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ownload (1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0400" y="447040"/>
            <a:ext cx="8879840" cy="60350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94649846"/>
      </p:ext>
    </p:extLst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40" y="239098"/>
            <a:ext cx="11442880" cy="66189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839518468"/>
      </p:ext>
    </p:extLst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p\Desktop\Bader War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" y="40465"/>
            <a:ext cx="11277600" cy="67224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" y="417417"/>
            <a:ext cx="11218057" cy="60489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95343120"/>
      </p:ext>
    </p:extLst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6720" y="589280"/>
            <a:ext cx="11216640" cy="486287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6000" u="sng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bn-BD" sz="5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BD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বদরের </a:t>
            </a:r>
            <a:r>
              <a:rPr lang="en-US" sz="5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bn-BD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কত </a:t>
            </a:r>
            <a:r>
              <a:rPr lang="en-US" sz="5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খ্রিষ্টাব্দে</a:t>
            </a:r>
            <a:r>
              <a:rPr lang="en-US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সংগঠিত</a:t>
            </a:r>
            <a:r>
              <a:rPr lang="bn-BD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হয়েছিল?</a:t>
            </a:r>
            <a:endParaRPr lang="en-US" sz="5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/>
            <a:r>
              <a:rPr lang="bn-BD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bn-BD" sz="5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BD" sz="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বদরের যুদ্ধ </a:t>
            </a:r>
            <a:r>
              <a:rPr lang="bn-BD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মুসলমানদের সৈন্য সংখ্যা কত</a:t>
            </a:r>
            <a:r>
              <a:rPr lang="en-US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bn-BD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5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/>
            <a:endParaRPr lang="en-US" sz="5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BD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বদরের </a:t>
            </a:r>
            <a:r>
              <a:rPr lang="en-US" sz="5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যুদ্ধে</a:t>
            </a:r>
            <a:r>
              <a:rPr lang="en-US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কাফেরদের</a:t>
            </a:r>
            <a:r>
              <a:rPr lang="en-US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সৈন্য সংখ্যা</a:t>
            </a:r>
            <a:r>
              <a:rPr lang="en-US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BD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AU" sz="5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496205"/>
      </p:ext>
    </p:extLst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hp\Desktop\Bader War\images.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43" y="0"/>
            <a:ext cx="11972411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065" y="896474"/>
            <a:ext cx="3316547" cy="364669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4258101" y="896474"/>
            <a:ext cx="7456227" cy="3416320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>
            <a:spAutoFit/>
          </a:bodyPr>
          <a:lstStyle/>
          <a:p>
            <a:r>
              <a:rPr lang="bn-IN" sz="3600" b="1" dirty="0" smtClean="0">
                <a:ln w="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মুহাঃ আব্দুর রহিম </a:t>
            </a:r>
            <a:endParaRPr lang="en-US" sz="3600" b="1" dirty="0">
              <a:ln w="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b="1" dirty="0" smtClean="0">
                <a:ln w="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কামিল ,  </a:t>
            </a:r>
            <a:r>
              <a:rPr lang="en-US" sz="3600" b="1" dirty="0" err="1" smtClean="0">
                <a:ln w="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3600" b="1" dirty="0" smtClean="0">
                <a:ln w="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>
                <a:ln w="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bn-IN" sz="3600" b="1" dirty="0">
                <a:ln w="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ln w="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600" b="1" dirty="0" smtClean="0">
                <a:ln w="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IN" sz="3600" b="1" dirty="0" smtClean="0">
                <a:ln w="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ইসলাম শিক্ষা  </a:t>
            </a:r>
            <a:r>
              <a:rPr lang="bn-BD" sz="3600" b="1" dirty="0" smtClean="0">
                <a:ln w="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BD" sz="3600" b="1" dirty="0">
              <a:ln w="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b="1" dirty="0">
                <a:ln w="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বঙ্গবাসী মাধ্যমিক বিদ্যাল</a:t>
            </a:r>
            <a:r>
              <a:rPr lang="en-US" sz="3600" b="1" dirty="0">
                <a:ln w="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bn-BD" sz="3600" b="1" dirty="0">
                <a:ln w="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,খালিশপুর,খুলনা</a:t>
            </a:r>
          </a:p>
          <a:p>
            <a:r>
              <a:rPr lang="en-US" sz="3600" b="1" dirty="0">
                <a:ln w="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ln w="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lang="bn-IN" sz="3600" b="1" dirty="0" smtClean="0">
                <a:ln w="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০১৯২২৩৯৪০৯৫ </a:t>
            </a:r>
            <a:endParaRPr lang="bn-BD" sz="3600" b="1" dirty="0">
              <a:ln w="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b="1" dirty="0" smtClean="0">
                <a:ln w="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Email:</a:t>
            </a:r>
            <a:r>
              <a:rPr lang="bn-IN" sz="3600" b="1" dirty="0" smtClean="0">
                <a:ln w="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smtClean="0">
                <a:ln w="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hlinkClick r:id="rId3"/>
              </a:rPr>
              <a:t>abdurrahim</a:t>
            </a:r>
            <a:r>
              <a:rPr lang="en-US" sz="3600" b="1" dirty="0" smtClean="0">
                <a:ln w="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NikoshBAN" panose="02000000000000000000" pitchFamily="2" charset="0"/>
                <a:hlinkClick r:id="rId3"/>
              </a:rPr>
              <a:t>217214</a:t>
            </a:r>
            <a:r>
              <a:rPr lang="en-US" sz="3600" b="1" dirty="0" smtClean="0">
                <a:ln w="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hlinkClick r:id="rId3"/>
              </a:rPr>
              <a:t>@gmail.com</a:t>
            </a:r>
            <a:r>
              <a:rPr lang="en-US" sz="3600" b="1" dirty="0" smtClean="0">
                <a:ln w="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BD" sz="3600" b="1" dirty="0">
              <a:ln w="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47320"/>
      </p:ext>
    </p:extLst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0961" y="1667447"/>
            <a:ext cx="6217920" cy="49975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2032000" y="0"/>
            <a:ext cx="7355840" cy="156966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9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ধন্যবাদ</a:t>
            </a:r>
            <a:endParaRPr lang="en-AU" sz="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8996251"/>
      </p:ext>
    </p:extLst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3723" y="1740486"/>
            <a:ext cx="10480431" cy="212365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6600" smtClean="0">
                <a:latin typeface="NikoshBAN" panose="02000000000000000000" pitchFamily="2" charset="0"/>
                <a:cs typeface="NikoshBAN" panose="02000000000000000000" pitchFamily="2" charset="0"/>
              </a:rPr>
              <a:t>আলিম</a:t>
            </a:r>
            <a:endParaRPr lang="bn-BD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bn-BD" sz="6600" dirty="0" smtClean="0">
                <a:latin typeface="NikoshBAN" panose="02000000000000000000"/>
                <a:cs typeface="NikoshBAN" panose="02000000000000000000" pitchFamily="2" charset="0"/>
              </a:rPr>
              <a:t>ইসলামের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ইতিহাস</a:t>
            </a:r>
            <a:endParaRPr lang="en-AU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338704"/>
      </p:ext>
    </p:extLst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800" y="772160"/>
            <a:ext cx="10668000" cy="54051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084845258"/>
      </p:ext>
    </p:extLst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360" y="531202"/>
            <a:ext cx="10464800" cy="55444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141411242"/>
      </p:ext>
    </p:extLst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20228" y="674216"/>
            <a:ext cx="10319932" cy="54421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282981419"/>
      </p:ext>
    </p:extLst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1286" y="357163"/>
            <a:ext cx="11243994" cy="240065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5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পাঠ শিরোনাম</a:t>
            </a:r>
          </a:p>
          <a:p>
            <a:r>
              <a:rPr lang="en-US" sz="88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</a:t>
            </a:r>
            <a:r>
              <a:rPr lang="bn-BD" sz="96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বদরের </a:t>
            </a:r>
            <a:r>
              <a:rPr lang="bn-BD" sz="96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যুদ্ধ </a:t>
            </a:r>
            <a:endParaRPr lang="en-AU" sz="138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7" name="Picture 3" descr="C:\Users\hp\Desktop\Bader War\index.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70880" y="2926080"/>
            <a:ext cx="6217920" cy="39319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8" name="Picture 4" descr="C:\Users\hp\Desktop\Bader War\images.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9468" y="2885440"/>
            <a:ext cx="4882862" cy="39725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689578403"/>
      </p:ext>
    </p:extLst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000" y="644768"/>
            <a:ext cx="10812585" cy="440120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u="sng" dirty="0" smtClean="0">
                <a:solidFill>
                  <a:schemeClr val="tx1"/>
                </a:solidFill>
                <a:latin typeface="NikoshBAN" panose="02000000000000000000"/>
              </a:rPr>
              <a:t>শিখন ফলঃ </a:t>
            </a:r>
          </a:p>
          <a:p>
            <a:r>
              <a:rPr lang="bn-BD" sz="4000" dirty="0" smtClean="0">
                <a:solidFill>
                  <a:schemeClr val="tx1"/>
                </a:solidFill>
                <a:latin typeface="NikoshBAN" panose="02000000000000000000"/>
              </a:rPr>
              <a:t>   </a:t>
            </a:r>
            <a:endParaRPr lang="en-US" sz="4000" dirty="0" smtClean="0">
              <a:solidFill>
                <a:schemeClr val="tx1"/>
              </a:solidFill>
              <a:latin typeface="NikoshBAN" panose="02000000000000000000"/>
            </a:endParaRPr>
          </a:p>
          <a:p>
            <a:r>
              <a:rPr lang="bn-BD" sz="4000" dirty="0" smtClean="0">
                <a:solidFill>
                  <a:schemeClr val="tx1"/>
                </a:solidFill>
                <a:latin typeface="NikoshBAN" panose="02000000000000000000"/>
              </a:rPr>
              <a:t>এ পাঠ শেষে শিক্ষার্থীরা –</a:t>
            </a:r>
            <a:r>
              <a:rPr lang="en-AU" sz="4000" dirty="0" smtClean="0">
                <a:solidFill>
                  <a:schemeClr val="tx1"/>
                </a:solidFill>
                <a:latin typeface="NikoshBAN" panose="02000000000000000000"/>
              </a:rPr>
              <a:t> </a:t>
            </a:r>
          </a:p>
          <a:p>
            <a:endParaRPr lang="en-AU" sz="4000" dirty="0" smtClean="0">
              <a:solidFill>
                <a:schemeClr val="tx1"/>
              </a:solidFill>
              <a:latin typeface="NikoshBAN" panose="0200000000000000000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bn-BD" sz="4000" dirty="0" smtClean="0">
                <a:solidFill>
                  <a:schemeClr val="tx1"/>
                </a:solidFill>
                <a:latin typeface="NikoshBAN" panose="02000000000000000000"/>
              </a:rPr>
              <a:t>বদরের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/>
              </a:rPr>
              <a:t>যুদ্ধের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/>
              </a:rPr>
              <a:t>ঘটনা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/>
              </a:rPr>
              <a:t>বর্ণনা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/>
              </a:rPr>
              <a:t>করতে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/>
              </a:rPr>
              <a:t>পারবে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/>
              </a:rPr>
              <a:t>।</a:t>
            </a:r>
            <a:endParaRPr lang="en-AU" sz="4000" dirty="0" smtClean="0">
              <a:solidFill>
                <a:schemeClr val="tx1"/>
              </a:solidFill>
              <a:latin typeface="NikoshBAN" panose="0200000000000000000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bn-BD" sz="4000" dirty="0" smtClean="0">
                <a:solidFill>
                  <a:schemeClr val="tx1"/>
                </a:solidFill>
                <a:latin typeface="NikoshBAN" panose="02000000000000000000"/>
              </a:rPr>
              <a:t>বদরের 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যুদ্ধ কখন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সংগঠিত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হয়েছিল </a:t>
            </a:r>
            <a:r>
              <a:rPr lang="bn-BD" sz="4000" dirty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তা</a:t>
            </a:r>
            <a:r>
              <a:rPr lang="bn-BD" sz="4000" dirty="0">
                <a:solidFill>
                  <a:schemeClr val="tx1"/>
                </a:solidFill>
                <a:latin typeface="NikoshBAN" panose="02000000000000000000"/>
              </a:rPr>
              <a:t> বলতে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/>
              </a:rPr>
              <a:t> পারবে।</a:t>
            </a:r>
            <a:endParaRPr lang="en-AU" sz="4000" dirty="0" smtClean="0">
              <a:solidFill>
                <a:schemeClr val="tx1"/>
              </a:solidFill>
              <a:latin typeface="NikoshBAN" panose="0200000000000000000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bn-BD" sz="4000" dirty="0" smtClean="0">
                <a:solidFill>
                  <a:schemeClr val="tx1"/>
                </a:solidFill>
                <a:latin typeface="NikoshBAN" panose="02000000000000000000"/>
              </a:rPr>
              <a:t>বদরের 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যু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দ্ধে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 কাদের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জয়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হয়েছিল তা</a:t>
            </a:r>
            <a:r>
              <a:rPr lang="bn-BD" sz="4000" dirty="0">
                <a:solidFill>
                  <a:schemeClr val="tx1"/>
                </a:solidFill>
                <a:latin typeface="NikoshBAN" panose="0200000000000000000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/>
              </a:rPr>
              <a:t>ব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/>
              </a:rPr>
              <a:t>লতে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/>
              </a:rPr>
              <a:t> </a:t>
            </a:r>
            <a:r>
              <a:rPr lang="bn-BD" sz="4000" dirty="0">
                <a:solidFill>
                  <a:schemeClr val="tx1"/>
                </a:solidFill>
                <a:latin typeface="NikoshBAN" panose="02000000000000000000"/>
              </a:rPr>
              <a:t>পারবে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/>
              </a:rPr>
              <a:t>।</a:t>
            </a:r>
            <a:endParaRPr lang="en-AU" sz="4000" dirty="0">
              <a:solidFill>
                <a:schemeClr val="tx1"/>
              </a:solidFill>
              <a:latin typeface="NikoshBAN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207601829"/>
      </p:ext>
    </p:extLst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8185" y="164123"/>
            <a:ext cx="9589477" cy="830997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u="sng">
                <a:latin typeface="NikoshBAN" panose="02000000000000000000" pitchFamily="2" charset="0"/>
                <a:cs typeface="NikoshBAN" panose="02000000000000000000" pitchFamily="2" charset="0"/>
              </a:rPr>
              <a:t>উপস্থাপনঃ</a:t>
            </a:r>
            <a:endParaRPr lang="bn-BD" sz="48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876" y="1381491"/>
            <a:ext cx="6236677" cy="49943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325120" y="3616960"/>
            <a:ext cx="47298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অনুষ্ঠিত হওয়ার তারিখঃ</a:t>
            </a:r>
            <a:endParaRPr lang="en-AU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25120" y="2804160"/>
            <a:ext cx="4734560" cy="2298505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5286914"/>
      </p:ext>
    </p:extLst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511</TotalTime>
  <Words>102</Words>
  <Application>Microsoft Office PowerPoint</Application>
  <PresentationFormat>Widescreen</PresentationFormat>
  <Paragraphs>27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Consolas</vt:lpstr>
      <vt:lpstr>Corbel</vt:lpstr>
      <vt:lpstr>NikoshBAN</vt:lpstr>
      <vt:lpstr>SutonnyMJ</vt:lpstr>
      <vt:lpstr>Vrinda</vt:lpstr>
      <vt:lpstr>Wingdings</vt:lpstr>
      <vt:lpstr>Wingdings 2</vt:lpstr>
      <vt:lpstr>Wingdings 3</vt:lpstr>
      <vt:lpstr>Metro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MARUF</cp:lastModifiedBy>
  <cp:revision>158</cp:revision>
  <dcterms:created xsi:type="dcterms:W3CDTF">2015-03-29T03:08:35Z</dcterms:created>
  <dcterms:modified xsi:type="dcterms:W3CDTF">2021-03-22T20:46:05Z</dcterms:modified>
</cp:coreProperties>
</file>