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6" r:id="rId2"/>
    <p:sldId id="267" r:id="rId3"/>
    <p:sldId id="271" r:id="rId4"/>
    <p:sldId id="274" r:id="rId5"/>
    <p:sldId id="268" r:id="rId6"/>
    <p:sldId id="277" r:id="rId7"/>
    <p:sldId id="285" r:id="rId8"/>
    <p:sldId id="286" r:id="rId9"/>
    <p:sldId id="256" r:id="rId10"/>
    <p:sldId id="276" r:id="rId11"/>
    <p:sldId id="278" r:id="rId12"/>
    <p:sldId id="288" r:id="rId13"/>
    <p:sldId id="289" r:id="rId14"/>
    <p:sldId id="290" r:id="rId15"/>
    <p:sldId id="273" r:id="rId16"/>
    <p:sldId id="279" r:id="rId17"/>
    <p:sldId id="280" r:id="rId18"/>
    <p:sldId id="281" r:id="rId19"/>
    <p:sldId id="282" r:id="rId20"/>
    <p:sldId id="270" r:id="rId21"/>
    <p:sldId id="261" r:id="rId22"/>
    <p:sldId id="283" r:id="rId23"/>
    <p:sldId id="284" r:id="rId24"/>
    <p:sldId id="262" r:id="rId25"/>
    <p:sldId id="264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86022" autoAdjust="0"/>
  </p:normalViewPr>
  <p:slideViewPr>
    <p:cSldViewPr>
      <p:cViewPr varScale="1">
        <p:scale>
          <a:sx n="72" d="100"/>
          <a:sy n="72" d="100"/>
        </p:scale>
        <p:origin x="67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F1567-B5E6-4875-A6DD-796667EFC826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880B9B-D455-4D07-9589-31F293160853}" type="pres">
      <dgm:prSet presAssocID="{8B1F1567-B5E6-4875-A6DD-796667EFC826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D7BC6FE-7E42-4E1A-AC5E-B1D82DD0C0BD}" type="presOf" srcId="{8B1F1567-B5E6-4875-A6DD-796667EFC826}" destId="{F3880B9B-D455-4D07-9589-31F293160853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FC4-AA3B-40F2-8E0D-41C6D1E96E3B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5B724-BF08-4933-A477-E5C9037FE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583-2BBD-4C1C-8198-E4BB2A0917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CE-B9D1-48CD-981E-F492135C13E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CE-B9D1-48CD-981E-F492135C13E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CE-B9D1-48CD-981E-F492135C13E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CE-B9D1-48CD-981E-F492135C13E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CE-B9D1-48CD-981E-F492135C13E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CE-B9D1-48CD-981E-F492135C13E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CE-B9D1-48CD-981E-F492135C13E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CE-B9D1-48CD-981E-F492135C13E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1BBCE-B9D1-48CD-981E-F492135C13E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5FF5B-65C3-4E40-BBE0-90DC79AB7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7F784A-259F-44F1-8C35-371FF9531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16565"/>
            <a:ext cx="5059017" cy="68369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57600" y="2449385"/>
            <a:ext cx="4572000" cy="1905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1CD21-3E58-44D8-A23E-CCB752B3FBB6}"/>
              </a:ext>
            </a:extLst>
          </p:cNvPr>
          <p:cNvSpPr/>
          <p:nvPr/>
        </p:nvSpPr>
        <p:spPr>
          <a:xfrm>
            <a:off x="0" y="37665"/>
            <a:ext cx="12115800" cy="6782670"/>
          </a:xfrm>
          <a:prstGeom prst="rect">
            <a:avLst/>
          </a:prstGeom>
          <a:noFill/>
          <a:ln w="76200" cap="rnd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9FAAB-6343-4FD9-88F5-DFB1DE8E816C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7FFE2-9CA5-41B9-B81E-6ADC05D4D1DB}"/>
              </a:ext>
            </a:extLst>
          </p:cNvPr>
          <p:cNvSpPr txBox="1"/>
          <p:nvPr/>
        </p:nvSpPr>
        <p:spPr>
          <a:xfrm>
            <a:off x="4191000" y="249318"/>
            <a:ext cx="51054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জিহা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পরিচয়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FA4921-EE7B-40FE-9261-CDFD17A9BE67}"/>
              </a:ext>
            </a:extLst>
          </p:cNvPr>
          <p:cNvSpPr/>
          <p:nvPr/>
        </p:nvSpPr>
        <p:spPr>
          <a:xfrm>
            <a:off x="321365" y="6014607"/>
            <a:ext cx="11413434" cy="58477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পরিভাষায়-জান-মাল,ইলম,আমল,লেখনী ও বক্তৃতার মাধ্যমে সত্য ও ন্যায় প্রতিষ্ঠায় আল্লাহর দীনকে (ইসলামকে) সমুন্নত করাই হলো জিহাদ 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481BB-3B2C-4A48-983E-77ABF1229ECE}"/>
              </a:ext>
            </a:extLst>
          </p:cNvPr>
          <p:cNvSpPr txBox="1"/>
          <p:nvPr/>
        </p:nvSpPr>
        <p:spPr>
          <a:xfrm>
            <a:off x="321365" y="1008444"/>
            <a:ext cx="4191000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জিহাদের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অর্থ-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2BE20-3A32-48E4-9A74-2D4CFD561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73577"/>
            <a:ext cx="8686800" cy="40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9FAAB-6343-4FD9-88F5-DFB1DE8E816C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481BB-3B2C-4A48-983E-77ABF1229ECE}"/>
              </a:ext>
            </a:extLst>
          </p:cNvPr>
          <p:cNvSpPr txBox="1"/>
          <p:nvPr/>
        </p:nvSpPr>
        <p:spPr>
          <a:xfrm>
            <a:off x="3841397" y="1069875"/>
            <a:ext cx="4191000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বাদ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7FF92-5721-4C87-84CE-025BE2C47BFC}"/>
              </a:ext>
            </a:extLst>
          </p:cNvPr>
          <p:cNvSpPr txBox="1"/>
          <p:nvPr/>
        </p:nvSpPr>
        <p:spPr>
          <a:xfrm>
            <a:off x="2133600" y="6019800"/>
            <a:ext cx="8229600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অন্যায়ভাবে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C64A3-10EB-4F32-AD1A-8130ABE4E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8229600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89BD5-B4CB-43B7-9130-15A4ED553C43}"/>
              </a:ext>
            </a:extLst>
          </p:cNvPr>
          <p:cNvSpPr txBox="1"/>
          <p:nvPr/>
        </p:nvSpPr>
        <p:spPr>
          <a:xfrm>
            <a:off x="3841397" y="291021"/>
            <a:ext cx="4191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জিহা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দ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সন্ত্রাসবাদের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পরিচয়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9FAAB-6343-4FD9-88F5-DFB1DE8E816C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481BB-3B2C-4A48-983E-77ABF1229ECE}"/>
              </a:ext>
            </a:extLst>
          </p:cNvPr>
          <p:cNvSpPr txBox="1"/>
          <p:nvPr/>
        </p:nvSpPr>
        <p:spPr>
          <a:xfrm>
            <a:off x="3841397" y="1069875"/>
            <a:ext cx="4191000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বাদ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7FF92-5721-4C87-84CE-025BE2C47BFC}"/>
              </a:ext>
            </a:extLst>
          </p:cNvPr>
          <p:cNvSpPr txBox="1"/>
          <p:nvPr/>
        </p:nvSpPr>
        <p:spPr>
          <a:xfrm>
            <a:off x="990600" y="5842772"/>
            <a:ext cx="9296400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বিশৃঙ্খলা ও তা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ণ্ডব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লীলার মাধ্যমে জনসাধার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ণে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 মনে আতঙ্ক সৃষ্টি 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212EB-5236-4E95-A08D-AAE90CF10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903695"/>
            <a:ext cx="5562600" cy="3624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4C054B-F86D-41B6-8306-9CB5F5AD2ADF}"/>
              </a:ext>
            </a:extLst>
          </p:cNvPr>
          <p:cNvSpPr txBox="1"/>
          <p:nvPr/>
        </p:nvSpPr>
        <p:spPr>
          <a:xfrm>
            <a:off x="3841397" y="360577"/>
            <a:ext cx="4191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জিহা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দ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সন্ত্রাসবাদের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পরিচয়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3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9FAAB-6343-4FD9-88F5-DFB1DE8E816C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481BB-3B2C-4A48-983E-77ABF1229ECE}"/>
              </a:ext>
            </a:extLst>
          </p:cNvPr>
          <p:cNvSpPr txBox="1"/>
          <p:nvPr/>
        </p:nvSpPr>
        <p:spPr>
          <a:xfrm>
            <a:off x="3841397" y="1069875"/>
            <a:ext cx="4191000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বাদ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7FF92-5721-4C87-84CE-025BE2C47BFC}"/>
              </a:ext>
            </a:extLst>
          </p:cNvPr>
          <p:cNvSpPr txBox="1"/>
          <p:nvPr/>
        </p:nvSpPr>
        <p:spPr>
          <a:xfrm>
            <a:off x="990600" y="5842772"/>
            <a:ext cx="9296400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বিশৃঙ্খলা ও তা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ণ্ডব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লীলার মাধ্যমে জনসাধার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ণে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ক্ষতি 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32FAB-77EF-44BF-B1EE-FE3767AA5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97" y="1806025"/>
            <a:ext cx="6934200" cy="3905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DC16E-500C-4887-8B9D-813B8403867D}"/>
              </a:ext>
            </a:extLst>
          </p:cNvPr>
          <p:cNvSpPr txBox="1"/>
          <p:nvPr/>
        </p:nvSpPr>
        <p:spPr>
          <a:xfrm>
            <a:off x="3841397" y="291021"/>
            <a:ext cx="4191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জিহা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দ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সন্ত্রাসবাদের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পরিচয়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9FAAB-6343-4FD9-88F5-DFB1DE8E816C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481BB-3B2C-4A48-983E-77ABF1229ECE}"/>
              </a:ext>
            </a:extLst>
          </p:cNvPr>
          <p:cNvSpPr txBox="1"/>
          <p:nvPr/>
        </p:nvSpPr>
        <p:spPr>
          <a:xfrm>
            <a:off x="304800" y="1142117"/>
            <a:ext cx="4191000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অর্থ-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7FF92-5721-4C87-84CE-025BE2C47BFC}"/>
              </a:ext>
            </a:extLst>
          </p:cNvPr>
          <p:cNvSpPr txBox="1"/>
          <p:nvPr/>
        </p:nvSpPr>
        <p:spPr>
          <a:xfrm>
            <a:off x="279760" y="5552182"/>
            <a:ext cx="11496491" cy="107721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itchFamily="2" charset="0"/>
                <a:cs typeface="NikoshBAN" pitchFamily="2" charset="0"/>
              </a:rPr>
              <a:t>সন্ত্রাসবা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ইরহাব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পার্থিব কোনো স্বার্থ লাভের আশায় বিশৃঙ্খলা ও তা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ণ্ডব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লীলার মাধ্যমে জনসাধার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ণে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 মনে আতঙ্ক সৃষ্টি করা ও তাদের ক্ষতি করাই সন্ত্রাসবাদ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B07BF-2B23-4783-B8A4-890F76A9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2" y="1036939"/>
            <a:ext cx="4191000" cy="44023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84AC15-4EBD-481C-BF5D-07F70A54BB33}"/>
              </a:ext>
            </a:extLst>
          </p:cNvPr>
          <p:cNvSpPr txBox="1"/>
          <p:nvPr/>
        </p:nvSpPr>
        <p:spPr>
          <a:xfrm>
            <a:off x="3841397" y="291021"/>
            <a:ext cx="4191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জিহা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দ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সন্ত্রাসবাদের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পরিচয়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0870" y="2034207"/>
            <a:ext cx="5867400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জিহাদ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0870" y="2909696"/>
            <a:ext cx="5867400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 পরিশ্রম করা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F43ABD-D324-4D36-80A8-0176965C8AAA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E47B78-A4A5-4105-9937-9DC552857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182"/>
            <a:ext cx="4419600" cy="3740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3B31E0-D9CD-4138-9728-F08C0AE5628B}"/>
              </a:ext>
            </a:extLst>
          </p:cNvPr>
          <p:cNvSpPr/>
          <p:nvPr/>
        </p:nvSpPr>
        <p:spPr>
          <a:xfrm>
            <a:off x="4572000" y="351353"/>
            <a:ext cx="4953000" cy="1143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C62F2D-0E73-4F2D-A42C-5F139ACEAB50}"/>
              </a:ext>
            </a:extLst>
          </p:cNvPr>
          <p:cNvSpPr txBox="1"/>
          <p:nvPr/>
        </p:nvSpPr>
        <p:spPr>
          <a:xfrm>
            <a:off x="5261113" y="3796746"/>
            <a:ext cx="5867400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সন্ত্রাসবা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2059C-A583-48A3-8C17-11C9C3709F83}"/>
              </a:ext>
            </a:extLst>
          </p:cNvPr>
          <p:cNvSpPr txBox="1"/>
          <p:nvPr/>
        </p:nvSpPr>
        <p:spPr>
          <a:xfrm>
            <a:off x="5274366" y="4698739"/>
            <a:ext cx="5867400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ইরহাব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9FAAB-6343-4FD9-88F5-DFB1DE8E816C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9BDF6-0C46-4629-A1C4-D280BDA1C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1398"/>
            <a:ext cx="4991100" cy="37560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BEEBB-9269-4B74-AA8F-EA85F13D5871}"/>
              </a:ext>
            </a:extLst>
          </p:cNvPr>
          <p:cNvSpPr txBox="1"/>
          <p:nvPr/>
        </p:nvSpPr>
        <p:spPr>
          <a:xfrm>
            <a:off x="762000" y="6029980"/>
            <a:ext cx="10210800" cy="5232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দাসত্বে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436C9D-ECC7-4C7D-AF32-643228BFC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918" y="228600"/>
            <a:ext cx="4432176" cy="963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DA062F-8AF0-45A1-8B30-5C67748FB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29" y="1561398"/>
            <a:ext cx="5499841" cy="375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9FAAB-6343-4FD9-88F5-DFB1DE8E816C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BEEBB-9269-4B74-AA8F-EA85F13D5871}"/>
              </a:ext>
            </a:extLst>
          </p:cNvPr>
          <p:cNvSpPr txBox="1"/>
          <p:nvPr/>
        </p:nvSpPr>
        <p:spPr>
          <a:xfrm>
            <a:off x="1600200" y="6029980"/>
            <a:ext cx="8839200" cy="5232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জুলুম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ইনসাফ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ছায়াতলে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436C9D-ECC7-4C7D-AF32-643228BFC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918" y="228600"/>
            <a:ext cx="4432176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B913B-417C-4520-AD78-60C5FC752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76381"/>
            <a:ext cx="4727135" cy="33461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B7292B-2FB7-43C7-AFCE-C2BA505F4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3" y="1957405"/>
            <a:ext cx="5399450" cy="3365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64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9FAAB-6343-4FD9-88F5-DFB1DE8E816C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BEEBB-9269-4B74-AA8F-EA85F13D5871}"/>
              </a:ext>
            </a:extLst>
          </p:cNvPr>
          <p:cNvSpPr txBox="1"/>
          <p:nvPr/>
        </p:nvSpPr>
        <p:spPr>
          <a:xfrm>
            <a:off x="1676400" y="5976387"/>
            <a:ext cx="8839200" cy="5232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বোমাবাজি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সন্ত্রাসের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5D0E7-0E92-4AA5-A65C-58B19777A38C}"/>
              </a:ext>
            </a:extLst>
          </p:cNvPr>
          <p:cNvSpPr txBox="1"/>
          <p:nvPr/>
        </p:nvSpPr>
        <p:spPr>
          <a:xfrm>
            <a:off x="4572000" y="609600"/>
            <a:ext cx="3048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সন্ত্রসবাদের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F98EF-45E1-4127-9C1B-F44FE10A2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" y="2121684"/>
            <a:ext cx="5732326" cy="2999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B6A9D3-220F-4300-A401-857F25E52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091282"/>
            <a:ext cx="4020360" cy="30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9FAAB-6343-4FD9-88F5-DFB1DE8E816C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BEEBB-9269-4B74-AA8F-EA85F13D5871}"/>
              </a:ext>
            </a:extLst>
          </p:cNvPr>
          <p:cNvSpPr txBox="1"/>
          <p:nvPr/>
        </p:nvSpPr>
        <p:spPr>
          <a:xfrm>
            <a:off x="1676400" y="5976387"/>
            <a:ext cx="8839200" cy="5232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খুন-খারাবি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লুটতরাজ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5D0E7-0E92-4AA5-A65C-58B19777A38C}"/>
              </a:ext>
            </a:extLst>
          </p:cNvPr>
          <p:cNvSpPr txBox="1"/>
          <p:nvPr/>
        </p:nvSpPr>
        <p:spPr>
          <a:xfrm>
            <a:off x="4572000" y="609600"/>
            <a:ext cx="3048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সন্ত্রসবাদের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D3FAF3-FE3D-4324-A5CC-44C3D85D3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06" y="2159012"/>
            <a:ext cx="5494160" cy="28527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38BF2-E585-463F-A669-C3592C9FD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9" y="2159012"/>
            <a:ext cx="5257800" cy="28527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52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703D29-FBF1-4E9E-B45B-B7A40CC0803B}"/>
              </a:ext>
            </a:extLst>
          </p:cNvPr>
          <p:cNvSpPr/>
          <p:nvPr/>
        </p:nvSpPr>
        <p:spPr>
          <a:xfrm>
            <a:off x="805357" y="1371599"/>
            <a:ext cx="3836504" cy="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 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D9E96-A68C-4BA2-9BBA-E650579F78DB}"/>
              </a:ext>
            </a:extLst>
          </p:cNvPr>
          <p:cNvSpPr txBox="1"/>
          <p:nvPr/>
        </p:nvSpPr>
        <p:spPr>
          <a:xfrm>
            <a:off x="246497" y="4323940"/>
            <a:ext cx="4648200" cy="20928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শরীফুল ইসলাম</a:t>
            </a:r>
          </a:p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ইসলাম শিক্ষা )</a:t>
            </a:r>
          </a:p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ছদরুল হোসেন বালিকা উচ্চ বিদ্যালয়</a:t>
            </a:r>
          </a:p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বাহুবল, হবিগঞ্জ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০১৭২৩৯০৫৪৫৭</a:t>
            </a:r>
          </a:p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sharifislam</a:t>
            </a:r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</a:p>
          <a:p>
            <a:pPr>
              <a:defRPr/>
            </a:pP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C0A42-1468-4636-A9C4-A6A991875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20" y="2176136"/>
            <a:ext cx="1381554" cy="1706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1A7C16-D288-4D4E-883E-FA42F80698EB}"/>
              </a:ext>
            </a:extLst>
          </p:cNvPr>
          <p:cNvSpPr/>
          <p:nvPr/>
        </p:nvSpPr>
        <p:spPr>
          <a:xfrm>
            <a:off x="7266298" y="1143000"/>
            <a:ext cx="3836516" cy="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 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E938A3-6063-4EB6-B538-B1CF3ACF2E2C}"/>
              </a:ext>
            </a:extLst>
          </p:cNvPr>
          <p:cNvSpPr txBox="1"/>
          <p:nvPr/>
        </p:nvSpPr>
        <p:spPr>
          <a:xfrm>
            <a:off x="6866914" y="5189207"/>
            <a:ext cx="5062024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 ও নৈতিক শিক্ষা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-৯ম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অধ্যায়-৩য় ( ইবাদত )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69A590-286A-40B6-8E44-73AEFF956F18}"/>
              </a:ext>
            </a:extLst>
          </p:cNvPr>
          <p:cNvGrpSpPr/>
          <p:nvPr/>
        </p:nvGrpSpPr>
        <p:grpSpPr>
          <a:xfrm>
            <a:off x="5698810" y="1143000"/>
            <a:ext cx="478302" cy="5427890"/>
            <a:chOff x="5852160" y="-1"/>
            <a:chExt cx="422030" cy="679235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B93F57-D4C7-4C96-8116-EAFAB8454468}"/>
                </a:ext>
              </a:extLst>
            </p:cNvPr>
            <p:cNvCxnSpPr/>
            <p:nvPr/>
          </p:nvCxnSpPr>
          <p:spPr>
            <a:xfrm>
              <a:off x="5852160" y="0"/>
              <a:ext cx="0" cy="679235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13B26A-79DB-44FD-AA70-0DA2321136E3}"/>
                </a:ext>
              </a:extLst>
            </p:cNvPr>
            <p:cNvCxnSpPr>
              <a:cxnSpLocks/>
            </p:cNvCxnSpPr>
            <p:nvPr/>
          </p:nvCxnSpPr>
          <p:spPr>
            <a:xfrm>
              <a:off x="6049108" y="1173481"/>
              <a:ext cx="0" cy="4453596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880C984-6284-43CE-98BD-BC76A1274912}"/>
                </a:ext>
              </a:extLst>
            </p:cNvPr>
            <p:cNvCxnSpPr/>
            <p:nvPr/>
          </p:nvCxnSpPr>
          <p:spPr>
            <a:xfrm>
              <a:off x="6274190" y="-1"/>
              <a:ext cx="0" cy="679235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3337EEA-85E1-4A96-A68C-00ED8A2763E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FDB07-C914-40B9-B27D-9FFA28730C2E}"/>
              </a:ext>
            </a:extLst>
          </p:cNvPr>
          <p:cNvSpPr txBox="1"/>
          <p:nvPr/>
        </p:nvSpPr>
        <p:spPr>
          <a:xfrm>
            <a:off x="4443541" y="179458"/>
            <a:ext cx="2956954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5EC1D-BCD8-420D-B31C-C7A765F10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66" y="1849474"/>
            <a:ext cx="3566920" cy="28563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62400" y="364435"/>
            <a:ext cx="3962400" cy="106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5806027"/>
            <a:ext cx="5105400" cy="46166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জিহাদ ও সন্ত্রাসবাদের ০৩ টি পার্থক্য খাতায়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2A1E0-DC94-4196-AE17-B5CA842F15FB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0B2ED-97EF-478B-9533-31A690BFE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35956"/>
            <a:ext cx="4648200" cy="3804777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1634D7-6F02-44E4-A655-DB4118087983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9551E-9B0C-4F89-B2F6-1AB3A441A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48" y="1543274"/>
            <a:ext cx="7842504" cy="41060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9EDA9-201D-4968-B471-2847F9411EBD}"/>
              </a:ext>
            </a:extLst>
          </p:cNvPr>
          <p:cNvSpPr txBox="1"/>
          <p:nvPr/>
        </p:nvSpPr>
        <p:spPr>
          <a:xfrm>
            <a:off x="2438400" y="5923618"/>
            <a:ext cx="6781800" cy="5232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সন্ত্রাসীরা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ঘৃণার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47316E-C299-4E5A-A8B0-5E4D5F8796A0}"/>
              </a:ext>
            </a:extLst>
          </p:cNvPr>
          <p:cNvSpPr txBox="1"/>
          <p:nvPr/>
        </p:nvSpPr>
        <p:spPr>
          <a:xfrm>
            <a:off x="3162300" y="358498"/>
            <a:ext cx="533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latin typeface="NikoshBAN" pitchFamily="2" charset="0"/>
                <a:cs typeface="NikoshBAN" pitchFamily="2" charset="0"/>
              </a:rPr>
              <a:t>সন্ত্রাসবা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কুফল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1634D7-6F02-44E4-A655-DB4118087983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9EDA9-201D-4968-B471-2847F9411EBD}"/>
              </a:ext>
            </a:extLst>
          </p:cNvPr>
          <p:cNvSpPr txBox="1"/>
          <p:nvPr/>
        </p:nvSpPr>
        <p:spPr>
          <a:xfrm>
            <a:off x="2675206" y="5923618"/>
            <a:ext cx="6781800" cy="5232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DC057F-6024-46B7-B35A-B34BE2976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06" y="1706218"/>
            <a:ext cx="6858000" cy="3566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2BFD67-C5E9-43BB-B395-C6FE75E77990}"/>
              </a:ext>
            </a:extLst>
          </p:cNvPr>
          <p:cNvSpPr txBox="1"/>
          <p:nvPr/>
        </p:nvSpPr>
        <p:spPr>
          <a:xfrm>
            <a:off x="3162300" y="358498"/>
            <a:ext cx="533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latin typeface="NikoshBAN" pitchFamily="2" charset="0"/>
                <a:cs typeface="NikoshBAN" pitchFamily="2" charset="0"/>
              </a:rPr>
              <a:t>সন্ত্রাসবা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কুফল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1221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1634D7-6F02-44E4-A655-DB4118087983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9EDA9-201D-4968-B471-2847F9411EBD}"/>
              </a:ext>
            </a:extLst>
          </p:cNvPr>
          <p:cNvSpPr txBox="1"/>
          <p:nvPr/>
        </p:nvSpPr>
        <p:spPr>
          <a:xfrm>
            <a:off x="2675206" y="5923618"/>
            <a:ext cx="6781800" cy="5232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সন্ত্রাসীরা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C7646-A6DF-4F36-A462-2656FF00D2F1}"/>
              </a:ext>
            </a:extLst>
          </p:cNvPr>
          <p:cNvSpPr txBox="1"/>
          <p:nvPr/>
        </p:nvSpPr>
        <p:spPr>
          <a:xfrm>
            <a:off x="3162300" y="358498"/>
            <a:ext cx="533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latin typeface="NikoshBAN" pitchFamily="2" charset="0"/>
                <a:cs typeface="NikoshBAN" pitchFamily="2" charset="0"/>
              </a:rPr>
              <a:t>সন্ত্রাসবা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কুফল</a:t>
            </a:r>
            <a:endParaRPr lang="en-US"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942A73-EDFD-4E6A-99A2-4D70DB0D0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1596390"/>
            <a:ext cx="8036227" cy="40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3B4A7B-025E-4C1E-BDEA-C09F1B0356C7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A4ECB-7183-492F-89C4-8B43CD8402FB}"/>
              </a:ext>
            </a:extLst>
          </p:cNvPr>
          <p:cNvSpPr txBox="1"/>
          <p:nvPr/>
        </p:nvSpPr>
        <p:spPr>
          <a:xfrm>
            <a:off x="4191000" y="304800"/>
            <a:ext cx="3657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্ন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B11FE-1FFF-4A64-B751-F9BD41BDE5C5}"/>
              </a:ext>
            </a:extLst>
          </p:cNvPr>
          <p:cNvSpPr txBox="1"/>
          <p:nvPr/>
        </p:nvSpPr>
        <p:spPr>
          <a:xfrm>
            <a:off x="609600" y="1220720"/>
            <a:ext cx="8660220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০১।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রাসুল (স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প্রত্যক্ষ ও পরোক্ষভাবে কয়টি যুদ্ধে অংশগ্রহণ করেন?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2EC716-10D6-4B36-B0E4-F2C1B537B6DD}"/>
              </a:ext>
            </a:extLst>
          </p:cNvPr>
          <p:cNvSpPr txBox="1"/>
          <p:nvPr/>
        </p:nvSpPr>
        <p:spPr>
          <a:xfrm>
            <a:off x="3508927" y="2133079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প্রায় 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০ টি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A0004-9BD8-4561-9AF6-0A46D3B89C3B}"/>
              </a:ext>
            </a:extLst>
          </p:cNvPr>
          <p:cNvSpPr txBox="1"/>
          <p:nvPr/>
        </p:nvSpPr>
        <p:spPr>
          <a:xfrm>
            <a:off x="5864087" y="213307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প্রায় 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23DBAD-82E3-40C2-98F8-D9E035C981F8}"/>
              </a:ext>
            </a:extLst>
          </p:cNvPr>
          <p:cNvSpPr txBox="1"/>
          <p:nvPr/>
        </p:nvSpPr>
        <p:spPr>
          <a:xfrm>
            <a:off x="8669407" y="213307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প্রায়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২০০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টি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CF4C7-EC63-44C4-AC23-6384B2CC8AF8}"/>
              </a:ext>
            </a:extLst>
          </p:cNvPr>
          <p:cNvSpPr txBox="1"/>
          <p:nvPr/>
        </p:nvSpPr>
        <p:spPr>
          <a:xfrm>
            <a:off x="543339" y="2824233"/>
            <a:ext cx="6695661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০২।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জিহাদ ও সন্ত্রাসকে এক করে ফেলার কারণ কী?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B7DECE-A82A-49A2-9402-2E666BCA5680}"/>
              </a:ext>
            </a:extLst>
          </p:cNvPr>
          <p:cNvSpPr txBox="1"/>
          <p:nvPr/>
        </p:nvSpPr>
        <p:spPr>
          <a:xfrm>
            <a:off x="6028006" y="3671563"/>
            <a:ext cx="3241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সন্তুষ্টী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আর্জন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E6AB75-AF0C-4F6C-A5D0-E3F2C5E28A4D}"/>
              </a:ext>
            </a:extLst>
          </p:cNvPr>
          <p:cNvSpPr txBox="1"/>
          <p:nvPr/>
        </p:nvSpPr>
        <p:spPr>
          <a:xfrm>
            <a:off x="908602" y="4194783"/>
            <a:ext cx="295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আল্লাহকে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ভালবাসা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D7C3F-8364-499E-9386-07E6A9337003}"/>
              </a:ext>
            </a:extLst>
          </p:cNvPr>
          <p:cNvSpPr txBox="1"/>
          <p:nvPr/>
        </p:nvSpPr>
        <p:spPr>
          <a:xfrm>
            <a:off x="5963478" y="4203128"/>
            <a:ext cx="3104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আশায়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F33D54-189F-48A9-9335-9441AFD0674E}"/>
              </a:ext>
            </a:extLst>
          </p:cNvPr>
          <p:cNvSpPr txBox="1"/>
          <p:nvPr/>
        </p:nvSpPr>
        <p:spPr>
          <a:xfrm>
            <a:off x="556591" y="4785554"/>
            <a:ext cx="5082209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০৩।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সন্ত্রাসবাদের আরবি প্রতিশব্দ কী?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0F6394-802E-4A23-8768-D090DF809AD6}"/>
              </a:ext>
            </a:extLst>
          </p:cNvPr>
          <p:cNvSpPr txBox="1"/>
          <p:nvPr/>
        </p:nvSpPr>
        <p:spPr>
          <a:xfrm>
            <a:off x="1066800" y="557132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ইরহাব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679F5-0675-487F-8919-F479616B065F}"/>
              </a:ext>
            </a:extLst>
          </p:cNvPr>
          <p:cNvSpPr txBox="1"/>
          <p:nvPr/>
        </p:nvSpPr>
        <p:spPr>
          <a:xfrm>
            <a:off x="3667125" y="5571329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জিহাদ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17C816-BA98-440F-B60A-BD9A3AAD8E1B}"/>
              </a:ext>
            </a:extLst>
          </p:cNvPr>
          <p:cNvSpPr txBox="1"/>
          <p:nvPr/>
        </p:nvSpPr>
        <p:spPr>
          <a:xfrm>
            <a:off x="6022285" y="557132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মারহাব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7E33FA-56E8-4BA5-A6D8-51EED9BCD3EB}"/>
              </a:ext>
            </a:extLst>
          </p:cNvPr>
          <p:cNvSpPr txBox="1"/>
          <p:nvPr/>
        </p:nvSpPr>
        <p:spPr>
          <a:xfrm>
            <a:off x="8827605" y="557132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E3325-B1EE-42DB-8597-391EF0A86FB2}"/>
              </a:ext>
            </a:extLst>
          </p:cNvPr>
          <p:cNvSpPr txBox="1"/>
          <p:nvPr/>
        </p:nvSpPr>
        <p:spPr>
          <a:xfrm>
            <a:off x="908602" y="213307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প্রায় ১০০ টি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C6B32A-F9D5-4A94-BF4C-E13999A23C48}"/>
              </a:ext>
            </a:extLst>
          </p:cNvPr>
          <p:cNvSpPr txBox="1"/>
          <p:nvPr/>
        </p:nvSpPr>
        <p:spPr>
          <a:xfrm>
            <a:off x="865909" y="3604012"/>
            <a:ext cx="295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জ্ঞানে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স্বল্পতা</a:t>
            </a:r>
            <a:endParaRPr lang="en-US" sz="2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0A769A9-243B-468B-AC03-E85E09F3A11C}"/>
              </a:ext>
            </a:extLst>
          </p:cNvPr>
          <p:cNvSpPr/>
          <p:nvPr/>
        </p:nvSpPr>
        <p:spPr>
          <a:xfrm>
            <a:off x="908602" y="1995546"/>
            <a:ext cx="920198" cy="827500"/>
          </a:xfrm>
          <a:custGeom>
            <a:avLst/>
            <a:gdLst>
              <a:gd name="connsiteX0" fmla="*/ 0 w 848139"/>
              <a:gd name="connsiteY0" fmla="*/ 185531 h 675861"/>
              <a:gd name="connsiteX1" fmla="*/ 159026 w 848139"/>
              <a:gd name="connsiteY1" fmla="*/ 503583 h 675861"/>
              <a:gd name="connsiteX2" fmla="*/ 185531 w 848139"/>
              <a:gd name="connsiteY2" fmla="*/ 609600 h 675861"/>
              <a:gd name="connsiteX3" fmla="*/ 198783 w 848139"/>
              <a:gd name="connsiteY3" fmla="*/ 649357 h 675861"/>
              <a:gd name="connsiteX4" fmla="*/ 238539 w 848139"/>
              <a:gd name="connsiteY4" fmla="*/ 675861 h 675861"/>
              <a:gd name="connsiteX5" fmla="*/ 278296 w 848139"/>
              <a:gd name="connsiteY5" fmla="*/ 609600 h 675861"/>
              <a:gd name="connsiteX6" fmla="*/ 291548 w 848139"/>
              <a:gd name="connsiteY6" fmla="*/ 569844 h 675861"/>
              <a:gd name="connsiteX7" fmla="*/ 344557 w 848139"/>
              <a:gd name="connsiteY7" fmla="*/ 490331 h 675861"/>
              <a:gd name="connsiteX8" fmla="*/ 371061 w 848139"/>
              <a:gd name="connsiteY8" fmla="*/ 463826 h 675861"/>
              <a:gd name="connsiteX9" fmla="*/ 437322 w 848139"/>
              <a:gd name="connsiteY9" fmla="*/ 397566 h 675861"/>
              <a:gd name="connsiteX10" fmla="*/ 463826 w 848139"/>
              <a:gd name="connsiteY10" fmla="*/ 357809 h 675861"/>
              <a:gd name="connsiteX11" fmla="*/ 516835 w 848139"/>
              <a:gd name="connsiteY11" fmla="*/ 265044 h 675861"/>
              <a:gd name="connsiteX12" fmla="*/ 596348 w 848139"/>
              <a:gd name="connsiteY12" fmla="*/ 198783 h 675861"/>
              <a:gd name="connsiteX13" fmla="*/ 649357 w 848139"/>
              <a:gd name="connsiteY13" fmla="*/ 145774 h 675861"/>
              <a:gd name="connsiteX14" fmla="*/ 728870 w 848139"/>
              <a:gd name="connsiteY14" fmla="*/ 92766 h 675861"/>
              <a:gd name="connsiteX15" fmla="*/ 821635 w 848139"/>
              <a:gd name="connsiteY15" fmla="*/ 39757 h 675861"/>
              <a:gd name="connsiteX16" fmla="*/ 848139 w 848139"/>
              <a:gd name="connsiteY1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8139" h="675861">
                <a:moveTo>
                  <a:pt x="0" y="185531"/>
                </a:moveTo>
                <a:cubicBezTo>
                  <a:pt x="82050" y="329118"/>
                  <a:pt x="111341" y="360535"/>
                  <a:pt x="159026" y="503583"/>
                </a:cubicBezTo>
                <a:cubicBezTo>
                  <a:pt x="189318" y="594453"/>
                  <a:pt x="153551" y="481680"/>
                  <a:pt x="185531" y="609600"/>
                </a:cubicBezTo>
                <a:cubicBezTo>
                  <a:pt x="188919" y="623152"/>
                  <a:pt x="190057" y="638449"/>
                  <a:pt x="198783" y="649357"/>
                </a:cubicBezTo>
                <a:cubicBezTo>
                  <a:pt x="208732" y="661794"/>
                  <a:pt x="225287" y="667026"/>
                  <a:pt x="238539" y="675861"/>
                </a:cubicBezTo>
                <a:cubicBezTo>
                  <a:pt x="276084" y="563233"/>
                  <a:pt x="223721" y="700560"/>
                  <a:pt x="278296" y="609600"/>
                </a:cubicBezTo>
                <a:cubicBezTo>
                  <a:pt x="285483" y="597622"/>
                  <a:pt x="284764" y="582055"/>
                  <a:pt x="291548" y="569844"/>
                </a:cubicBezTo>
                <a:cubicBezTo>
                  <a:pt x="307018" y="541998"/>
                  <a:pt x="322033" y="512856"/>
                  <a:pt x="344557" y="490331"/>
                </a:cubicBezTo>
                <a:cubicBezTo>
                  <a:pt x="353392" y="481496"/>
                  <a:pt x="364130" y="474222"/>
                  <a:pt x="371061" y="463826"/>
                </a:cubicBezTo>
                <a:cubicBezTo>
                  <a:pt x="417848" y="393646"/>
                  <a:pt x="368901" y="420373"/>
                  <a:pt x="437322" y="397566"/>
                </a:cubicBezTo>
                <a:cubicBezTo>
                  <a:pt x="446157" y="384314"/>
                  <a:pt x="455924" y="371638"/>
                  <a:pt x="463826" y="357809"/>
                </a:cubicBezTo>
                <a:cubicBezTo>
                  <a:pt x="487391" y="316571"/>
                  <a:pt x="487486" y="300263"/>
                  <a:pt x="516835" y="265044"/>
                </a:cubicBezTo>
                <a:cubicBezTo>
                  <a:pt x="574278" y="196112"/>
                  <a:pt x="535539" y="250905"/>
                  <a:pt x="596348" y="198783"/>
                </a:cubicBezTo>
                <a:cubicBezTo>
                  <a:pt x="615321" y="182521"/>
                  <a:pt x="628565" y="159635"/>
                  <a:pt x="649357" y="145774"/>
                </a:cubicBezTo>
                <a:cubicBezTo>
                  <a:pt x="675861" y="128105"/>
                  <a:pt x="700379" y="107012"/>
                  <a:pt x="728870" y="92766"/>
                </a:cubicBezTo>
                <a:cubicBezTo>
                  <a:pt x="796124" y="59138"/>
                  <a:pt x="765442" y="77219"/>
                  <a:pt x="821635" y="39757"/>
                </a:cubicBezTo>
                <a:lnTo>
                  <a:pt x="848139" y="0"/>
                </a:lnTo>
              </a:path>
            </a:pathLst>
          </a:cu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4077ADE-5F31-4D2A-83CC-FF7AB7619C3A}"/>
              </a:ext>
            </a:extLst>
          </p:cNvPr>
          <p:cNvSpPr/>
          <p:nvPr/>
        </p:nvSpPr>
        <p:spPr>
          <a:xfrm>
            <a:off x="865909" y="3428034"/>
            <a:ext cx="920198" cy="827500"/>
          </a:xfrm>
          <a:custGeom>
            <a:avLst/>
            <a:gdLst>
              <a:gd name="connsiteX0" fmla="*/ 0 w 848139"/>
              <a:gd name="connsiteY0" fmla="*/ 185531 h 675861"/>
              <a:gd name="connsiteX1" fmla="*/ 159026 w 848139"/>
              <a:gd name="connsiteY1" fmla="*/ 503583 h 675861"/>
              <a:gd name="connsiteX2" fmla="*/ 185531 w 848139"/>
              <a:gd name="connsiteY2" fmla="*/ 609600 h 675861"/>
              <a:gd name="connsiteX3" fmla="*/ 198783 w 848139"/>
              <a:gd name="connsiteY3" fmla="*/ 649357 h 675861"/>
              <a:gd name="connsiteX4" fmla="*/ 238539 w 848139"/>
              <a:gd name="connsiteY4" fmla="*/ 675861 h 675861"/>
              <a:gd name="connsiteX5" fmla="*/ 278296 w 848139"/>
              <a:gd name="connsiteY5" fmla="*/ 609600 h 675861"/>
              <a:gd name="connsiteX6" fmla="*/ 291548 w 848139"/>
              <a:gd name="connsiteY6" fmla="*/ 569844 h 675861"/>
              <a:gd name="connsiteX7" fmla="*/ 344557 w 848139"/>
              <a:gd name="connsiteY7" fmla="*/ 490331 h 675861"/>
              <a:gd name="connsiteX8" fmla="*/ 371061 w 848139"/>
              <a:gd name="connsiteY8" fmla="*/ 463826 h 675861"/>
              <a:gd name="connsiteX9" fmla="*/ 437322 w 848139"/>
              <a:gd name="connsiteY9" fmla="*/ 397566 h 675861"/>
              <a:gd name="connsiteX10" fmla="*/ 463826 w 848139"/>
              <a:gd name="connsiteY10" fmla="*/ 357809 h 675861"/>
              <a:gd name="connsiteX11" fmla="*/ 516835 w 848139"/>
              <a:gd name="connsiteY11" fmla="*/ 265044 h 675861"/>
              <a:gd name="connsiteX12" fmla="*/ 596348 w 848139"/>
              <a:gd name="connsiteY12" fmla="*/ 198783 h 675861"/>
              <a:gd name="connsiteX13" fmla="*/ 649357 w 848139"/>
              <a:gd name="connsiteY13" fmla="*/ 145774 h 675861"/>
              <a:gd name="connsiteX14" fmla="*/ 728870 w 848139"/>
              <a:gd name="connsiteY14" fmla="*/ 92766 h 675861"/>
              <a:gd name="connsiteX15" fmla="*/ 821635 w 848139"/>
              <a:gd name="connsiteY15" fmla="*/ 39757 h 675861"/>
              <a:gd name="connsiteX16" fmla="*/ 848139 w 848139"/>
              <a:gd name="connsiteY1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8139" h="675861">
                <a:moveTo>
                  <a:pt x="0" y="185531"/>
                </a:moveTo>
                <a:cubicBezTo>
                  <a:pt x="82050" y="329118"/>
                  <a:pt x="111341" y="360535"/>
                  <a:pt x="159026" y="503583"/>
                </a:cubicBezTo>
                <a:cubicBezTo>
                  <a:pt x="189318" y="594453"/>
                  <a:pt x="153551" y="481680"/>
                  <a:pt x="185531" y="609600"/>
                </a:cubicBezTo>
                <a:cubicBezTo>
                  <a:pt x="188919" y="623152"/>
                  <a:pt x="190057" y="638449"/>
                  <a:pt x="198783" y="649357"/>
                </a:cubicBezTo>
                <a:cubicBezTo>
                  <a:pt x="208732" y="661794"/>
                  <a:pt x="225287" y="667026"/>
                  <a:pt x="238539" y="675861"/>
                </a:cubicBezTo>
                <a:cubicBezTo>
                  <a:pt x="276084" y="563233"/>
                  <a:pt x="223721" y="700560"/>
                  <a:pt x="278296" y="609600"/>
                </a:cubicBezTo>
                <a:cubicBezTo>
                  <a:pt x="285483" y="597622"/>
                  <a:pt x="284764" y="582055"/>
                  <a:pt x="291548" y="569844"/>
                </a:cubicBezTo>
                <a:cubicBezTo>
                  <a:pt x="307018" y="541998"/>
                  <a:pt x="322033" y="512856"/>
                  <a:pt x="344557" y="490331"/>
                </a:cubicBezTo>
                <a:cubicBezTo>
                  <a:pt x="353392" y="481496"/>
                  <a:pt x="364130" y="474222"/>
                  <a:pt x="371061" y="463826"/>
                </a:cubicBezTo>
                <a:cubicBezTo>
                  <a:pt x="417848" y="393646"/>
                  <a:pt x="368901" y="420373"/>
                  <a:pt x="437322" y="397566"/>
                </a:cubicBezTo>
                <a:cubicBezTo>
                  <a:pt x="446157" y="384314"/>
                  <a:pt x="455924" y="371638"/>
                  <a:pt x="463826" y="357809"/>
                </a:cubicBezTo>
                <a:cubicBezTo>
                  <a:pt x="487391" y="316571"/>
                  <a:pt x="487486" y="300263"/>
                  <a:pt x="516835" y="265044"/>
                </a:cubicBezTo>
                <a:cubicBezTo>
                  <a:pt x="574278" y="196112"/>
                  <a:pt x="535539" y="250905"/>
                  <a:pt x="596348" y="198783"/>
                </a:cubicBezTo>
                <a:cubicBezTo>
                  <a:pt x="615321" y="182521"/>
                  <a:pt x="628565" y="159635"/>
                  <a:pt x="649357" y="145774"/>
                </a:cubicBezTo>
                <a:cubicBezTo>
                  <a:pt x="675861" y="128105"/>
                  <a:pt x="700379" y="107012"/>
                  <a:pt x="728870" y="92766"/>
                </a:cubicBezTo>
                <a:cubicBezTo>
                  <a:pt x="796124" y="59138"/>
                  <a:pt x="765442" y="77219"/>
                  <a:pt x="821635" y="39757"/>
                </a:cubicBezTo>
                <a:lnTo>
                  <a:pt x="848139" y="0"/>
                </a:lnTo>
              </a:path>
            </a:pathLst>
          </a:cu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E9B1A7D-C9F8-4D07-915E-5114C7031898}"/>
              </a:ext>
            </a:extLst>
          </p:cNvPr>
          <p:cNvSpPr/>
          <p:nvPr/>
        </p:nvSpPr>
        <p:spPr>
          <a:xfrm>
            <a:off x="1007993" y="5437880"/>
            <a:ext cx="920198" cy="827500"/>
          </a:xfrm>
          <a:custGeom>
            <a:avLst/>
            <a:gdLst>
              <a:gd name="connsiteX0" fmla="*/ 0 w 848139"/>
              <a:gd name="connsiteY0" fmla="*/ 185531 h 675861"/>
              <a:gd name="connsiteX1" fmla="*/ 159026 w 848139"/>
              <a:gd name="connsiteY1" fmla="*/ 503583 h 675861"/>
              <a:gd name="connsiteX2" fmla="*/ 185531 w 848139"/>
              <a:gd name="connsiteY2" fmla="*/ 609600 h 675861"/>
              <a:gd name="connsiteX3" fmla="*/ 198783 w 848139"/>
              <a:gd name="connsiteY3" fmla="*/ 649357 h 675861"/>
              <a:gd name="connsiteX4" fmla="*/ 238539 w 848139"/>
              <a:gd name="connsiteY4" fmla="*/ 675861 h 675861"/>
              <a:gd name="connsiteX5" fmla="*/ 278296 w 848139"/>
              <a:gd name="connsiteY5" fmla="*/ 609600 h 675861"/>
              <a:gd name="connsiteX6" fmla="*/ 291548 w 848139"/>
              <a:gd name="connsiteY6" fmla="*/ 569844 h 675861"/>
              <a:gd name="connsiteX7" fmla="*/ 344557 w 848139"/>
              <a:gd name="connsiteY7" fmla="*/ 490331 h 675861"/>
              <a:gd name="connsiteX8" fmla="*/ 371061 w 848139"/>
              <a:gd name="connsiteY8" fmla="*/ 463826 h 675861"/>
              <a:gd name="connsiteX9" fmla="*/ 437322 w 848139"/>
              <a:gd name="connsiteY9" fmla="*/ 397566 h 675861"/>
              <a:gd name="connsiteX10" fmla="*/ 463826 w 848139"/>
              <a:gd name="connsiteY10" fmla="*/ 357809 h 675861"/>
              <a:gd name="connsiteX11" fmla="*/ 516835 w 848139"/>
              <a:gd name="connsiteY11" fmla="*/ 265044 h 675861"/>
              <a:gd name="connsiteX12" fmla="*/ 596348 w 848139"/>
              <a:gd name="connsiteY12" fmla="*/ 198783 h 675861"/>
              <a:gd name="connsiteX13" fmla="*/ 649357 w 848139"/>
              <a:gd name="connsiteY13" fmla="*/ 145774 h 675861"/>
              <a:gd name="connsiteX14" fmla="*/ 728870 w 848139"/>
              <a:gd name="connsiteY14" fmla="*/ 92766 h 675861"/>
              <a:gd name="connsiteX15" fmla="*/ 821635 w 848139"/>
              <a:gd name="connsiteY15" fmla="*/ 39757 h 675861"/>
              <a:gd name="connsiteX16" fmla="*/ 848139 w 848139"/>
              <a:gd name="connsiteY1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8139" h="675861">
                <a:moveTo>
                  <a:pt x="0" y="185531"/>
                </a:moveTo>
                <a:cubicBezTo>
                  <a:pt x="82050" y="329118"/>
                  <a:pt x="111341" y="360535"/>
                  <a:pt x="159026" y="503583"/>
                </a:cubicBezTo>
                <a:cubicBezTo>
                  <a:pt x="189318" y="594453"/>
                  <a:pt x="153551" y="481680"/>
                  <a:pt x="185531" y="609600"/>
                </a:cubicBezTo>
                <a:cubicBezTo>
                  <a:pt x="188919" y="623152"/>
                  <a:pt x="190057" y="638449"/>
                  <a:pt x="198783" y="649357"/>
                </a:cubicBezTo>
                <a:cubicBezTo>
                  <a:pt x="208732" y="661794"/>
                  <a:pt x="225287" y="667026"/>
                  <a:pt x="238539" y="675861"/>
                </a:cubicBezTo>
                <a:cubicBezTo>
                  <a:pt x="276084" y="563233"/>
                  <a:pt x="223721" y="700560"/>
                  <a:pt x="278296" y="609600"/>
                </a:cubicBezTo>
                <a:cubicBezTo>
                  <a:pt x="285483" y="597622"/>
                  <a:pt x="284764" y="582055"/>
                  <a:pt x="291548" y="569844"/>
                </a:cubicBezTo>
                <a:cubicBezTo>
                  <a:pt x="307018" y="541998"/>
                  <a:pt x="322033" y="512856"/>
                  <a:pt x="344557" y="490331"/>
                </a:cubicBezTo>
                <a:cubicBezTo>
                  <a:pt x="353392" y="481496"/>
                  <a:pt x="364130" y="474222"/>
                  <a:pt x="371061" y="463826"/>
                </a:cubicBezTo>
                <a:cubicBezTo>
                  <a:pt x="417848" y="393646"/>
                  <a:pt x="368901" y="420373"/>
                  <a:pt x="437322" y="397566"/>
                </a:cubicBezTo>
                <a:cubicBezTo>
                  <a:pt x="446157" y="384314"/>
                  <a:pt x="455924" y="371638"/>
                  <a:pt x="463826" y="357809"/>
                </a:cubicBezTo>
                <a:cubicBezTo>
                  <a:pt x="487391" y="316571"/>
                  <a:pt x="487486" y="300263"/>
                  <a:pt x="516835" y="265044"/>
                </a:cubicBezTo>
                <a:cubicBezTo>
                  <a:pt x="574278" y="196112"/>
                  <a:pt x="535539" y="250905"/>
                  <a:pt x="596348" y="198783"/>
                </a:cubicBezTo>
                <a:cubicBezTo>
                  <a:pt x="615321" y="182521"/>
                  <a:pt x="628565" y="159635"/>
                  <a:pt x="649357" y="145774"/>
                </a:cubicBezTo>
                <a:cubicBezTo>
                  <a:pt x="675861" y="128105"/>
                  <a:pt x="700379" y="107012"/>
                  <a:pt x="728870" y="92766"/>
                </a:cubicBezTo>
                <a:cubicBezTo>
                  <a:pt x="796124" y="59138"/>
                  <a:pt x="765442" y="77219"/>
                  <a:pt x="821635" y="39757"/>
                </a:cubicBezTo>
                <a:lnTo>
                  <a:pt x="848139" y="0"/>
                </a:lnTo>
              </a:path>
            </a:pathLst>
          </a:cu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4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8" grpId="0"/>
      <p:bldP spid="15" grpId="0"/>
      <p:bldP spid="26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3148FE-CB22-450D-87C9-2C3FAD5EFCDF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3E6C1-26A8-4EFA-BA69-7702D9640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78" y="1168585"/>
            <a:ext cx="4608244" cy="3631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DF3444-C16F-489A-ACC6-2720FE29BA15}"/>
              </a:ext>
            </a:extLst>
          </p:cNvPr>
          <p:cNvSpPr txBox="1"/>
          <p:nvPr/>
        </p:nvSpPr>
        <p:spPr>
          <a:xfrm>
            <a:off x="3164156" y="361823"/>
            <a:ext cx="57277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37A69-4E1E-44EC-A25B-9A8D2B4EC401}"/>
              </a:ext>
            </a:extLst>
          </p:cNvPr>
          <p:cNvSpPr txBox="1"/>
          <p:nvPr/>
        </p:nvSpPr>
        <p:spPr>
          <a:xfrm>
            <a:off x="2667000" y="5022493"/>
            <a:ext cx="7086600" cy="70788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জিহাদ ও সন্ত্রাসবা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909C3F-B6AC-4586-9469-CF5F2CF7083B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6A6E2-3900-453E-96B3-BE06999B5C49}"/>
              </a:ext>
            </a:extLst>
          </p:cNvPr>
          <p:cNvSpPr txBox="1"/>
          <p:nvPr/>
        </p:nvSpPr>
        <p:spPr>
          <a:xfrm>
            <a:off x="4725590" y="5548791"/>
            <a:ext cx="312420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C8E0A1-AC03-49B3-B122-C7968CC3C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9085"/>
            <a:ext cx="4802981" cy="48053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4600" y="313083"/>
            <a:ext cx="7543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B0363C-D861-496B-8ACC-7301C0F8942A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7DDD1-E2B3-446D-80FD-460F2B88FAE3}"/>
              </a:ext>
            </a:extLst>
          </p:cNvPr>
          <p:cNvSpPr txBox="1"/>
          <p:nvPr/>
        </p:nvSpPr>
        <p:spPr>
          <a:xfrm>
            <a:off x="5017093" y="5729308"/>
            <a:ext cx="2743200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জিহাদ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F5B6B0-C22D-48C7-BF35-AF4CE3CDE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4479"/>
            <a:ext cx="8203682" cy="44796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4600" y="313083"/>
            <a:ext cx="7543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B0363C-D861-496B-8ACC-7301C0F8942A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7DDD1-E2B3-446D-80FD-460F2B88FAE3}"/>
              </a:ext>
            </a:extLst>
          </p:cNvPr>
          <p:cNvSpPr txBox="1"/>
          <p:nvPr/>
        </p:nvSpPr>
        <p:spPr>
          <a:xfrm>
            <a:off x="5181600" y="5783582"/>
            <a:ext cx="2743200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A4A90-9FE5-41E7-93F7-180B77AD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074418"/>
            <a:ext cx="6741903" cy="448818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6350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481147-7776-47C7-8087-4FB1DE8626AB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06731C0-4648-401A-8E82-C41C0ED3C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479894"/>
              </p:ext>
            </p:extLst>
          </p:nvPr>
        </p:nvGraphicFramePr>
        <p:xfrm>
          <a:off x="290285" y="566057"/>
          <a:ext cx="7663543" cy="108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1E47576D-E076-4571-ACFF-40080FA17D37}"/>
              </a:ext>
            </a:extLst>
          </p:cNvPr>
          <p:cNvSpPr/>
          <p:nvPr/>
        </p:nvSpPr>
        <p:spPr>
          <a:xfrm>
            <a:off x="457200" y="115668"/>
            <a:ext cx="5715000" cy="213360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0A8CDE-5768-4422-AD70-4A31919BE6C1}"/>
              </a:ext>
            </a:extLst>
          </p:cNvPr>
          <p:cNvSpPr/>
          <p:nvPr/>
        </p:nvSpPr>
        <p:spPr>
          <a:xfrm>
            <a:off x="5257800" y="2895600"/>
            <a:ext cx="5715000" cy="205740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জিহা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দ ও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সন্ত্রাসবাদ</a:t>
            </a:r>
            <a:endParaRPr lang="en-US" sz="72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9FAAB-6343-4FD9-88F5-DFB1DE8E816C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2F07C9-1622-4B3A-BF53-07B378178738}"/>
              </a:ext>
            </a:extLst>
          </p:cNvPr>
          <p:cNvSpPr/>
          <p:nvPr/>
        </p:nvSpPr>
        <p:spPr>
          <a:xfrm>
            <a:off x="3124200" y="304800"/>
            <a:ext cx="4876800" cy="990600"/>
          </a:xfrm>
          <a:prstGeom prst="ellipse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D58104CB-BAE9-4C9E-B6AB-0E0EB52E1399}"/>
              </a:ext>
            </a:extLst>
          </p:cNvPr>
          <p:cNvSpPr/>
          <p:nvPr/>
        </p:nvSpPr>
        <p:spPr>
          <a:xfrm>
            <a:off x="4648200" y="2400788"/>
            <a:ext cx="6705600" cy="2077278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জিহাদ ও সন্ত্রাসবা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জিহাদ ও সন্ত্রাসবা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সন্ত্রাসবা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A43F2-CD5C-4F52-A335-79D8D4D12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4500"/>
            <a:ext cx="3429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2772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9FAAB-6343-4FD9-88F5-DFB1DE8E816C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7FFE2-9CA5-41B9-B81E-6ADC05D4D1DB}"/>
              </a:ext>
            </a:extLst>
          </p:cNvPr>
          <p:cNvSpPr txBox="1"/>
          <p:nvPr/>
        </p:nvSpPr>
        <p:spPr>
          <a:xfrm>
            <a:off x="3818206" y="306325"/>
            <a:ext cx="44196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জিহা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পরিচয়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FA4921-EE7B-40FE-9261-CDFD17A9BE67}"/>
              </a:ext>
            </a:extLst>
          </p:cNvPr>
          <p:cNvSpPr/>
          <p:nvPr/>
        </p:nvSpPr>
        <p:spPr>
          <a:xfrm>
            <a:off x="457201" y="5986344"/>
            <a:ext cx="5105400" cy="4572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পরিশ্রম করা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481BB-3B2C-4A48-983E-77ABF1229ECE}"/>
              </a:ext>
            </a:extLst>
          </p:cNvPr>
          <p:cNvSpPr txBox="1"/>
          <p:nvPr/>
        </p:nvSpPr>
        <p:spPr>
          <a:xfrm>
            <a:off x="304800" y="1230207"/>
            <a:ext cx="3796901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জিহাদের আভিধানিক অর্থ-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A1E20-9310-4F59-90C6-5E2BBD1D7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1" y="2051381"/>
            <a:ext cx="5324400" cy="3636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ECA74-AD50-4E39-BA9D-C25DB046E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65" y="2051381"/>
            <a:ext cx="5636683" cy="3382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4BF3C1-831A-4155-ADDA-EC396E3EE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758226"/>
            <a:ext cx="548428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9FAAB-6343-4FD9-88F5-DFB1DE8E816C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7FFE2-9CA5-41B9-B81E-6ADC05D4D1DB}"/>
              </a:ext>
            </a:extLst>
          </p:cNvPr>
          <p:cNvSpPr txBox="1"/>
          <p:nvPr/>
        </p:nvSpPr>
        <p:spPr>
          <a:xfrm>
            <a:off x="3818206" y="306325"/>
            <a:ext cx="44196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জিহা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পরিচয়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481BB-3B2C-4A48-983E-77ABF1229ECE}"/>
              </a:ext>
            </a:extLst>
          </p:cNvPr>
          <p:cNvSpPr txBox="1"/>
          <p:nvPr/>
        </p:nvSpPr>
        <p:spPr>
          <a:xfrm>
            <a:off x="339434" y="1222883"/>
            <a:ext cx="3796901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জিহাদের আভিধানিক অর্থ-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0929F-7FB7-4A64-B51E-66FDC343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6" y="2077885"/>
            <a:ext cx="4524114" cy="3770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0F262B-B770-4E14-814F-106F03804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077885"/>
            <a:ext cx="4419600" cy="36594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984830-E738-4F60-BF97-C35DF6DB7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086" y="5847980"/>
            <a:ext cx="4678094" cy="963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9E8A2C-FC5E-4E50-B8AE-9C002641CB9B}"/>
              </a:ext>
            </a:extLst>
          </p:cNvPr>
          <p:cNvSpPr/>
          <p:nvPr/>
        </p:nvSpPr>
        <p:spPr>
          <a:xfrm>
            <a:off x="511536" y="6025120"/>
            <a:ext cx="4678094" cy="4572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কষ্ট করা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095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9FAAB-6343-4FD9-88F5-DFB1DE8E816C}"/>
              </a:ext>
            </a:extLst>
          </p:cNvPr>
          <p:cNvSpPr/>
          <p:nvPr/>
        </p:nvSpPr>
        <p:spPr>
          <a:xfrm>
            <a:off x="168812" y="136523"/>
            <a:ext cx="11718388" cy="660580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7FFE2-9CA5-41B9-B81E-6ADC05D4D1DB}"/>
              </a:ext>
            </a:extLst>
          </p:cNvPr>
          <p:cNvSpPr txBox="1"/>
          <p:nvPr/>
        </p:nvSpPr>
        <p:spPr>
          <a:xfrm>
            <a:off x="3818206" y="306325"/>
            <a:ext cx="44196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জিহা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পরিচয়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FA4921-EE7B-40FE-9261-CDFD17A9BE67}"/>
              </a:ext>
            </a:extLst>
          </p:cNvPr>
          <p:cNvSpPr/>
          <p:nvPr/>
        </p:nvSpPr>
        <p:spPr>
          <a:xfrm>
            <a:off x="5927035" y="2286000"/>
            <a:ext cx="5105400" cy="4572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পরিশ্রম করা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2EAF73-2872-40D2-9EFC-2372FCCEA315}"/>
              </a:ext>
            </a:extLst>
          </p:cNvPr>
          <p:cNvSpPr/>
          <p:nvPr/>
        </p:nvSpPr>
        <p:spPr>
          <a:xfrm>
            <a:off x="5976730" y="3200400"/>
            <a:ext cx="5105400" cy="4572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সাধনা করা</a:t>
            </a:r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1E5F65-C583-486C-B029-5DE0C905B3FA}"/>
              </a:ext>
            </a:extLst>
          </p:cNvPr>
          <p:cNvSpPr/>
          <p:nvPr/>
        </p:nvSpPr>
        <p:spPr>
          <a:xfrm>
            <a:off x="5940287" y="3969026"/>
            <a:ext cx="5105400" cy="4572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কষ্ট করা</a:t>
            </a:r>
            <a:endParaRPr lang="en-US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6E82D2-4B2E-4B52-B0F7-803DA1B8901C}"/>
              </a:ext>
            </a:extLst>
          </p:cNvPr>
          <p:cNvSpPr/>
          <p:nvPr/>
        </p:nvSpPr>
        <p:spPr>
          <a:xfrm>
            <a:off x="5980043" y="4803913"/>
            <a:ext cx="5105400" cy="4572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চেষ্টা করা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44EA83-6B4E-4BB0-947A-A72AC733E2E2}"/>
              </a:ext>
            </a:extLst>
          </p:cNvPr>
          <p:cNvGrpSpPr/>
          <p:nvPr/>
        </p:nvGrpSpPr>
        <p:grpSpPr>
          <a:xfrm>
            <a:off x="381000" y="2514600"/>
            <a:ext cx="5599043" cy="2517913"/>
            <a:chOff x="381000" y="2514600"/>
            <a:chExt cx="5599043" cy="251791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0481BB-3B2C-4A48-983E-77ABF1229ECE}"/>
                </a:ext>
              </a:extLst>
            </p:cNvPr>
            <p:cNvSpPr txBox="1"/>
            <p:nvPr/>
          </p:nvSpPr>
          <p:spPr>
            <a:xfrm>
              <a:off x="381000" y="3439427"/>
              <a:ext cx="4191000" cy="584775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জিহাদের আভিধানিক অর্থ-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7E50596-A6DD-4851-89E5-526A2C23F1B5}"/>
                </a:ext>
              </a:extLst>
            </p:cNvPr>
            <p:cNvGrpSpPr/>
            <p:nvPr/>
          </p:nvGrpSpPr>
          <p:grpSpPr>
            <a:xfrm>
              <a:off x="4572000" y="2514600"/>
              <a:ext cx="1408043" cy="2517913"/>
              <a:chOff x="4572000" y="2514600"/>
              <a:chExt cx="1408043" cy="2517913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85E1C23-F20A-4EA3-B097-5228E21F8053}"/>
                  </a:ext>
                </a:extLst>
              </p:cNvPr>
              <p:cNvCxnSpPr>
                <a:stCxn id="12" idx="1"/>
                <a:endCxn id="11" idx="3"/>
              </p:cNvCxnSpPr>
              <p:nvPr/>
            </p:nvCxnSpPr>
            <p:spPr>
              <a:xfrm flipH="1">
                <a:off x="4572000" y="2514600"/>
                <a:ext cx="1355035" cy="12172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52E1B55-5008-43DA-A314-0582D0857782}"/>
                  </a:ext>
                </a:extLst>
              </p:cNvPr>
              <p:cNvCxnSpPr>
                <a:stCxn id="13" idx="1"/>
                <a:endCxn id="11" idx="3"/>
              </p:cNvCxnSpPr>
              <p:nvPr/>
            </p:nvCxnSpPr>
            <p:spPr>
              <a:xfrm flipH="1">
                <a:off x="4572000" y="3429000"/>
                <a:ext cx="1404730" cy="30281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7C14190-FE60-4D4B-82C3-244FA9054663}"/>
                  </a:ext>
                </a:extLst>
              </p:cNvPr>
              <p:cNvCxnSpPr>
                <a:stCxn id="14" idx="1"/>
                <a:endCxn id="11" idx="3"/>
              </p:cNvCxnSpPr>
              <p:nvPr/>
            </p:nvCxnSpPr>
            <p:spPr>
              <a:xfrm flipH="1" flipV="1">
                <a:off x="4572000" y="3731815"/>
                <a:ext cx="1368287" cy="465811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24DBEB2-A1DD-4903-94D3-5562070598A1}"/>
                  </a:ext>
                </a:extLst>
              </p:cNvPr>
              <p:cNvCxnSpPr>
                <a:stCxn id="15" idx="1"/>
                <a:endCxn id="11" idx="3"/>
              </p:cNvCxnSpPr>
              <p:nvPr/>
            </p:nvCxnSpPr>
            <p:spPr>
              <a:xfrm flipH="1" flipV="1">
                <a:off x="4572000" y="3731815"/>
                <a:ext cx="1408043" cy="130069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471</Words>
  <Application>Microsoft Office PowerPoint</Application>
  <PresentationFormat>Widescreen</PresentationFormat>
  <Paragraphs>91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DOEL</cp:lastModifiedBy>
  <cp:revision>163</cp:revision>
  <dcterms:created xsi:type="dcterms:W3CDTF">2019-07-26T04:27:02Z</dcterms:created>
  <dcterms:modified xsi:type="dcterms:W3CDTF">2021-03-22T16:44:09Z</dcterms:modified>
</cp:coreProperties>
</file>